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handoutMasterIdLst>
    <p:handoutMasterId r:id="rId10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590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038795D-0EC4-42D5-82DA-29D23663E934}" type="datetimeFigureOut">
              <a:rPr lang="zh-CN" altLang="en-US" smtClean="0"/>
              <a:t>2020/4/17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37665C8-CED1-450B-A2D3-8C6CEAC58E40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圆角矩形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圆角矩形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标题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20" name="副标题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zh-CN" altLang="en-US" smtClean="0"/>
              <a:t>单击此处编辑母版副标题样式</a:t>
            </a:r>
            <a:endParaRPr kumimoji="0" lang="en-US"/>
          </a:p>
        </p:txBody>
      </p:sp>
      <p:sp>
        <p:nvSpPr>
          <p:cNvPr id="19" name="日期占位符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30820CF-B880-4189-942D-D702A7CBA730}" type="datetimeFigureOut">
              <a:rPr lang="zh-CN" altLang="en-US" smtClean="0"/>
              <a:pPr/>
              <a:t>2020/4/17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CN" altLang="en-US"/>
          </a:p>
        </p:txBody>
      </p:sp>
      <p:sp>
        <p:nvSpPr>
          <p:cNvPr id="11" name="灯片编号占位符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30820CF-B880-4189-942D-D702A7CBA730}" type="datetimeFigureOut">
              <a:rPr lang="zh-CN" altLang="en-US" smtClean="0"/>
              <a:pPr/>
              <a:t>2020/4/17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30820CF-B880-4189-942D-D702A7CBA730}" type="datetimeFigureOut">
              <a:rPr lang="zh-CN" altLang="en-US" smtClean="0"/>
              <a:pPr/>
              <a:t>2020/4/17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30820CF-B880-4189-942D-D702A7CBA730}" type="datetimeFigureOut">
              <a:rPr lang="zh-CN" altLang="en-US" smtClean="0"/>
              <a:pPr/>
              <a:t>2020/4/17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圆角矩形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圆角矩形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30820CF-B880-4189-942D-D702A7CBA730}" type="datetimeFigureOut">
              <a:rPr lang="zh-CN" altLang="en-US" smtClean="0"/>
              <a:pPr/>
              <a:t>2020/4/17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30820CF-B880-4189-942D-D702A7CBA730}" type="datetimeFigureOut">
              <a:rPr lang="zh-CN" altLang="en-US" smtClean="0"/>
              <a:pPr/>
              <a:t>2020/4/17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5" name="内容占位符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30820CF-B880-4189-942D-D702A7CBA730}" type="datetimeFigureOut">
              <a:rPr lang="zh-CN" altLang="en-US" smtClean="0"/>
              <a:pPr/>
              <a:t>2020/4/17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30820CF-B880-4189-942D-D702A7CBA730}" type="datetimeFigureOut">
              <a:rPr lang="zh-CN" altLang="en-US" smtClean="0"/>
              <a:pPr/>
              <a:t>2020/4/17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圆角矩形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30820CF-B880-4189-942D-D702A7CBA730}" type="datetimeFigureOut">
              <a:rPr lang="zh-CN" altLang="en-US" smtClean="0"/>
              <a:pPr/>
              <a:t>2020/4/17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30820CF-B880-4189-942D-D702A7CBA730}" type="datetimeFigureOut">
              <a:rPr lang="zh-CN" altLang="en-US" smtClean="0"/>
              <a:pPr/>
              <a:t>2020/4/17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圆角矩形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单圆角矩形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30820CF-B880-4189-942D-D702A7CBA730}" type="datetimeFigureOut">
              <a:rPr lang="zh-CN" altLang="en-US" smtClean="0"/>
              <a:pPr/>
              <a:t>2020/4/17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zh-CN" altLang="en-US" smtClean="0"/>
              <a:t>单击图标添加图片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圆角矩形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圆角矩形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标题占位符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  <a:p>
            <a:pPr lvl="1" eaLnBrk="1" latinLnBrk="0" hangingPunct="1"/>
            <a:r>
              <a:rPr kumimoji="0" lang="zh-CN" altLang="en-US" smtClean="0"/>
              <a:t>第二级</a:t>
            </a:r>
          </a:p>
          <a:p>
            <a:pPr lvl="2" eaLnBrk="1" latinLnBrk="0" hangingPunct="1"/>
            <a:r>
              <a:rPr kumimoji="0" lang="zh-CN" altLang="en-US" smtClean="0"/>
              <a:t>第三级</a:t>
            </a:r>
          </a:p>
          <a:p>
            <a:pPr lvl="3" eaLnBrk="1" latinLnBrk="0" hangingPunct="1"/>
            <a:r>
              <a:rPr kumimoji="0" lang="zh-CN" altLang="en-US" smtClean="0"/>
              <a:t>第四级</a:t>
            </a:r>
          </a:p>
          <a:p>
            <a:pPr lvl="4" eaLnBrk="1" latinLnBrk="0" hangingPunct="1"/>
            <a:r>
              <a:rPr kumimoji="0" lang="zh-CN" altLang="en-US" smtClean="0"/>
              <a:t>第五级</a:t>
            </a:r>
            <a:endParaRPr kumimoji="0" lang="en-US"/>
          </a:p>
        </p:txBody>
      </p:sp>
      <p:sp>
        <p:nvSpPr>
          <p:cNvPr id="25" name="日期占位符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530820CF-B880-4189-942D-D702A7CBA730}" type="datetimeFigureOut">
              <a:rPr lang="zh-CN" altLang="en-US" smtClean="0"/>
              <a:pPr/>
              <a:t>2020/4/17</a:t>
            </a:fld>
            <a:endParaRPr lang="zh-CN" altLang="en-US"/>
          </a:p>
        </p:txBody>
      </p:sp>
      <p:sp>
        <p:nvSpPr>
          <p:cNvPr id="18" name="页脚占位符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323042"/>
          </a:xfrm>
        </p:spPr>
        <p:txBody>
          <a:bodyPr>
            <a:normAutofit/>
          </a:bodyPr>
          <a:lstStyle/>
          <a:p>
            <a:r>
              <a:rPr lang="zh-CN" altLang="en-US" sz="3600" b="1" dirty="0" smtClean="0"/>
              <a:t>如何快速通过实验动物福利伦理审查</a:t>
            </a:r>
            <a:endParaRPr lang="zh-CN" altLang="en-US" sz="3600" b="1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CN" altLang="en-US" sz="2400" dirty="0" smtClean="0">
                <a:solidFill>
                  <a:schemeClr val="tx1"/>
                </a:solidFill>
              </a:rPr>
              <a:t>（网络资料来源：实验动物</a:t>
            </a:r>
            <a:r>
              <a:rPr lang="en-US" altLang="zh-CN" sz="2400" dirty="0" smtClean="0">
                <a:solidFill>
                  <a:schemeClr val="tx1"/>
                </a:solidFill>
              </a:rPr>
              <a:t>+</a:t>
            </a:r>
            <a:r>
              <a:rPr lang="zh-CN" altLang="en-US" sz="2400" dirty="0" smtClean="0">
                <a:solidFill>
                  <a:schemeClr val="tx1"/>
                </a:solidFill>
              </a:rPr>
              <a:t>第</a:t>
            </a:r>
            <a:r>
              <a:rPr lang="en-US" altLang="zh-CN" sz="2400" dirty="0" smtClean="0">
                <a:solidFill>
                  <a:schemeClr val="tx1"/>
                </a:solidFill>
              </a:rPr>
              <a:t>137</a:t>
            </a:r>
            <a:r>
              <a:rPr lang="zh-CN" altLang="en-US" sz="2400" dirty="0" smtClean="0">
                <a:solidFill>
                  <a:schemeClr val="tx1"/>
                </a:solidFill>
              </a:rPr>
              <a:t>期）   </a:t>
            </a:r>
            <a:endParaRPr lang="zh-CN" altLang="en-US" sz="24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CN" altLang="en-US"/>
          </a:p>
        </p:txBody>
      </p:sp>
      <p:pic>
        <p:nvPicPr>
          <p:cNvPr id="2050" name="Picture 2" descr="C:\Users\lianglijun\Desktop\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571500" y="-428625"/>
            <a:ext cx="10287000" cy="77152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CN" altLang="en-US"/>
          </a:p>
        </p:txBody>
      </p:sp>
      <p:pic>
        <p:nvPicPr>
          <p:cNvPr id="3074" name="Picture 2" descr="C:\Users\lianglijun\Desktop\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571500" y="-428625"/>
            <a:ext cx="10287000" cy="77152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CN" altLang="en-US"/>
          </a:p>
        </p:txBody>
      </p:sp>
      <p:pic>
        <p:nvPicPr>
          <p:cNvPr id="4098" name="Picture 2" descr="C:\Users\lianglijun\Desktop\3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571500" y="-428625"/>
            <a:ext cx="10287000" cy="77152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CN" altLang="en-US"/>
          </a:p>
        </p:txBody>
      </p:sp>
      <p:pic>
        <p:nvPicPr>
          <p:cNvPr id="5122" name="Picture 2" descr="C:\Users\lianglijun\Desktop\4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571500" y="-428625"/>
            <a:ext cx="10287000" cy="77152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CN" altLang="en-US"/>
          </a:p>
        </p:txBody>
      </p:sp>
      <p:pic>
        <p:nvPicPr>
          <p:cNvPr id="6146" name="Picture 2" descr="C:\Users\lianglijun\Desktop\6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571500" y="-428625"/>
            <a:ext cx="10287000" cy="77152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CN" altLang="en-US"/>
          </a:p>
        </p:txBody>
      </p:sp>
      <p:pic>
        <p:nvPicPr>
          <p:cNvPr id="7170" name="Picture 2" descr="C:\Users\lianglijun\Desktop\7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571500" y="-428625"/>
            <a:ext cx="10287000" cy="77152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CN" altLang="en-US"/>
          </a:p>
        </p:txBody>
      </p:sp>
      <p:pic>
        <p:nvPicPr>
          <p:cNvPr id="8194" name="Picture 2" descr="C:\Users\lianglijun\Desktop\8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571500" y="-428625"/>
            <a:ext cx="10287000" cy="77152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视点">
  <a:themeElements>
    <a:clrScheme name="视点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视点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视点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6</TotalTime>
  <Words>19</Words>
  <PresentationFormat>全屏显示(4:3)</PresentationFormat>
  <Paragraphs>2</Paragraphs>
  <Slides>8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8</vt:i4>
      </vt:variant>
    </vt:vector>
  </HeadingPairs>
  <TitlesOfParts>
    <vt:vector size="9" baseType="lpstr">
      <vt:lpstr>视点</vt:lpstr>
      <vt:lpstr>如何快速通过实验动物福利伦理审查</vt:lpstr>
      <vt:lpstr>幻灯片 2</vt:lpstr>
      <vt:lpstr>幻灯片 3</vt:lpstr>
      <vt:lpstr>幻灯片 4</vt:lpstr>
      <vt:lpstr>幻灯片 5</vt:lpstr>
      <vt:lpstr>幻灯片 6</vt:lpstr>
      <vt:lpstr>幻灯片 7</vt:lpstr>
      <vt:lpstr>幻灯片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如何快速通过实验动物福利伦理审查</dc:title>
  <dc:creator>lianglijun</dc:creator>
  <cp:lastModifiedBy>lianglijun</cp:lastModifiedBy>
  <cp:revision>5</cp:revision>
  <dcterms:created xsi:type="dcterms:W3CDTF">2020-04-17T06:14:32Z</dcterms:created>
  <dcterms:modified xsi:type="dcterms:W3CDTF">2020-04-17T06:26:30Z</dcterms:modified>
</cp:coreProperties>
</file>