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5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6.xml" ContentType="application/vnd.openxmlformats-officedocument.theme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7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2"/>
    <p:sldMasterId id="2147483671" r:id="rId3"/>
    <p:sldMasterId id="2147483683" r:id="rId4"/>
    <p:sldMasterId id="2147483695" r:id="rId5"/>
    <p:sldMasterId id="2147483707" r:id="rId6"/>
    <p:sldMasterId id="2147483715" r:id="rId7"/>
    <p:sldMasterId id="2147483727" r:id="rId8"/>
    <p:sldMasterId id="2147483745" r:id="rId9"/>
    <p:sldMasterId id="2147483762" r:id="rId10"/>
  </p:sldMasterIdLst>
  <p:notesMasterIdLst>
    <p:notesMasterId r:id="rId12"/>
  </p:notesMasterIdLst>
  <p:sldIdLst>
    <p:sldId id="5245" r:id="rId11"/>
  </p:sldIdLst>
  <p:sldSz cx="9144000" cy="6858000" type="screen4x3"/>
  <p:notesSz cx="6858000" cy="994727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48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48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48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48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6">
          <p15:clr>
            <a:srgbClr val="A4A3A4"/>
          </p15:clr>
        </p15:guide>
        <p15:guide id="2" pos="28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1773"/>
    <a:srgbClr val="F140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8" autoAdjust="0"/>
    <p:restoredTop sz="93004" autoAdjust="0"/>
  </p:normalViewPr>
  <p:slideViewPr>
    <p:cSldViewPr>
      <p:cViewPr varScale="1">
        <p:scale>
          <a:sx n="82" d="100"/>
          <a:sy n="82" d="100"/>
        </p:scale>
        <p:origin x="1014" y="42"/>
      </p:cViewPr>
      <p:guideLst>
        <p:guide orient="horz" pos="2256"/>
        <p:guide pos="2879"/>
      </p:guideLst>
    </p:cSldViewPr>
  </p:slideViewPr>
  <p:outlineViewPr>
    <p:cViewPr>
      <p:scale>
        <a:sx n="33" d="100"/>
        <a:sy n="33" d="100"/>
      </p:scale>
      <p:origin x="0" y="-414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252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FD7A037-CA37-4581-8833-54EB84E4FC19}" type="datetimeFigureOut">
              <a:rPr lang="zh-CN" altLang="en-US"/>
              <a:t>2021/8/9</a:t>
            </a:fld>
            <a:endParaRPr lang="zh-CN" altLang="en-US"/>
          </a:p>
        </p:txBody>
      </p:sp>
      <p:sp>
        <p:nvSpPr>
          <p:cNvPr id="80900" name="幻灯片图像占位符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9B76DD0-AF8D-4672-AC14-1AF26ABBC8B1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152D7-0FB3-4735-B4F8-A3465F50E668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8FE02-20D0-408E-8287-46B98064EB0C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2501-A75F-44E0-9E86-BC9620FED581}" type="datetimeFigureOut">
              <a:rPr lang="zh-CN" altLang="en-US" smtClean="0"/>
              <a:t>2021/8/9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C59A-B29B-4C56-9044-0D7D7118E41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7" y="123478"/>
            <a:ext cx="8679898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265508" y="1131592"/>
            <a:ext cx="2670575" cy="540256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ko-KR" altLang="en-US" sz="1015">
              <a:solidFill>
                <a:prstClr val="white"/>
              </a:solidFill>
            </a:endParaRPr>
          </a:p>
        </p:txBody>
      </p:sp>
      <p:sp>
        <p:nvSpPr>
          <p:cNvPr id="4" name="Rounded Rectangle 3"/>
          <p:cNvSpPr/>
          <p:nvPr userDrawn="1"/>
        </p:nvSpPr>
        <p:spPr>
          <a:xfrm>
            <a:off x="398950" y="1347500"/>
            <a:ext cx="115401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ko-KR" altLang="en-US" sz="1015">
              <a:solidFill>
                <a:prstClr val="white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2207152" y="1362297"/>
            <a:ext cx="685849" cy="51386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ko-KR" altLang="en-US" sz="1015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8" name="TextBox 57"/>
          <p:cNvSpPr txBox="1"/>
          <p:nvPr userDrawn="1"/>
        </p:nvSpPr>
        <p:spPr>
          <a:xfrm>
            <a:off x="533778" y="1691075"/>
            <a:ext cx="1674186" cy="4154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ko-KR" sz="1050" b="1" dirty="0">
                <a:solidFill>
                  <a:prstClr val="white"/>
                </a:solidFill>
                <a:latin typeface="Arial" panose="020B0604020202020204"/>
                <a:ea typeface="Arial Unicode MS"/>
                <a:cs typeface="Arial" panose="020B0604020202020204" pitchFamily="34" charset="0"/>
              </a:rPr>
              <a:t>You can Resize without losing quality</a:t>
            </a:r>
            <a:endParaRPr lang="ko-KR" altLang="en-US" sz="1050" b="1" dirty="0">
              <a:solidFill>
                <a:prstClr val="white"/>
              </a:solidFill>
              <a:latin typeface="Arial" panose="020B0604020202020204"/>
              <a:ea typeface="Arial Unicode MS"/>
              <a:cs typeface="Arial" panose="020B0604020202020204" pitchFamily="34" charset="0"/>
            </a:endParaRPr>
          </a:p>
        </p:txBody>
      </p:sp>
      <p:sp>
        <p:nvSpPr>
          <p:cNvPr id="59" name="TextBox 58"/>
          <p:cNvSpPr txBox="1"/>
          <p:nvPr userDrawn="1"/>
        </p:nvSpPr>
        <p:spPr>
          <a:xfrm>
            <a:off x="533778" y="2208255"/>
            <a:ext cx="1674186" cy="57708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ko-KR" sz="1050" b="1" dirty="0">
                <a:solidFill>
                  <a:prstClr val="white"/>
                </a:solidFill>
                <a:latin typeface="Arial" panose="020B0604020202020204"/>
                <a:ea typeface="Arial Unicode MS"/>
                <a:cs typeface="Arial" panose="020B0604020202020204" pitchFamily="34" charset="0"/>
              </a:rPr>
              <a:t>You can Change Fill Color &amp;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ko-KR" sz="1050" b="1" dirty="0">
                <a:solidFill>
                  <a:prstClr val="white"/>
                </a:solidFill>
                <a:latin typeface="Arial" panose="020B0604020202020204"/>
                <a:ea typeface="Arial Unicode MS"/>
                <a:cs typeface="Arial" panose="020B0604020202020204" pitchFamily="34" charset="0"/>
              </a:rPr>
              <a:t>Line Color</a:t>
            </a:r>
            <a:endParaRPr lang="ko-KR" altLang="en-US" sz="1050" b="1" dirty="0">
              <a:solidFill>
                <a:prstClr val="white"/>
              </a:solidFill>
              <a:latin typeface="Arial" panose="020B0604020202020204"/>
              <a:ea typeface="Arial Unicode MS"/>
              <a:cs typeface="Arial" panose="020B0604020202020204" pitchFamily="34" charset="0"/>
            </a:endParaRPr>
          </a:p>
        </p:txBody>
      </p:sp>
      <p:sp>
        <p:nvSpPr>
          <p:cNvPr id="60" name="TextBox 59"/>
          <p:cNvSpPr txBox="1"/>
          <p:nvPr userDrawn="1"/>
        </p:nvSpPr>
        <p:spPr>
          <a:xfrm>
            <a:off x="540922" y="5835368"/>
            <a:ext cx="1674000" cy="25391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ko-KR" sz="1050" dirty="0">
                <a:solidFill>
                  <a:prstClr val="white"/>
                </a:solidFill>
                <a:latin typeface="Arial" panose="020B0604020202020204"/>
                <a:ea typeface="Arial Unicode MS"/>
                <a:cs typeface="Arial" panose="020B0604020202020204" pitchFamily="34" charset="0"/>
              </a:rPr>
              <a:t>www.allppt.com</a:t>
            </a:r>
            <a:endParaRPr lang="ko-KR" altLang="en-US" sz="1050" dirty="0">
              <a:solidFill>
                <a:prstClr val="white"/>
              </a:solidFill>
              <a:latin typeface="Arial" panose="020B0604020202020204"/>
              <a:ea typeface="Arial Unicode MS"/>
              <a:cs typeface="Arial" panose="020B0604020202020204" pitchFamily="34" charset="0"/>
            </a:endParaRPr>
          </a:p>
        </p:txBody>
      </p:sp>
      <p:sp>
        <p:nvSpPr>
          <p:cNvPr id="61" name="TextBox 60"/>
          <p:cNvSpPr txBox="1"/>
          <p:nvPr userDrawn="1"/>
        </p:nvSpPr>
        <p:spPr>
          <a:xfrm>
            <a:off x="540922" y="4611907"/>
            <a:ext cx="2037972" cy="10618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ko-KR" sz="2100" b="1" dirty="0">
                <a:solidFill>
                  <a:prstClr val="white"/>
                </a:solidFill>
                <a:latin typeface="Arial" panose="020B0604020202020204"/>
                <a:ea typeface="Arial Unicode MS"/>
                <a:cs typeface="Arial" panose="020B0604020202020204" pitchFamily="34" charset="0"/>
              </a:rPr>
              <a:t>FREE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ko-KR" sz="2100" b="1" dirty="0">
                <a:solidFill>
                  <a:prstClr val="white"/>
                </a:solidFill>
                <a:latin typeface="Arial" panose="020B0604020202020204"/>
                <a:ea typeface="Arial Unicode MS"/>
                <a:cs typeface="Arial" panose="020B0604020202020204" pitchFamily="34" charset="0"/>
              </a:rPr>
              <a:t>PPT TEMPLATES</a:t>
            </a:r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C92A1-F7E5-4F1F-87F7-A6620359465F}" type="datetimeFigureOut">
              <a:rPr lang="zh-CN" altLang="en-US"/>
              <a:t>2021/8/9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1B5CCC-B075-4E4D-BEBD-355BFB814B2C}" type="slidenum">
              <a:rPr lang="zh-CN" altLang="en-US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C92A1-F7E5-4F1F-87F7-A6620359465F}" type="datetimeFigureOut">
              <a:rPr lang="zh-CN" altLang="en-US"/>
              <a:t>2021/8/9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2BA59-FBA3-4189-BFE6-6EF9A6C89FC2}" type="slidenum">
              <a:rPr lang="zh-CN" altLang="en-US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C92A1-F7E5-4F1F-87F7-A6620359465F}" type="datetimeFigureOut">
              <a:rPr lang="zh-CN" altLang="en-US"/>
              <a:t>2021/8/9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DD762E-7325-461E-9C74-9B11184F9A37}" type="slidenum">
              <a:rPr lang="zh-CN" altLang="en-US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C92A1-F7E5-4F1F-87F7-A6620359465F}" type="datetimeFigureOut">
              <a:rPr lang="zh-CN" altLang="en-US"/>
              <a:t>2021/8/9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0CE6C-77E6-44A6-A7F2-205847C87476}" type="slidenum">
              <a:rPr lang="zh-CN" altLang="en-US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C92A1-F7E5-4F1F-87F7-A6620359465F}" type="datetimeFigureOut">
              <a:rPr lang="zh-CN" altLang="en-US"/>
              <a:t>2021/8/9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1F36CA-A065-4EF2-AD7D-EF13A31CE1BC}" type="slidenum">
              <a:rPr lang="zh-CN" altLang="en-US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C92A1-F7E5-4F1F-87F7-A6620359465F}" type="datetimeFigureOut">
              <a:rPr lang="zh-CN" altLang="en-US"/>
              <a:t>2021/8/9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5EBA48-7397-4990-9CBD-3DB11F47C24E}" type="slidenum">
              <a:rPr lang="zh-CN" altLang="en-US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C92A1-F7E5-4F1F-87F7-A6620359465F}" type="datetimeFigureOut">
              <a:rPr lang="zh-CN" altLang="en-US"/>
              <a:t>2021/8/9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48AF08-7696-4EA0-ACD8-459AAD736FAC}" type="slidenum">
              <a:rPr lang="zh-CN" altLang="en-US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C92A1-F7E5-4F1F-87F7-A6620359465F}" type="datetimeFigureOut">
              <a:rPr lang="zh-CN" altLang="en-US"/>
              <a:t>2021/8/9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F4003-24AD-476E-ABA3-74118F371364}" type="slidenum">
              <a:rPr lang="zh-CN" altLang="en-US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C92A1-F7E5-4F1F-87F7-A6620359465F}" type="datetimeFigureOut">
              <a:rPr lang="zh-CN" altLang="en-US"/>
              <a:t>2021/8/9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73F66A-4B3F-4C62-AE41-3AF7C267AC92}" type="slidenum">
              <a:rPr lang="zh-CN" altLang="en-US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F13A382-0B5A-42DF-A992-3E1DDF40295E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9583059-1066-45EA-8701-6B58A6AFBFE7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C92A1-F7E5-4F1F-87F7-A6620359465F}" type="datetimeFigureOut">
              <a:rPr lang="zh-CN" altLang="en-US"/>
              <a:t>2021/8/9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1B932E-8635-415D-97AA-B8C345CFD713}" type="slidenum">
              <a:rPr lang="zh-CN" altLang="en-US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C92A1-F7E5-4F1F-87F7-A6620359465F}" type="datetimeFigureOut">
              <a:rPr lang="zh-CN" altLang="en-US"/>
              <a:t>2021/8/9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BE6C5A-CB54-4949-9E74-A85533F378C3}" type="slidenum">
              <a:rPr lang="zh-CN" altLang="en-US"/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FCE23ED-893E-4DEB-90F0-D540231A0642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0A836F7-5610-4B15-96AA-F7AA0ABBB87D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2211AFA-15D0-49E2-B8BA-78CD68038883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9A8A7C0-E07F-44C6-A4C8-E9E72F70DF03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91BBD4E-C4E4-416E-8EA5-EBDEA16AB685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5433A1E-BE56-40BC-BB4C-B77BBFBA8FB4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62B2ED0-F0E2-414A-8B9E-99B670CA56BF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7BE6A9F-16B9-47BE-ADF1-333FBC50C84A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BF4E2D1-5BB2-4F4D-8A73-E050CCFD2B4D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C0EC80-714F-46B6-8FD8-D9C6C61C24AA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5A7433E-413E-410A-A1A4-EF8F0E6660CE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E994007-66CA-46F1-A63D-14C74D071194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2BCF7AB-5DB3-4520-A11B-9B9A63BFF953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98F5D5C-6156-411E-9F5C-708311860AE9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121917" tIns="60958" rIns="121917" bIns="60958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310CF72-AAFF-466A-AB98-D6C21F77D74D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31447F0-FCB5-4C91-A5B8-798F96D6EC73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E628B-E44B-413A-9922-79CCA81CE35B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806B7-7E23-4BD9-847B-ED2602A7E468}" type="slidenum">
              <a:rPr lang="zh-CN" altLang="en-US"/>
              <a:t>‹#›</a:t>
            </a:fld>
            <a:endParaRPr lang="en-US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7C8D1E9-AD99-4DA1-929C-E89FA5D5A977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0CCD5B7-A85E-4828-8119-DB92C496BB81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849660D-6F17-42BB-B043-C7375A561F22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CF12316-CF6C-4BBF-90D1-FCA21C8FEEAC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EC018-ED62-46E4-8637-378C72F692D3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939F3-250E-42DC-ACF2-4ACA95C03BA0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4C2E4-3064-4524-8EFC-49451DAE03D0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98C8C-E151-4C1A-973B-80913A8A254F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94031-EFE0-4E25-8132-6AF9C7F27C3E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A1F7E-5C28-4935-8AEA-9802D7C87FC1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6F916-E792-4B2D-9FD7-43BB8776F4C0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252848-C080-4FB8-9E76-28E40CEF4AEA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16DA3-231C-4C5B-992A-54EAC95768A9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77D76-7A44-490C-9458-7061E16D7D8C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56750-640D-4546-9BB2-A9C97FDB0564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07B6F-BFB4-4E5C-A9F1-3E41F50C56B8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CDD6D-284B-4663-8702-0DF11C73F21C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ADBD2-DEBE-4CF3-9362-DBE605B3DF1A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65F43-23C7-4200-9068-194895570158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BCC44-8ECF-439B-A955-FB6FF9503DC6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DE1C2-3CBB-4287-86DA-C1F15A1AF1BB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2995D-2E8D-4411-A6F8-1A8364545176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18BEF-067A-4B24-9978-2A59C40DA581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D81AE-A2F3-4008-B3E7-A29D5A3F8C9D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F6708-AC71-4B14-A8AC-5A6F16727C64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7D1C5-2C6D-44A9-81CB-312E99819209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62193-DDF7-4534-832C-B0BD7B647A75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06BD6-BB86-4278-A56D-4CCCD7C83B57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CD613-DF1A-4E83-B9F9-48A927A74766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3CD08-D807-4812-A988-CA35F02A10A7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B4BA9-DB11-448C-BA32-814C6E123126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DA42E-3765-426F-A085-CBEEDD34CE74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90D54-1D59-4032-9FF3-A876B794794A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745FD-E0D3-42EA-97AA-81057C841E2F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9B173-ED31-4C2D-B407-7B04505644A1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E9F14-306F-43A8-B5B8-772C0FC042C3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23555-C9BF-46A4-92F7-50963632DB12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C69E8-4F02-4C52-9BAE-F1031565F9E3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60851-A1FD-4882-8DAA-E9071D4BA7A7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84246-4FD7-4CC9-ADA8-BD33DC778DFD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1A0D7-E578-431D-9F43-C44BEEE26DD6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CCCC-B8B7-47D8-9BCE-7AEE97204680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5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C8090-D0D1-40D9-A6A5-128321A2AB72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B3078-6BC0-4423-8B80-F878CCDF5D17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5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7F399-FDCC-4F6F-951D-CBE8D934B8A3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2A31C-35D1-4BC3-98EC-17E82E551446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5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BB8A9-6627-4762-84CC-8E5ECCB1511C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9F46A-709E-4D8A-9F9E-3FF8B22CC3F7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AE23D-2BFE-4D49-943C-3748148D19E7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B7BEF-D74F-4C62-B020-8098C67932C0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8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0CFDA-7993-44FE-BA2C-AE655E5566EA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FEB8E-1982-46AD-98F2-172670741654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4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8B5B2-752C-4E3A-99E3-EF464D6815A7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11"/>
          <p:cNvGrpSpPr/>
          <p:nvPr userDrawn="1"/>
        </p:nvGrpSpPr>
        <p:grpSpPr bwMode="auto">
          <a:xfrm>
            <a:off x="7072313" y="6357938"/>
            <a:ext cx="2046287" cy="538162"/>
            <a:chOff x="6587670" y="5959947"/>
            <a:chExt cx="2533191" cy="832295"/>
          </a:xfrm>
        </p:grpSpPr>
        <p:pic>
          <p:nvPicPr>
            <p:cNvPr id="6" name="Picture 8" descr="D:\工作文件\屏幕背景图\院徽.jpg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87670" y="5959947"/>
              <a:ext cx="796230" cy="832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9" descr="C:\Users\zt\Desktop\图片7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8F8F8"/>
                </a:clrFrom>
                <a:clrTo>
                  <a:srgbClr val="F8F8F8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19024" y="6180902"/>
              <a:ext cx="1801837" cy="446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5B6C6-F9D1-401D-AF9A-3E087CB52FCA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9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83F1D-009F-4537-B827-F68C0F331D90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86AA6-E53E-4622-8A2D-599F801B2264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3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CCBD7-7307-4563-AA77-80DE85F42B5D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5A894-54B8-4AAD-A94A-65A14AF3FDB5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DC52C-D16C-469D-B694-D533F5138939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A2C9B-F187-44C6-B098-D1C04094185F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677A9-9E81-4EBA-86D8-AF5631BAA5AB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4CF5B-3FDB-4DE4-8862-B15EB6803B99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5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2F70F-56EB-4CD5-A4DA-E54C963C3AB4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581F0-3E3B-4DA5-B177-78B3A98AE919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5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DD380-A9D5-4599-85AB-0A892F934F25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燕尾形 1"/>
          <p:cNvSpPr/>
          <p:nvPr/>
        </p:nvSpPr>
        <p:spPr bwMode="auto">
          <a:xfrm>
            <a:off x="0" y="6426200"/>
            <a:ext cx="9144000" cy="401638"/>
          </a:xfrm>
          <a:custGeom>
            <a:avLst/>
            <a:gdLst>
              <a:gd name="T0" fmla="*/ 0 w 8877053"/>
              <a:gd name="T1" fmla="*/ 0 h 368271"/>
              <a:gd name="T2" fmla="*/ 9144000 w 8877053"/>
              <a:gd name="T3" fmla="*/ 0 h 368271"/>
              <a:gd name="T4" fmla="*/ 8914942 w 8877053"/>
              <a:gd name="T5" fmla="*/ 200820 h 368271"/>
              <a:gd name="T6" fmla="*/ 9144000 w 8877053"/>
              <a:gd name="T7" fmla="*/ 401638 h 368271"/>
              <a:gd name="T8" fmla="*/ 0 w 8877053"/>
              <a:gd name="T9" fmla="*/ 401638 h 368271"/>
              <a:gd name="T10" fmla="*/ 189765 w 8877053"/>
              <a:gd name="T11" fmla="*/ 200820 h 368271"/>
              <a:gd name="T12" fmla="*/ 0 w 8877053"/>
              <a:gd name="T13" fmla="*/ 0 h 3682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8877053" h="368271">
                <a:moveTo>
                  <a:pt x="0" y="0"/>
                </a:moveTo>
                <a:lnTo>
                  <a:pt x="8872779" y="0"/>
                </a:lnTo>
                <a:cubicBezTo>
                  <a:pt x="8874204" y="65803"/>
                  <a:pt x="8875628" y="131606"/>
                  <a:pt x="8877053" y="197409"/>
                </a:cubicBezTo>
                <a:lnTo>
                  <a:pt x="8872779" y="368271"/>
                </a:lnTo>
                <a:lnTo>
                  <a:pt x="0" y="368271"/>
                </a:lnTo>
                <a:cubicBezTo>
                  <a:pt x="1337" y="304681"/>
                  <a:pt x="2673" y="241090"/>
                  <a:pt x="4010" y="177500"/>
                </a:cubicBezTo>
                <a:cubicBezTo>
                  <a:pt x="2673" y="118333"/>
                  <a:pt x="1337" y="59167"/>
                  <a:pt x="0" y="0"/>
                </a:cubicBezTo>
                <a:close/>
              </a:path>
            </a:pathLst>
          </a:custGeom>
          <a:solidFill>
            <a:srgbClr val="F0D6D7"/>
          </a:solidFill>
          <a:ln w="6350" cap="flat" cmpd="sng" algn="ctr">
            <a:noFill/>
            <a:prstDash val="solid"/>
            <a:miter lim="800000"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966788" y="6453188"/>
            <a:ext cx="2016125" cy="2762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defTabSz="342900">
              <a:defRPr/>
            </a:pPr>
            <a:r>
              <a:rPr lang="zh-CN" altLang="en-US" sz="12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  <a:sym typeface="+mn-ea"/>
              </a:rPr>
              <a:t>团结</a:t>
            </a:r>
            <a:r>
              <a:rPr lang="en-US" altLang="zh-CN" sz="12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  <a:sym typeface="+mn-ea"/>
              </a:rPr>
              <a:t>/</a:t>
            </a:r>
            <a:r>
              <a:rPr lang="zh-CN" altLang="en-US" sz="12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  <a:sym typeface="+mn-ea"/>
              </a:rPr>
              <a:t>奉献</a:t>
            </a:r>
            <a:r>
              <a:rPr lang="en-US" altLang="zh-CN" sz="12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  <a:sym typeface="+mn-ea"/>
              </a:rPr>
              <a:t>/</a:t>
            </a:r>
            <a:r>
              <a:rPr lang="zh-CN" altLang="en-US" sz="12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  <a:sym typeface="+mn-ea"/>
              </a:rPr>
              <a:t>求实</a:t>
            </a:r>
            <a:r>
              <a:rPr lang="en-US" altLang="zh-CN" sz="12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  <a:sym typeface="+mn-ea"/>
              </a:rPr>
              <a:t>/</a:t>
            </a:r>
            <a:r>
              <a:rPr lang="zh-CN" altLang="en-US" sz="12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  <a:sym typeface="+mn-ea"/>
              </a:rPr>
              <a:t>创新</a:t>
            </a:r>
          </a:p>
        </p:txBody>
      </p:sp>
      <p:pic>
        <p:nvPicPr>
          <p:cNvPr id="4" name="图片 8" descr="logo.png"/>
          <p:cNvPicPr>
            <a:picLocks noChangeAspect="1" noChangeArrowheads="1"/>
          </p:cNvPicPr>
          <p:nvPr userDrawn="1"/>
        </p:nvPicPr>
        <p:blipFill>
          <a:blip r:embed="rId2" cstate="print"/>
          <a:srcRect r="70290"/>
          <a:stretch>
            <a:fillRect/>
          </a:stretch>
        </p:blipFill>
        <p:spPr bwMode="auto">
          <a:xfrm>
            <a:off x="254000" y="6335713"/>
            <a:ext cx="7794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直接连接符 4"/>
          <p:cNvCxnSpPr/>
          <p:nvPr/>
        </p:nvCxnSpPr>
        <p:spPr>
          <a:xfrm>
            <a:off x="188913" y="933450"/>
            <a:ext cx="8616950" cy="0"/>
          </a:xfrm>
          <a:prstGeom prst="line">
            <a:avLst/>
          </a:prstGeom>
          <a:ln w="19050">
            <a:solidFill>
              <a:srgbClr val="C00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44A50-F018-4226-9A81-89166A0C9B5E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6"/>
          <p:cNvCxnSpPr>
            <a:cxnSpLocks noChangeShapeType="1"/>
          </p:cNvCxnSpPr>
          <p:nvPr userDrawn="1"/>
        </p:nvCxnSpPr>
        <p:spPr bwMode="auto">
          <a:xfrm>
            <a:off x="0" y="6472238"/>
            <a:ext cx="9144000" cy="0"/>
          </a:xfrm>
          <a:prstGeom prst="line">
            <a:avLst/>
          </a:prstGeom>
          <a:noFill/>
          <a:ln w="25400" algn="ctr">
            <a:solidFill>
              <a:srgbClr val="7F7F7F"/>
            </a:solidFill>
            <a:prstDash val="sysDash"/>
            <a:round/>
          </a:ln>
        </p:spPr>
      </p:cxnSp>
      <p:grpSp>
        <p:nvGrpSpPr>
          <p:cNvPr id="3" name="组合 7"/>
          <p:cNvGrpSpPr/>
          <p:nvPr userDrawn="1"/>
        </p:nvGrpSpPr>
        <p:grpSpPr bwMode="auto">
          <a:xfrm>
            <a:off x="3049588" y="6110288"/>
            <a:ext cx="3044825" cy="633412"/>
            <a:chOff x="3042797" y="2733318"/>
            <a:chExt cx="3043519" cy="475103"/>
          </a:xfrm>
        </p:grpSpPr>
        <p:sp>
          <p:nvSpPr>
            <p:cNvPr id="4" name="矩形: 圆角 3"/>
            <p:cNvSpPr/>
            <p:nvPr/>
          </p:nvSpPr>
          <p:spPr>
            <a:xfrm>
              <a:off x="3042797" y="2766659"/>
              <a:ext cx="3043519" cy="441762"/>
            </a:xfrm>
            <a:prstGeom prst="roundRect">
              <a:avLst>
                <a:gd name="adj" fmla="val 50000"/>
              </a:avLst>
            </a:prstGeom>
            <a:solidFill>
              <a:sysClr val="window" lastClr="FFFFFF">
                <a:lumMod val="85000"/>
              </a:sysClr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 kern="0">
                <a:solidFill>
                  <a:prstClr val="white"/>
                </a:solidFill>
                <a:latin typeface="Calibri" panose="020F0502020204030204"/>
                <a:ea typeface="微软雅黑" panose="020B0503020204020204" charset="-122"/>
              </a:endParaRPr>
            </a:p>
          </p:txBody>
        </p:sp>
        <p:sp>
          <p:nvSpPr>
            <p:cNvPr id="5" name="矩形: 圆角 4"/>
            <p:cNvSpPr/>
            <p:nvPr/>
          </p:nvSpPr>
          <p:spPr>
            <a:xfrm>
              <a:off x="3114203" y="2804762"/>
              <a:ext cx="2916573" cy="370318"/>
            </a:xfrm>
            <a:prstGeom prst="roundRect">
              <a:avLst>
                <a:gd name="adj" fmla="val 50000"/>
              </a:avLst>
            </a:prstGeom>
            <a:solidFill>
              <a:sysClr val="window" lastClr="FFFFFF">
                <a:lumMod val="95000"/>
              </a:sysClr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 kern="0">
                <a:solidFill>
                  <a:prstClr val="white"/>
                </a:solidFill>
                <a:latin typeface="Calibri" panose="020F0502020204030204"/>
                <a:ea typeface="微软雅黑" panose="020B0503020204020204" charset="-122"/>
              </a:endParaRPr>
            </a:p>
          </p:txBody>
        </p:sp>
        <p:pic>
          <p:nvPicPr>
            <p:cNvPr id="6" name="图片 10" descr="logo.png"/>
            <p:cNvPicPr>
              <a:picLocks noChangeAspect="1" noChangeArrowheads="1"/>
            </p:cNvPicPr>
            <p:nvPr/>
          </p:nvPicPr>
          <p:blipFill>
            <a:blip r:embed="rId2" cstate="print"/>
            <a:srcRect r="69408" b="7410"/>
            <a:stretch>
              <a:fillRect/>
            </a:stretch>
          </p:blipFill>
          <p:spPr bwMode="auto">
            <a:xfrm>
              <a:off x="3349438" y="2733318"/>
              <a:ext cx="777971" cy="4751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" name="组合 11"/>
          <p:cNvGrpSpPr/>
          <p:nvPr userDrawn="1"/>
        </p:nvGrpSpPr>
        <p:grpSpPr bwMode="auto">
          <a:xfrm>
            <a:off x="4206875" y="6216650"/>
            <a:ext cx="1404938" cy="525463"/>
            <a:chOff x="1214033" y="260648"/>
            <a:chExt cx="1872208" cy="524364"/>
          </a:xfrm>
        </p:grpSpPr>
        <p:sp>
          <p:nvSpPr>
            <p:cNvPr id="8" name="文本框 7"/>
            <p:cNvSpPr txBox="1">
              <a:spLocks noChangeArrowheads="1"/>
            </p:cNvSpPr>
            <p:nvPr userDrawn="1"/>
          </p:nvSpPr>
          <p:spPr bwMode="auto">
            <a:xfrm>
              <a:off x="1214033" y="260648"/>
              <a:ext cx="1872208" cy="459412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1200" b="1">
                  <a:solidFill>
                    <a:srgbClr val="000000"/>
                  </a:solidFill>
                  <a:latin typeface="华文中宋" panose="02010600040101010101" pitchFamily="2" charset="-122"/>
                  <a:ea typeface="华文中宋" panose="02010600040101010101" pitchFamily="2" charset="-122"/>
                </a:rPr>
                <a:t>北京大学第三医院</a:t>
              </a:r>
            </a:p>
          </p:txBody>
        </p:sp>
        <p:sp>
          <p:nvSpPr>
            <p:cNvPr id="9" name="文本框 8"/>
            <p:cNvSpPr txBox="1">
              <a:spLocks noChangeArrowheads="1"/>
            </p:cNvSpPr>
            <p:nvPr userDrawn="1"/>
          </p:nvSpPr>
          <p:spPr bwMode="auto">
            <a:xfrm>
              <a:off x="1271152" y="509365"/>
              <a:ext cx="1787587" cy="27564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600" b="1">
                  <a:solidFill>
                    <a:srgbClr val="000000"/>
                  </a:solidFill>
                  <a:ea typeface="华文中宋" panose="02010600040101010101" pitchFamily="2" charset="-122"/>
                  <a:cs typeface="Arial" panose="020B0604020202020204" pitchFamily="34" charset="0"/>
                </a:rPr>
                <a:t>Peking University Third Hospital</a:t>
              </a:r>
              <a:endParaRPr lang="zh-CN" altLang="en-US" sz="600" b="1">
                <a:solidFill>
                  <a:srgbClr val="000000"/>
                </a:solidFill>
                <a:ea typeface="华文中宋" panose="02010600040101010101" pitchFamily="2" charset="-122"/>
                <a:cs typeface="Arial" panose="020B0604020202020204" pitchFamily="34" charset="0"/>
              </a:endParaRPr>
            </a:p>
          </p:txBody>
        </p:sp>
      </p:grpSp>
      <p:sp>
        <p:nvSpPr>
          <p:cNvPr id="10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8E2AE-7332-4403-85DC-4D77C1E021B6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编号占位符 3"/>
          <p:cNvSpPr txBox="1">
            <a:spLocks noChangeArrowheads="1"/>
          </p:cNvSpPr>
          <p:nvPr userDrawn="1"/>
        </p:nvSpPr>
        <p:spPr bwMode="auto">
          <a:xfrm>
            <a:off x="6553200" y="6356350"/>
            <a:ext cx="21336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>
              <a:defRPr/>
            </a:pPr>
            <a:fld id="{0C0B3A9B-AE33-4C33-9E6D-82BBE786ECE5}" type="slidenum">
              <a:rPr kumimoji="1" lang="zh-CN" altLang="en-US" sz="1300">
                <a:solidFill>
                  <a:srgbClr val="898989"/>
                </a:solidFill>
              </a:rPr>
              <a:t>‹#›</a:t>
            </a:fld>
            <a:endParaRPr kumimoji="1" lang="en-US" altLang="zh-CN" sz="1300">
              <a:solidFill>
                <a:srgbClr val="898989"/>
              </a:solidFill>
            </a:endParaRPr>
          </a:p>
        </p:txBody>
      </p:sp>
      <p:sp>
        <p:nvSpPr>
          <p:cNvPr id="3" name="矩形 2"/>
          <p:cNvSpPr>
            <a:spLocks noChangeArrowheads="1"/>
          </p:cNvSpPr>
          <p:nvPr userDrawn="1"/>
        </p:nvSpPr>
        <p:spPr bwMode="auto">
          <a:xfrm>
            <a:off x="3487738" y="6356350"/>
            <a:ext cx="5656262" cy="373063"/>
          </a:xfrm>
          <a:prstGeom prst="rect">
            <a:avLst/>
          </a:prstGeom>
          <a:solidFill>
            <a:srgbClr val="C00000"/>
          </a:solidFill>
          <a:ln w="9525" algn="ctr">
            <a:noFill/>
            <a:miter lim="800000"/>
          </a:ln>
        </p:spPr>
        <p:txBody>
          <a:bodyPr anchor="ctr"/>
          <a:lstStyle/>
          <a:p>
            <a:pPr algn="ctr">
              <a:defRPr/>
            </a:pPr>
            <a:endParaRPr lang="zh-CN" altLang="en-US" sz="1000">
              <a:solidFill>
                <a:srgbClr val="FFFFFF"/>
              </a:solidFill>
              <a:latin typeface="Calibri" panose="020F0502020204030204" pitchFamily="34" charset="0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矩形 4"/>
          <p:cNvSpPr>
            <a:spLocks noChangeArrowheads="1"/>
          </p:cNvSpPr>
          <p:nvPr userDrawn="1"/>
        </p:nvSpPr>
        <p:spPr bwMode="auto">
          <a:xfrm>
            <a:off x="0" y="6323013"/>
            <a:ext cx="1057275" cy="371475"/>
          </a:xfrm>
          <a:prstGeom prst="rect">
            <a:avLst/>
          </a:prstGeom>
          <a:solidFill>
            <a:srgbClr val="C00000"/>
          </a:solidFill>
          <a:ln w="9525" algn="ctr">
            <a:noFill/>
            <a:miter lim="800000"/>
          </a:ln>
        </p:spPr>
        <p:txBody>
          <a:bodyPr anchor="ctr"/>
          <a:lstStyle/>
          <a:p>
            <a:pPr algn="ctr">
              <a:defRPr/>
            </a:pPr>
            <a:endParaRPr lang="zh-CN" altLang="en-US" sz="1000">
              <a:solidFill>
                <a:srgbClr val="FFFFFF"/>
              </a:solidFill>
              <a:latin typeface="Calibri" panose="020F0502020204030204" pitchFamily="34" charset="0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5" name="组合 12"/>
          <p:cNvGrpSpPr/>
          <p:nvPr userDrawn="1"/>
        </p:nvGrpSpPr>
        <p:grpSpPr bwMode="auto">
          <a:xfrm>
            <a:off x="1117600" y="6307138"/>
            <a:ext cx="1404938" cy="525462"/>
            <a:chOff x="1214033" y="260648"/>
            <a:chExt cx="1872208" cy="526160"/>
          </a:xfrm>
        </p:grpSpPr>
        <p:sp>
          <p:nvSpPr>
            <p:cNvPr id="6" name="文本框 13"/>
            <p:cNvSpPr txBox="1">
              <a:spLocks noChangeArrowheads="1"/>
            </p:cNvSpPr>
            <p:nvPr userDrawn="1"/>
          </p:nvSpPr>
          <p:spPr bwMode="auto">
            <a:xfrm>
              <a:off x="1214033" y="260648"/>
              <a:ext cx="1872208" cy="46098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1200" b="1">
                  <a:solidFill>
                    <a:srgbClr val="000000"/>
                  </a:solidFill>
                  <a:latin typeface="华文中宋" panose="02010600040101010101" pitchFamily="2" charset="-122"/>
                  <a:ea typeface="华文中宋" panose="02010600040101010101" pitchFamily="2" charset="-122"/>
                </a:rPr>
                <a:t>北京大学第三医院</a:t>
              </a:r>
            </a:p>
          </p:txBody>
        </p:sp>
        <p:sp>
          <p:nvSpPr>
            <p:cNvPr id="7" name="文本框 14"/>
            <p:cNvSpPr txBox="1">
              <a:spLocks noChangeArrowheads="1"/>
            </p:cNvSpPr>
            <p:nvPr userDrawn="1"/>
          </p:nvSpPr>
          <p:spPr bwMode="auto">
            <a:xfrm>
              <a:off x="1271152" y="510216"/>
              <a:ext cx="1787587" cy="276592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600" b="1">
                  <a:solidFill>
                    <a:srgbClr val="000000"/>
                  </a:solidFill>
                  <a:ea typeface="华文中宋" panose="02010600040101010101" pitchFamily="2" charset="-122"/>
                  <a:cs typeface="Arial" panose="020B0604020202020204" pitchFamily="34" charset="0"/>
                </a:rPr>
                <a:t>Peking University Third Hospital</a:t>
              </a:r>
              <a:endParaRPr lang="zh-CN" altLang="en-US" sz="600" b="1">
                <a:solidFill>
                  <a:srgbClr val="000000"/>
                </a:solidFill>
                <a:ea typeface="华文中宋" panose="02010600040101010101" pitchFamily="2" charset="-122"/>
                <a:cs typeface="Arial" panose="020B0604020202020204" pitchFamily="34" charset="0"/>
              </a:endParaRPr>
            </a:p>
          </p:txBody>
        </p:sp>
      </p:grpSp>
      <p:sp>
        <p:nvSpPr>
          <p:cNvPr id="8" name="矩形 15"/>
          <p:cNvSpPr>
            <a:spLocks noChangeArrowheads="1"/>
          </p:cNvSpPr>
          <p:nvPr userDrawn="1"/>
        </p:nvSpPr>
        <p:spPr bwMode="auto">
          <a:xfrm>
            <a:off x="2481263" y="6189663"/>
            <a:ext cx="917575" cy="508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zh-CN" altLang="en-US" sz="13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  <a:sym typeface="+mn-ea"/>
              </a:rPr>
              <a:t>团结</a:t>
            </a:r>
            <a:r>
              <a:rPr lang="en-US" altLang="zh-CN" sz="13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  <a:sym typeface="+mn-ea"/>
              </a:rPr>
              <a:t>/</a:t>
            </a:r>
            <a:r>
              <a:rPr lang="zh-CN" altLang="en-US" sz="13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  <a:sym typeface="+mn-ea"/>
              </a:rPr>
              <a:t>奉献</a:t>
            </a:r>
            <a:endParaRPr lang="en-US" altLang="zh-CN" sz="1300">
              <a:solidFill>
                <a:srgbClr val="000000"/>
              </a:solidFill>
              <a:latin typeface="华文行楷" panose="02010800040101010101" charset="-122"/>
              <a:ea typeface="华文行楷" panose="02010800040101010101" charset="-122"/>
              <a:cs typeface="华文行楷" panose="02010800040101010101" charset="-122"/>
              <a:sym typeface="+mn-ea"/>
            </a:endParaRPr>
          </a:p>
          <a:p>
            <a:pPr algn="ctr">
              <a:defRPr/>
            </a:pPr>
            <a:r>
              <a:rPr lang="zh-CN" altLang="en-US" sz="13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  <a:sym typeface="+mn-ea"/>
              </a:rPr>
              <a:t>求实</a:t>
            </a:r>
            <a:r>
              <a:rPr lang="en-US" altLang="zh-CN" sz="13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  <a:sym typeface="+mn-ea"/>
              </a:rPr>
              <a:t>/</a:t>
            </a:r>
            <a:r>
              <a:rPr lang="zh-CN" altLang="en-US" sz="13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  <a:sym typeface="+mn-ea"/>
              </a:rPr>
              <a:t>创新</a:t>
            </a:r>
          </a:p>
        </p:txBody>
      </p:sp>
      <p:cxnSp>
        <p:nvCxnSpPr>
          <p:cNvPr id="9" name="直接连接符 12"/>
          <p:cNvCxnSpPr/>
          <p:nvPr userDrawn="1"/>
        </p:nvCxnSpPr>
        <p:spPr>
          <a:xfrm>
            <a:off x="188913" y="933450"/>
            <a:ext cx="8616950" cy="0"/>
          </a:xfrm>
          <a:prstGeom prst="line">
            <a:avLst/>
          </a:prstGeom>
          <a:ln w="19050">
            <a:solidFill>
              <a:srgbClr val="C00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5EF58-0F31-4FE1-AA0C-C399324422E3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6"/>
          <p:cNvCxnSpPr>
            <a:cxnSpLocks noChangeShapeType="1"/>
          </p:cNvCxnSpPr>
          <p:nvPr userDrawn="1"/>
        </p:nvCxnSpPr>
        <p:spPr bwMode="auto">
          <a:xfrm>
            <a:off x="5678488" y="6496050"/>
            <a:ext cx="3465512" cy="0"/>
          </a:xfrm>
          <a:prstGeom prst="line">
            <a:avLst/>
          </a:prstGeom>
          <a:noFill/>
          <a:ln w="28575" algn="ctr">
            <a:solidFill>
              <a:srgbClr val="C00000"/>
            </a:solidFill>
            <a:round/>
          </a:ln>
        </p:spPr>
      </p:cxnSp>
      <p:cxnSp>
        <p:nvCxnSpPr>
          <p:cNvPr id="3" name="直接连接符 7"/>
          <p:cNvCxnSpPr>
            <a:cxnSpLocks noChangeShapeType="1"/>
          </p:cNvCxnSpPr>
          <p:nvPr userDrawn="1"/>
        </p:nvCxnSpPr>
        <p:spPr bwMode="auto">
          <a:xfrm>
            <a:off x="0" y="6496050"/>
            <a:ext cx="3446463" cy="0"/>
          </a:xfrm>
          <a:prstGeom prst="line">
            <a:avLst/>
          </a:prstGeom>
          <a:noFill/>
          <a:ln w="28575" algn="ctr">
            <a:solidFill>
              <a:srgbClr val="C00000"/>
            </a:solidFill>
            <a:round/>
          </a:ln>
        </p:spPr>
      </p:cxnSp>
      <p:grpSp>
        <p:nvGrpSpPr>
          <p:cNvPr id="4" name="组合 8"/>
          <p:cNvGrpSpPr/>
          <p:nvPr userDrawn="1"/>
        </p:nvGrpSpPr>
        <p:grpSpPr bwMode="auto">
          <a:xfrm>
            <a:off x="290513" y="279400"/>
            <a:ext cx="203200" cy="596900"/>
            <a:chOff x="290946" y="152401"/>
            <a:chExt cx="277088" cy="817418"/>
          </a:xfrm>
        </p:grpSpPr>
        <p:sp>
          <p:nvSpPr>
            <p:cNvPr id="5" name="矩形 4"/>
            <p:cNvSpPr/>
            <p:nvPr userDrawn="1"/>
          </p:nvSpPr>
          <p:spPr>
            <a:xfrm>
              <a:off x="290946" y="152401"/>
              <a:ext cx="194828" cy="706545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015" kern="0">
                <a:solidFill>
                  <a:prstClr val="white"/>
                </a:solidFill>
                <a:latin typeface="Calibri" panose="020F0502020204030204"/>
                <a:ea typeface="微软雅黑" panose="020B0503020204020204" charset="-122"/>
              </a:endParaRPr>
            </a:p>
          </p:txBody>
        </p:sp>
        <p:sp>
          <p:nvSpPr>
            <p:cNvPr id="6" name="矩形 5"/>
            <p:cNvSpPr/>
            <p:nvPr userDrawn="1"/>
          </p:nvSpPr>
          <p:spPr>
            <a:xfrm>
              <a:off x="373207" y="263275"/>
              <a:ext cx="194828" cy="706544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015" kern="0">
                <a:solidFill>
                  <a:prstClr val="white"/>
                </a:solidFill>
                <a:latin typeface="Calibri" panose="020F0502020204030204"/>
                <a:ea typeface="微软雅黑" panose="020B0503020204020204" charset="-122"/>
              </a:endParaRPr>
            </a:p>
          </p:txBody>
        </p:sp>
      </p:grpSp>
      <p:grpSp>
        <p:nvGrpSpPr>
          <p:cNvPr id="7" name="组合 11"/>
          <p:cNvGrpSpPr/>
          <p:nvPr userDrawn="1"/>
        </p:nvGrpSpPr>
        <p:grpSpPr bwMode="auto">
          <a:xfrm>
            <a:off x="3816350" y="6265863"/>
            <a:ext cx="1403350" cy="523875"/>
            <a:chOff x="1214033" y="260648"/>
            <a:chExt cx="1872208" cy="524364"/>
          </a:xfrm>
        </p:grpSpPr>
        <p:sp>
          <p:nvSpPr>
            <p:cNvPr id="8" name="文本框 7"/>
            <p:cNvSpPr txBox="1">
              <a:spLocks noChangeArrowheads="1"/>
            </p:cNvSpPr>
            <p:nvPr userDrawn="1"/>
          </p:nvSpPr>
          <p:spPr bwMode="auto">
            <a:xfrm>
              <a:off x="1214033" y="260648"/>
              <a:ext cx="1872208" cy="45921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1200" b="1">
                  <a:solidFill>
                    <a:srgbClr val="000000"/>
                  </a:solidFill>
                  <a:latin typeface="华文中宋" panose="02010600040101010101" pitchFamily="2" charset="-122"/>
                  <a:ea typeface="华文中宋" panose="02010600040101010101" pitchFamily="2" charset="-122"/>
                </a:rPr>
                <a:t>北京大学第三医院</a:t>
              </a:r>
            </a:p>
          </p:txBody>
        </p:sp>
        <p:sp>
          <p:nvSpPr>
            <p:cNvPr id="9" name="文本框 8"/>
            <p:cNvSpPr txBox="1">
              <a:spLocks noChangeArrowheads="1"/>
            </p:cNvSpPr>
            <p:nvPr userDrawn="1"/>
          </p:nvSpPr>
          <p:spPr bwMode="auto">
            <a:xfrm>
              <a:off x="1271216" y="510118"/>
              <a:ext cx="1787493" cy="27489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600" b="1">
                  <a:solidFill>
                    <a:srgbClr val="000000"/>
                  </a:solidFill>
                  <a:ea typeface="华文中宋" panose="02010600040101010101" pitchFamily="2" charset="-122"/>
                  <a:cs typeface="Arial" panose="020B0604020202020204" pitchFamily="34" charset="0"/>
                </a:rPr>
                <a:t>Peking University Third Hospital</a:t>
              </a:r>
              <a:endParaRPr lang="zh-CN" altLang="en-US" sz="600" b="1">
                <a:solidFill>
                  <a:srgbClr val="000000"/>
                </a:solidFill>
                <a:ea typeface="华文中宋" panose="02010600040101010101" pitchFamily="2" charset="-122"/>
                <a:cs typeface="Arial" panose="020B0604020202020204" pitchFamily="34" charset="0"/>
              </a:endParaRPr>
            </a:p>
          </p:txBody>
        </p:sp>
      </p:grpSp>
      <p:sp>
        <p:nvSpPr>
          <p:cNvPr id="10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2E7A0-2796-46C3-9E0C-AD8BD8DBF843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页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燕尾形 1"/>
          <p:cNvSpPr/>
          <p:nvPr userDrawn="1"/>
        </p:nvSpPr>
        <p:spPr bwMode="auto">
          <a:xfrm>
            <a:off x="0" y="6202363"/>
            <a:ext cx="9144000" cy="571500"/>
          </a:xfrm>
          <a:custGeom>
            <a:avLst/>
            <a:gdLst>
              <a:gd name="T0" fmla="*/ 0 w 8877053"/>
              <a:gd name="T1" fmla="*/ 0 h 368271"/>
              <a:gd name="T2" fmla="*/ 9144000 w 8877053"/>
              <a:gd name="T3" fmla="*/ 0 h 368271"/>
              <a:gd name="T4" fmla="*/ 8914942 w 8877053"/>
              <a:gd name="T5" fmla="*/ 285751 h 368271"/>
              <a:gd name="T6" fmla="*/ 9144000 w 8877053"/>
              <a:gd name="T7" fmla="*/ 571500 h 368271"/>
              <a:gd name="T8" fmla="*/ 0 w 8877053"/>
              <a:gd name="T9" fmla="*/ 571500 h 368271"/>
              <a:gd name="T10" fmla="*/ 189765 w 8877053"/>
              <a:gd name="T11" fmla="*/ 285751 h 368271"/>
              <a:gd name="T12" fmla="*/ 0 w 8877053"/>
              <a:gd name="T13" fmla="*/ 0 h 3682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8877053" h="368271">
                <a:moveTo>
                  <a:pt x="0" y="0"/>
                </a:moveTo>
                <a:lnTo>
                  <a:pt x="8872779" y="0"/>
                </a:lnTo>
                <a:cubicBezTo>
                  <a:pt x="8874204" y="65803"/>
                  <a:pt x="8875628" y="131606"/>
                  <a:pt x="8877053" y="197409"/>
                </a:cubicBezTo>
                <a:lnTo>
                  <a:pt x="8872779" y="368271"/>
                </a:lnTo>
                <a:lnTo>
                  <a:pt x="0" y="368271"/>
                </a:lnTo>
                <a:cubicBezTo>
                  <a:pt x="1337" y="304681"/>
                  <a:pt x="2673" y="241090"/>
                  <a:pt x="4010" y="177500"/>
                </a:cubicBezTo>
                <a:cubicBezTo>
                  <a:pt x="2673" y="118333"/>
                  <a:pt x="1337" y="59167"/>
                  <a:pt x="0" y="0"/>
                </a:cubicBezTo>
                <a:close/>
              </a:path>
            </a:pathLst>
          </a:custGeom>
          <a:solidFill>
            <a:srgbClr val="F4B183">
              <a:alpha val="9019"/>
            </a:srgbClr>
          </a:solidFill>
          <a:ln w="6350" cap="flat" cmpd="sng" algn="ctr">
            <a:noFill/>
            <a:prstDash val="solid"/>
            <a:miter lim="800000"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/>
          </a:p>
        </p:txBody>
      </p:sp>
      <p:pic>
        <p:nvPicPr>
          <p:cNvPr id="3" name="图片 4" descr="logo.png"/>
          <p:cNvPicPr>
            <a:picLocks noChangeAspect="1" noChangeArrowheads="1"/>
          </p:cNvPicPr>
          <p:nvPr userDrawn="1"/>
        </p:nvPicPr>
        <p:blipFill>
          <a:blip r:embed="rId2" cstate="print"/>
          <a:srcRect r="70290"/>
          <a:stretch>
            <a:fillRect/>
          </a:stretch>
        </p:blipFill>
        <p:spPr bwMode="auto">
          <a:xfrm>
            <a:off x="349250" y="6202363"/>
            <a:ext cx="63182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文本框 4"/>
          <p:cNvSpPr txBox="1">
            <a:spLocks noChangeArrowheads="1"/>
          </p:cNvSpPr>
          <p:nvPr userDrawn="1"/>
        </p:nvSpPr>
        <p:spPr bwMode="auto">
          <a:xfrm>
            <a:off x="900113" y="6303963"/>
            <a:ext cx="1727200" cy="298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defTabSz="342900">
              <a:defRPr/>
            </a:pPr>
            <a:r>
              <a:rPr lang="zh-CN" altLang="en-US" sz="13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  <a:sym typeface="+mn-ea"/>
              </a:rPr>
              <a:t>团结</a:t>
            </a:r>
            <a:r>
              <a:rPr lang="en-US" altLang="zh-CN" sz="13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  <a:sym typeface="+mn-ea"/>
              </a:rPr>
              <a:t>/</a:t>
            </a:r>
            <a:r>
              <a:rPr lang="zh-CN" altLang="en-US" sz="13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  <a:sym typeface="+mn-ea"/>
              </a:rPr>
              <a:t>奉献</a:t>
            </a:r>
            <a:r>
              <a:rPr lang="en-US" altLang="zh-CN" sz="13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  <a:sym typeface="+mn-ea"/>
              </a:rPr>
              <a:t>/</a:t>
            </a:r>
            <a:r>
              <a:rPr lang="zh-CN" altLang="en-US" sz="13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  <a:sym typeface="+mn-ea"/>
              </a:rPr>
              <a:t>求实</a:t>
            </a:r>
            <a:r>
              <a:rPr lang="en-US" altLang="zh-CN" sz="13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  <a:sym typeface="+mn-ea"/>
              </a:rPr>
              <a:t>/</a:t>
            </a:r>
            <a:r>
              <a:rPr lang="zh-CN" altLang="en-US" sz="13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cs typeface="华文行楷" panose="02010800040101010101" charset="-122"/>
                <a:sym typeface="+mn-ea"/>
              </a:rPr>
              <a:t>创新</a:t>
            </a:r>
          </a:p>
        </p:txBody>
      </p:sp>
      <p:cxnSp>
        <p:nvCxnSpPr>
          <p:cNvPr id="5" name="直接连接符 6"/>
          <p:cNvCxnSpPr/>
          <p:nvPr userDrawn="1"/>
        </p:nvCxnSpPr>
        <p:spPr>
          <a:xfrm>
            <a:off x="188913" y="933450"/>
            <a:ext cx="8616950" cy="0"/>
          </a:xfrm>
          <a:prstGeom prst="line">
            <a:avLst/>
          </a:prstGeom>
          <a:ln w="19050">
            <a:solidFill>
              <a:srgbClr val="C00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11"/>
          <p:cNvGrpSpPr/>
          <p:nvPr userDrawn="1"/>
        </p:nvGrpSpPr>
        <p:grpSpPr bwMode="auto">
          <a:xfrm>
            <a:off x="7072313" y="6357938"/>
            <a:ext cx="2046287" cy="538162"/>
            <a:chOff x="6587670" y="5959947"/>
            <a:chExt cx="2533191" cy="832295"/>
          </a:xfrm>
        </p:grpSpPr>
        <p:pic>
          <p:nvPicPr>
            <p:cNvPr id="6" name="Picture 8" descr="D:\工作文件\屏幕背景图\院徽.jpg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87670" y="5959947"/>
              <a:ext cx="796230" cy="832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9" descr="C:\Users\zt\Desktop\图片7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8F8F8"/>
                </a:clrFrom>
                <a:clrTo>
                  <a:srgbClr val="F8F8F8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19024" y="6180902"/>
              <a:ext cx="1801837" cy="446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A1F36-F407-4CFB-9DD2-F228FDF50488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9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ABB64-F67D-4799-A183-DF5A0DD98F3A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D0C09-BBBB-4A12-961A-C6A860F5FB6F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EE918-1945-4F59-9DA7-0487B5F0206B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接连接符 11"/>
          <p:cNvSpPr>
            <a:spLocks noChangeShapeType="1"/>
          </p:cNvSpPr>
          <p:nvPr userDrawn="1"/>
        </p:nvSpPr>
        <p:spPr bwMode="auto">
          <a:xfrm>
            <a:off x="714375" y="654050"/>
            <a:ext cx="7799388" cy="0"/>
          </a:xfrm>
          <a:prstGeom prst="line">
            <a:avLst/>
          </a:prstGeom>
          <a:noFill/>
          <a:ln w="15875">
            <a:solidFill>
              <a:schemeClr val="accent1"/>
            </a:solidFill>
            <a:round/>
          </a:ln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grpSp>
        <p:nvGrpSpPr>
          <p:cNvPr id="3" name="Group 3"/>
          <p:cNvGrpSpPr/>
          <p:nvPr userDrawn="1"/>
        </p:nvGrpSpPr>
        <p:grpSpPr bwMode="auto">
          <a:xfrm>
            <a:off x="296863" y="249238"/>
            <a:ext cx="296862" cy="396875"/>
            <a:chOff x="0" y="0"/>
            <a:chExt cx="612048" cy="593261"/>
          </a:xfrm>
        </p:grpSpPr>
        <p:sp>
          <p:nvSpPr>
            <p:cNvPr id="4" name="矩形 3"/>
            <p:cNvSpPr>
              <a:spLocks noChangeArrowheads="1"/>
            </p:cNvSpPr>
            <p:nvPr/>
          </p:nvSpPr>
          <p:spPr bwMode="auto">
            <a:xfrm>
              <a:off x="0" y="0"/>
              <a:ext cx="504040" cy="505458"/>
            </a:xfrm>
            <a:prstGeom prst="rect">
              <a:avLst/>
            </a:prstGeom>
            <a:noFill/>
            <a:ln w="19050" cmpd="sng">
              <a:solidFill>
                <a:schemeClr val="accent1"/>
              </a:solidFill>
              <a:miter lim="800000"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/>
              </a:pPr>
              <a:endParaRPr lang="zh-CN" altLang="en-US" sz="1350">
                <a:solidFill>
                  <a:srgbClr val="FFFFFF"/>
                </a:solidFill>
                <a:ea typeface="微软雅黑" panose="020B0503020204020204" charset="-122"/>
              </a:endParaRPr>
            </a:p>
          </p:txBody>
        </p:sp>
        <p:sp>
          <p:nvSpPr>
            <p:cNvPr id="5" name="矩形 4"/>
            <p:cNvSpPr>
              <a:spLocks noChangeArrowheads="1"/>
            </p:cNvSpPr>
            <p:nvPr/>
          </p:nvSpPr>
          <p:spPr bwMode="auto">
            <a:xfrm>
              <a:off x="288023" y="275273"/>
              <a:ext cx="324025" cy="3179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/>
              </a:pPr>
              <a:endParaRPr lang="zh-CN" altLang="en-US" sz="1350">
                <a:solidFill>
                  <a:srgbClr val="FFFFFF"/>
                </a:solidFill>
                <a:ea typeface="微软雅黑" panose="020B0503020204020204" charset="-122"/>
              </a:endParaRPr>
            </a:p>
          </p:txBody>
        </p:sp>
      </p:grpSp>
      <p:pic>
        <p:nvPicPr>
          <p:cNvPr id="6" name="Picture 16" descr="新LOGO"/>
          <p:cNvPicPr>
            <a:picLocks noChangeAspect="1" noChangeArrowheads="1"/>
          </p:cNvPicPr>
          <p:nvPr userDrawn="1"/>
        </p:nvPicPr>
        <p:blipFill>
          <a:blip r:embed="rId2" cstate="print"/>
          <a:srcRect l="7394" r="3056"/>
          <a:stretch>
            <a:fillRect/>
          </a:stretch>
        </p:blipFill>
        <p:spPr bwMode="auto">
          <a:xfrm>
            <a:off x="6918325" y="120650"/>
            <a:ext cx="354013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7280275" y="146050"/>
            <a:ext cx="1243013" cy="646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panose="020B0604020202020204" pitchFamily="34" charset="0"/>
              <a:buNone/>
              <a:defRPr/>
            </a:pPr>
            <a:r>
              <a:rPr lang="zh-CN" altLang="en-US" sz="1000">
                <a:solidFill>
                  <a:srgbClr val="000000"/>
                </a:solidFill>
                <a:ea typeface="微软雅黑" panose="020B0503020204020204" charset="-122"/>
                <a:cs typeface="微软雅黑" panose="020B0503020204020204" charset="-122"/>
                <a:sym typeface="+mn-ea"/>
              </a:rPr>
              <a:t>北京大学第三医院</a:t>
            </a:r>
            <a:endParaRPr lang="en-US" altLang="zh-CN" sz="1000">
              <a:solidFill>
                <a:srgbClr val="000000"/>
              </a:solidFill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spcBef>
                <a:spcPct val="50000"/>
              </a:spcBef>
              <a:buFont typeface="Arial" panose="020B0604020202020204" pitchFamily="34" charset="0"/>
              <a:buNone/>
              <a:defRPr/>
            </a:pPr>
            <a:r>
              <a:rPr lang="en-US" altLang="zh-CN" sz="600">
                <a:solidFill>
                  <a:srgbClr val="000000"/>
                </a:solidFill>
                <a:ea typeface="微软雅黑" panose="020B0503020204020204" charset="-122"/>
                <a:cs typeface="微软雅黑" panose="020B0503020204020204" charset="-122"/>
                <a:sym typeface="+mn-ea"/>
              </a:rPr>
              <a:t>Peking University Third Hospital</a:t>
            </a:r>
            <a:endParaRPr lang="zh-CN" altLang="en-US" sz="600">
              <a:solidFill>
                <a:srgbClr val="000000"/>
              </a:solidFill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0" y="138113"/>
            <a:ext cx="9144000" cy="733425"/>
          </a:xfrm>
          <a:prstGeom prst="rect">
            <a:avLst/>
          </a:prstGeom>
          <a:solidFill>
            <a:srgbClr val="B90000"/>
          </a:solidFill>
          <a:ln w="12700" algn="ctr">
            <a:noFill/>
            <a:miter lim="800000"/>
          </a:ln>
        </p:spPr>
        <p:txBody>
          <a:bodyPr anchor="ctr"/>
          <a:lstStyle/>
          <a:p>
            <a:pPr algn="ctr">
              <a:buFont typeface="Arial" panose="020B0604020202020204" pitchFamily="34" charset="0"/>
              <a:buNone/>
              <a:defRPr/>
            </a:pPr>
            <a:endParaRPr lang="zh-CN" altLang="en-US" sz="1300" noProof="1">
              <a:solidFill>
                <a:srgbClr val="FFFFFF"/>
              </a:solidFill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988" y="122238"/>
            <a:ext cx="600075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sy="23000" kx="-1199993" algn="bl" rotWithShape="0">
              <a:srgbClr val="262626">
                <a:alpha val="20000"/>
              </a:srgbClr>
            </a:outerShdw>
          </a:effectLst>
        </p:spPr>
      </p:pic>
      <p:sp>
        <p:nvSpPr>
          <p:cNvPr id="10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6246813"/>
            <a:ext cx="2133600" cy="476250"/>
          </a:xfrm>
        </p:spPr>
        <p:txBody>
          <a:bodyPr/>
          <a:lstStyle>
            <a:lvl1pPr>
              <a:defRPr sz="1000" noProof="1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6246813"/>
            <a:ext cx="2895600" cy="476250"/>
          </a:xfrm>
        </p:spPr>
        <p:txBody>
          <a:bodyPr/>
          <a:lstStyle>
            <a:lvl1pPr>
              <a:defRPr sz="1000" noProof="1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6246813"/>
            <a:ext cx="2133600" cy="476250"/>
          </a:xfrm>
        </p:spPr>
        <p:txBody>
          <a:bodyPr anchor="t"/>
          <a:lstStyle>
            <a:lvl1pPr>
              <a:buFont typeface="Arial" panose="020B0604020202020204" pitchFamily="34" charset="0"/>
              <a:buNone/>
              <a:defRPr sz="1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5643CB31-0254-4696-9E9C-050F155EAF9E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  <p:transition spd="slow"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11"/>
          <p:cNvGrpSpPr/>
          <p:nvPr userDrawn="1"/>
        </p:nvGrpSpPr>
        <p:grpSpPr bwMode="auto">
          <a:xfrm>
            <a:off x="7164388" y="6334125"/>
            <a:ext cx="1809750" cy="395288"/>
            <a:chOff x="6587670" y="5959947"/>
            <a:chExt cx="2533191" cy="832295"/>
          </a:xfrm>
        </p:grpSpPr>
        <p:pic>
          <p:nvPicPr>
            <p:cNvPr id="5" name="Picture 8" descr="D:\工作文件\屏幕背景图\院徽.jpg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87670" y="5959947"/>
              <a:ext cx="796230" cy="832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9" descr="C:\Users\zt\Desktop\图片7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8F8F8"/>
                </a:clrFrom>
                <a:clrTo>
                  <a:srgbClr val="F8F8F8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19024" y="6180902"/>
              <a:ext cx="1801837" cy="446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C789C-C4A6-478E-B7BA-84D81D1259E5}" type="datetime1">
              <a:rPr lang="zh-CN" altLang="en-US"/>
              <a:t>2021/8/9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840B8-8D49-4AAD-B3EE-8F6F3DA69A46}" type="slidenum">
              <a:rPr lang="zh-CN" altLang="en-US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81D19-B3E0-4E60-81B9-38A30C01D293}" type="datetime1">
              <a:rPr lang="zh-CN" altLang="en-US"/>
              <a:t>2021/8/9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095F8-7331-454F-9297-8F7E57C3418E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0A0B2-D10D-438E-B204-9DFCCED83F9D}" type="datetime1">
              <a:rPr lang="zh-CN" altLang="en-US"/>
              <a:t>2021/8/9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755E8-8D33-4FF5-9FC9-68BF39B51F3B}" type="slidenum">
              <a:rPr lang="zh-CN" altLang="en-US"/>
              <a:t>‹#›</a:t>
            </a:fld>
            <a:endParaRPr lang="zh-CN" altLang="en-US" dirty="0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B8252-0E0E-4584-9266-611F01AD4FC5}" type="datetime1">
              <a:rPr lang="zh-CN" altLang="en-US"/>
              <a:t>2021/8/9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4856A-C96F-4F5F-A6D5-E060F4BF4D3B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F9BFC-E677-42C7-BFA6-E0B814106DAE}" type="datetime1">
              <a:rPr lang="zh-CN" altLang="en-US"/>
              <a:t>2021/8/9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05466-7F4D-47A9-9D5A-BD3B52F993A5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11"/>
          <p:cNvGrpSpPr/>
          <p:nvPr userDrawn="1"/>
        </p:nvGrpSpPr>
        <p:grpSpPr bwMode="auto">
          <a:xfrm>
            <a:off x="7072313" y="6357938"/>
            <a:ext cx="2046287" cy="538162"/>
            <a:chOff x="6587670" y="5959947"/>
            <a:chExt cx="2533191" cy="832295"/>
          </a:xfrm>
        </p:grpSpPr>
        <p:pic>
          <p:nvPicPr>
            <p:cNvPr id="6" name="Picture 8" descr="D:\工作文件\屏幕背景图\院徽.jpg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87670" y="5959947"/>
              <a:ext cx="796230" cy="832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9" descr="C:\Users\zt\Desktop\图片7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8F8F8"/>
                </a:clrFrom>
                <a:clrTo>
                  <a:srgbClr val="F8F8F8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19024" y="6180902"/>
              <a:ext cx="1801837" cy="446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3EA7B-2E80-40AC-9ADA-7AAF644B8358}" type="datetime1">
              <a:rPr lang="zh-CN" altLang="en-US"/>
              <a:t>2021/8/9</a:t>
            </a:fld>
            <a:endParaRPr lang="zh-CN" altLang="en-US"/>
          </a:p>
        </p:txBody>
      </p:sp>
      <p:sp>
        <p:nvSpPr>
          <p:cNvPr id="9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C3BE2-85D0-4733-B8FE-06EECD049412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11"/>
          <p:cNvGrpSpPr/>
          <p:nvPr userDrawn="1"/>
        </p:nvGrpSpPr>
        <p:grpSpPr bwMode="auto">
          <a:xfrm>
            <a:off x="7072313" y="6357938"/>
            <a:ext cx="2046287" cy="538162"/>
            <a:chOff x="6587670" y="5959947"/>
            <a:chExt cx="2533191" cy="832295"/>
          </a:xfrm>
        </p:grpSpPr>
        <p:pic>
          <p:nvPicPr>
            <p:cNvPr id="6" name="Picture 8" descr="D:\工作文件\屏幕背景图\院徽.jpg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87670" y="5959947"/>
              <a:ext cx="796230" cy="832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9" descr="C:\Users\zt\Desktop\图片7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8F8F8"/>
                </a:clrFrom>
                <a:clrTo>
                  <a:srgbClr val="F8F8F8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19024" y="6180902"/>
              <a:ext cx="1801837" cy="446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64FC4-B9FC-429B-A75F-71F59F6CE2EA}" type="datetime1">
              <a:rPr lang="zh-CN" altLang="en-US"/>
              <a:t>2021/8/9</a:t>
            </a:fld>
            <a:endParaRPr lang="zh-CN" altLang="en-US"/>
          </a:p>
        </p:txBody>
      </p:sp>
      <p:sp>
        <p:nvSpPr>
          <p:cNvPr id="9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5AD1F-898A-4A2E-BBA2-AB4F8852ABC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11"/>
          <p:cNvGrpSpPr/>
          <p:nvPr userDrawn="1"/>
        </p:nvGrpSpPr>
        <p:grpSpPr bwMode="auto">
          <a:xfrm>
            <a:off x="7072313" y="6357938"/>
            <a:ext cx="2046287" cy="538162"/>
            <a:chOff x="6587670" y="5959947"/>
            <a:chExt cx="2533191" cy="832295"/>
          </a:xfrm>
        </p:grpSpPr>
        <p:pic>
          <p:nvPicPr>
            <p:cNvPr id="5" name="Picture 8" descr="D:\工作文件\屏幕背景图\院徽.jpg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87670" y="5959947"/>
              <a:ext cx="796230" cy="832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9" descr="C:\Users\zt\Desktop\图片7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8F8F8"/>
                </a:clrFrom>
                <a:clrTo>
                  <a:srgbClr val="F8F8F8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19024" y="6180902"/>
              <a:ext cx="1801837" cy="446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918720-6E22-40FE-9446-066C34317583}" type="datetime1">
              <a:rPr lang="zh-CN" altLang="en-US"/>
              <a:t>2021/8/9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34F8F-6B01-46C0-BC39-4B3055A93D81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11"/>
          <p:cNvGrpSpPr/>
          <p:nvPr userDrawn="1"/>
        </p:nvGrpSpPr>
        <p:grpSpPr bwMode="auto">
          <a:xfrm>
            <a:off x="7072313" y="6357938"/>
            <a:ext cx="2046287" cy="538162"/>
            <a:chOff x="6587670" y="5959947"/>
            <a:chExt cx="2533191" cy="832295"/>
          </a:xfrm>
        </p:grpSpPr>
        <p:pic>
          <p:nvPicPr>
            <p:cNvPr id="5" name="Picture 8" descr="D:\工作文件\屏幕背景图\院徽.jpg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87670" y="5959947"/>
              <a:ext cx="796230" cy="832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9" descr="C:\Users\zt\Desktop\图片7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8F8F8"/>
                </a:clrFrom>
                <a:clrTo>
                  <a:srgbClr val="F8F8F8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19024" y="6180902"/>
              <a:ext cx="1801837" cy="446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56AA0-086B-436E-9ACD-8A41EF246C57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BAAB1-CEB1-42B5-BD19-42AAAA3D1209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11"/>
          <p:cNvGrpSpPr/>
          <p:nvPr userDrawn="1"/>
        </p:nvGrpSpPr>
        <p:grpSpPr bwMode="auto">
          <a:xfrm>
            <a:off x="7072313" y="6357938"/>
            <a:ext cx="2046287" cy="538162"/>
            <a:chOff x="6587670" y="5959947"/>
            <a:chExt cx="2533191" cy="832295"/>
          </a:xfrm>
        </p:grpSpPr>
        <p:pic>
          <p:nvPicPr>
            <p:cNvPr id="5" name="Picture 8" descr="D:\工作文件\屏幕背景图\院徽.jpg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87670" y="5959947"/>
              <a:ext cx="796230" cy="832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9" descr="C:\Users\zt\Desktop\图片7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8F8F8"/>
                </a:clrFrom>
                <a:clrTo>
                  <a:srgbClr val="F8F8F8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19024" y="6180902"/>
              <a:ext cx="1801837" cy="446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39C02-668E-431E-83BA-616DC12ADDB8}" type="datetime1">
              <a:rPr lang="zh-CN" altLang="en-US"/>
              <a:t>2021/8/9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3C79A-9B42-4F43-A5F5-C271F009917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11"/>
          <p:cNvGrpSpPr/>
          <p:nvPr userDrawn="1"/>
        </p:nvGrpSpPr>
        <p:grpSpPr bwMode="auto">
          <a:xfrm>
            <a:off x="7072313" y="6357938"/>
            <a:ext cx="2046287" cy="538162"/>
            <a:chOff x="6587670" y="5959947"/>
            <a:chExt cx="2533191" cy="832295"/>
          </a:xfrm>
        </p:grpSpPr>
        <p:pic>
          <p:nvPicPr>
            <p:cNvPr id="8" name="Picture 8" descr="D:\工作文件\屏幕背景图\院徽.jpg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87670" y="5959947"/>
              <a:ext cx="796230" cy="832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9" descr="C:\Users\zt\Desktop\图片7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8F8F8"/>
                </a:clrFrom>
                <a:clrTo>
                  <a:srgbClr val="F8F8F8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19024" y="6180902"/>
              <a:ext cx="1801837" cy="446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F3432-B395-413C-93F9-A090B19D9ED1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81E1E-E57D-46E9-8BD2-E642F25799D8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zh-CN" altLang="en-US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60036-2598-4B1A-9D2A-B74437A29A21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6AB5F-3749-48E6-A62D-C7FAB2C42DA4}" type="slidenum">
              <a:rPr lang="en-US" altLang="zh-CN"/>
              <a:t>‹#›</a:t>
            </a:fld>
            <a:endParaRPr lang="en-US" altLang="zh-CN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570E2-CE33-4756-A00E-B3CFD61A0CEF}" type="slidenum">
              <a:rPr lang="en-US" altLang="zh-CN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570E2-CE33-4756-A00E-B3CFD61A0CEF}" type="slidenum">
              <a:rPr lang="en-US" altLang="zh-CN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570E2-CE33-4756-A00E-B3CFD61A0CEF}" type="slidenum">
              <a:rPr lang="en-US" altLang="zh-CN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570E2-CE33-4756-A00E-B3CFD61A0CEF}" type="slidenum">
              <a:rPr lang="en-US" altLang="zh-CN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570E2-CE33-4756-A00E-B3CFD61A0CEF}" type="slidenum">
              <a:rPr lang="en-US" altLang="zh-CN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570E2-CE33-4756-A00E-B3CFD61A0CEF}" type="slidenum">
              <a:rPr lang="en-US" altLang="zh-CN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570E2-CE33-4756-A00E-B3CFD61A0CEF}" type="slidenum">
              <a:rPr lang="en-US" altLang="zh-CN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11"/>
          <p:cNvGrpSpPr/>
          <p:nvPr userDrawn="1"/>
        </p:nvGrpSpPr>
        <p:grpSpPr bwMode="auto">
          <a:xfrm>
            <a:off x="7072313" y="6357938"/>
            <a:ext cx="2046287" cy="538162"/>
            <a:chOff x="6587670" y="5959947"/>
            <a:chExt cx="2533191" cy="832295"/>
          </a:xfrm>
        </p:grpSpPr>
        <p:pic>
          <p:nvPicPr>
            <p:cNvPr id="5" name="Picture 8" descr="D:\工作文件\屏幕背景图\院徽.jpg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87670" y="5959947"/>
              <a:ext cx="796230" cy="832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9" descr="C:\Users\zt\Desktop\图片7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8F8F8"/>
                </a:clrFrom>
                <a:clrTo>
                  <a:srgbClr val="F8F8F8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19024" y="6180902"/>
              <a:ext cx="1801837" cy="446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3E2DE-5541-4F3E-A0F5-12F45B8F3733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890ED-8913-4678-BC94-82870D816FED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570E2-CE33-4756-A00E-B3CFD61A0CEF}" type="slidenum">
              <a:rPr lang="en-US" altLang="zh-CN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570E2-CE33-4756-A00E-B3CFD61A0CEF}" type="slidenum">
              <a:rPr lang="en-US" altLang="zh-CN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570E2-CE33-4756-A00E-B3CFD61A0CEF}" type="slidenum">
              <a:rPr lang="en-US" altLang="zh-CN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570E2-CE33-4756-A00E-B3CFD61A0CEF}" type="slidenum">
              <a:rPr lang="en-US" altLang="zh-CN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570E2-CE33-4756-A00E-B3CFD61A0CEF}" type="slidenum">
              <a:rPr lang="en-US" altLang="zh-CN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570E2-CE33-4756-A00E-B3CFD61A0CEF}" type="slidenum">
              <a:rPr lang="en-US" altLang="zh-CN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表格占位符 2"/>
          <p:cNvSpPr>
            <a:spLocks noGrp="1"/>
          </p:cNvSpPr>
          <p:nvPr>
            <p:ph type="tbl" idx="1" hasCustomPrompt="1"/>
          </p:nvPr>
        </p:nvSpPr>
        <p:spPr>
          <a:xfrm>
            <a:off x="457200" y="1600200"/>
            <a:ext cx="8229600" cy="45259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zh-CN" altLang="en-US" sz="3200" b="0" i="0" u="none" strike="noStrike" kern="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单击图标添加表格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570E2-CE33-4756-A00E-B3CFD61A0CEF}" type="slidenum">
              <a:rPr lang="en-US" altLang="zh-CN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570E2-CE33-4756-A00E-B3CFD61A0CEF}" type="slidenum">
              <a:rPr lang="en-US" altLang="zh-CN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570E2-CE33-4756-A00E-B3CFD61A0CEF}" type="slidenum">
              <a:rPr lang="en-US" altLang="zh-CN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标题和图示或组织结构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SmartArt 占位符 2"/>
          <p:cNvSpPr>
            <a:spLocks noGrp="1"/>
          </p:cNvSpPr>
          <p:nvPr>
            <p:ph type="pic" idx="1" hasCustomPrompt="1"/>
          </p:nvPr>
        </p:nvSpPr>
        <p:spPr>
          <a:xfrm>
            <a:off x="457200" y="1600200"/>
            <a:ext cx="8229600" cy="45259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zh-CN" altLang="en-US" sz="3200" b="0" i="0" u="none" strike="noStrike" kern="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 </a:t>
            </a:r>
            <a:r>
              <a:rPr kumimoji="0" lang="en-US" altLang="zh-CN" sz="3200" b="0" i="0" u="none" strike="noStrike" kern="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SmartArt </a:t>
            </a:r>
            <a:r>
              <a:rPr kumimoji="0" lang="zh-CN" altLang="en-US" sz="3200" b="0" i="0" u="none" strike="noStrike" kern="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图形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570E2-CE33-4756-A00E-B3CFD61A0CEF}" type="slidenum">
              <a:rPr lang="en-US" altLang="zh-CN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11"/>
          <p:cNvGrpSpPr/>
          <p:nvPr userDrawn="1"/>
        </p:nvGrpSpPr>
        <p:grpSpPr bwMode="auto">
          <a:xfrm>
            <a:off x="7072313" y="6357938"/>
            <a:ext cx="2046287" cy="538162"/>
            <a:chOff x="6587670" y="5959947"/>
            <a:chExt cx="2533191" cy="832295"/>
          </a:xfrm>
        </p:grpSpPr>
        <p:pic>
          <p:nvPicPr>
            <p:cNvPr id="8" name="Picture 8" descr="D:\工作文件\屏幕背景图\院徽.jpg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87670" y="5959947"/>
              <a:ext cx="796230" cy="832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9" descr="C:\Users\zt\Desktop\图片7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8F8F8"/>
                </a:clrFrom>
                <a:clrTo>
                  <a:srgbClr val="F8F8F8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19024" y="6180902"/>
              <a:ext cx="1801837" cy="446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D9F28-5EB0-4D8F-8639-C5F837D270F6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F82FD-2BE1-4B40-AD27-045A2EA661EF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1063756"/>
          </a:xfrm>
          <a:prstGeom prst="rect">
            <a:avLst/>
          </a:prstGeom>
          <a:gradFill>
            <a:gsLst>
              <a:gs pos="38000">
                <a:schemeClr val="accent2">
                  <a:lumMod val="85000"/>
                  <a:lumOff val="15000"/>
                </a:schemeClr>
              </a:gs>
              <a:gs pos="100000">
                <a:schemeClr val="accent2">
                  <a:lumMod val="10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32052" y="169756"/>
            <a:ext cx="8679898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enda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/>
          <p:cNvSpPr/>
          <p:nvPr userDrawn="1"/>
        </p:nvSpPr>
        <p:spPr>
          <a:xfrm>
            <a:off x="-17785" y="2208179"/>
            <a:ext cx="2493800" cy="4694928"/>
          </a:xfrm>
          <a:custGeom>
            <a:avLst/>
            <a:gdLst>
              <a:gd name="connsiteX0" fmla="*/ 1320224 w 1329191"/>
              <a:gd name="connsiteY0" fmla="*/ 970177 h 2018589"/>
              <a:gd name="connsiteX1" fmla="*/ 1311175 w 1329191"/>
              <a:gd name="connsiteY1" fmla="*/ 956842 h 2018589"/>
              <a:gd name="connsiteX2" fmla="*/ 1293554 w 1329191"/>
              <a:gd name="connsiteY2" fmla="*/ 888262 h 2018589"/>
              <a:gd name="connsiteX3" fmla="*/ 1259740 w 1329191"/>
              <a:gd name="connsiteY3" fmla="*/ 820159 h 2018589"/>
              <a:gd name="connsiteX4" fmla="*/ 1253072 w 1329191"/>
              <a:gd name="connsiteY4" fmla="*/ 787774 h 2018589"/>
              <a:gd name="connsiteX5" fmla="*/ 1251644 w 1329191"/>
              <a:gd name="connsiteY5" fmla="*/ 715384 h 2018589"/>
              <a:gd name="connsiteX6" fmla="*/ 1257835 w 1329191"/>
              <a:gd name="connsiteY6" fmla="*/ 659662 h 2018589"/>
              <a:gd name="connsiteX7" fmla="*/ 1246405 w 1329191"/>
              <a:gd name="connsiteY7" fmla="*/ 612990 h 2018589"/>
              <a:gd name="connsiteX8" fmla="*/ 1243547 w 1329191"/>
              <a:gd name="connsiteY8" fmla="*/ 563936 h 2018589"/>
              <a:gd name="connsiteX9" fmla="*/ 1259264 w 1329191"/>
              <a:gd name="connsiteY9" fmla="*/ 424871 h 2018589"/>
              <a:gd name="connsiteX10" fmla="*/ 1246881 w 1329191"/>
              <a:gd name="connsiteY10" fmla="*/ 342956 h 2018589"/>
              <a:gd name="connsiteX11" fmla="*/ 1242595 w 1329191"/>
              <a:gd name="connsiteY11" fmla="*/ 255326 h 2018589"/>
              <a:gd name="connsiteX12" fmla="*/ 1174968 w 1329191"/>
              <a:gd name="connsiteY12" fmla="*/ 191508 h 2018589"/>
              <a:gd name="connsiteX13" fmla="*/ 1139725 w 1329191"/>
              <a:gd name="connsiteY13" fmla="*/ 176268 h 2018589"/>
              <a:gd name="connsiteX14" fmla="*/ 1115436 w 1329191"/>
              <a:gd name="connsiteY14" fmla="*/ 161505 h 2018589"/>
              <a:gd name="connsiteX15" fmla="*/ 1073050 w 1329191"/>
              <a:gd name="connsiteY15" fmla="*/ 127215 h 2018589"/>
              <a:gd name="connsiteX16" fmla="*/ 1061620 w 1329191"/>
              <a:gd name="connsiteY16" fmla="*/ 111022 h 2018589"/>
              <a:gd name="connsiteX17" fmla="*/ 1009709 w 1329191"/>
              <a:gd name="connsiteY17" fmla="*/ 91020 h 2018589"/>
              <a:gd name="connsiteX18" fmla="*/ 898742 w 1329191"/>
              <a:gd name="connsiteY18" fmla="*/ 52920 h 2018589"/>
              <a:gd name="connsiteX19" fmla="*/ 835877 w 1329191"/>
              <a:gd name="connsiteY19" fmla="*/ 31965 h 2018589"/>
              <a:gd name="connsiteX20" fmla="*/ 774917 w 1329191"/>
              <a:gd name="connsiteY20" fmla="*/ 26726 h 2018589"/>
              <a:gd name="connsiteX21" fmla="*/ 700622 w 1329191"/>
              <a:gd name="connsiteY21" fmla="*/ 17677 h 2018589"/>
              <a:gd name="connsiteX22" fmla="*/ 595847 w 1329191"/>
              <a:gd name="connsiteY22" fmla="*/ 56 h 2018589"/>
              <a:gd name="connsiteX23" fmla="*/ 502502 w 1329191"/>
              <a:gd name="connsiteY23" fmla="*/ 11010 h 2018589"/>
              <a:gd name="connsiteX24" fmla="*/ 292476 w 1329191"/>
              <a:gd name="connsiteY24" fmla="*/ 83876 h 2018589"/>
              <a:gd name="connsiteX25" fmla="*/ 194368 w 1329191"/>
              <a:gd name="connsiteY25" fmla="*/ 158171 h 2018589"/>
              <a:gd name="connsiteX26" fmla="*/ 131980 w 1329191"/>
              <a:gd name="connsiteY26" fmla="*/ 228180 h 2018589"/>
              <a:gd name="connsiteX27" fmla="*/ 79116 w 1329191"/>
              <a:gd name="connsiteY27" fmla="*/ 292474 h 2018589"/>
              <a:gd name="connsiteX28" fmla="*/ 36730 w 1329191"/>
              <a:gd name="connsiteY28" fmla="*/ 380580 h 2018589"/>
              <a:gd name="connsiteX29" fmla="*/ 58 w 1329191"/>
              <a:gd name="connsiteY29" fmla="*/ 577271 h 2018589"/>
              <a:gd name="connsiteX30" fmla="*/ 9107 w 1329191"/>
              <a:gd name="connsiteY30" fmla="*/ 680617 h 2018589"/>
              <a:gd name="connsiteX31" fmla="*/ 65781 w 1329191"/>
              <a:gd name="connsiteY31" fmla="*/ 825874 h 2018589"/>
              <a:gd name="connsiteX32" fmla="*/ 108643 w 1329191"/>
              <a:gd name="connsiteY32" fmla="*/ 892072 h 2018589"/>
              <a:gd name="connsiteX33" fmla="*/ 131504 w 1329191"/>
              <a:gd name="connsiteY33" fmla="*/ 921600 h 2018589"/>
              <a:gd name="connsiteX34" fmla="*/ 182938 w 1329191"/>
              <a:gd name="connsiteY34" fmla="*/ 1016374 h 2018589"/>
              <a:gd name="connsiteX35" fmla="*/ 207227 w 1329191"/>
              <a:gd name="connsiteY35" fmla="*/ 1153058 h 2018589"/>
              <a:gd name="connsiteX36" fmla="*/ 199131 w 1329191"/>
              <a:gd name="connsiteY36" fmla="*/ 1322603 h 2018589"/>
              <a:gd name="connsiteX37" fmla="*/ 164841 w 1329191"/>
              <a:gd name="connsiteY37" fmla="*/ 1397850 h 2018589"/>
              <a:gd name="connsiteX38" fmla="*/ 135790 w 1329191"/>
              <a:gd name="connsiteY38" fmla="*/ 1431664 h 2018589"/>
              <a:gd name="connsiteX39" fmla="*/ 131504 w 1329191"/>
              <a:gd name="connsiteY39" fmla="*/ 1453571 h 2018589"/>
              <a:gd name="connsiteX40" fmla="*/ 177700 w 1329191"/>
              <a:gd name="connsiteY40" fmla="*/ 1465001 h 2018589"/>
              <a:gd name="connsiteX41" fmla="*/ 209132 w 1329191"/>
              <a:gd name="connsiteY41" fmla="*/ 1465954 h 2018589"/>
              <a:gd name="connsiteX42" fmla="*/ 213895 w 1329191"/>
              <a:gd name="connsiteY42" fmla="*/ 1462620 h 2018589"/>
              <a:gd name="connsiteX43" fmla="*/ 278189 w 1329191"/>
              <a:gd name="connsiteY43" fmla="*/ 1330699 h 2018589"/>
              <a:gd name="connsiteX44" fmla="*/ 301049 w 1329191"/>
              <a:gd name="connsiteY44" fmla="*/ 1234020 h 2018589"/>
              <a:gd name="connsiteX45" fmla="*/ 324385 w 1329191"/>
              <a:gd name="connsiteY45" fmla="*/ 1156391 h 2018589"/>
              <a:gd name="connsiteX46" fmla="*/ 368200 w 1329191"/>
              <a:gd name="connsiteY46" fmla="*/ 1052569 h 2018589"/>
              <a:gd name="connsiteX47" fmla="*/ 360104 w 1329191"/>
              <a:gd name="connsiteY47" fmla="*/ 962081 h 2018589"/>
              <a:gd name="connsiteX48" fmla="*/ 362961 w 1329191"/>
              <a:gd name="connsiteY48" fmla="*/ 770152 h 2018589"/>
              <a:gd name="connsiteX49" fmla="*/ 373439 w 1329191"/>
              <a:gd name="connsiteY49" fmla="*/ 738720 h 2018589"/>
              <a:gd name="connsiteX50" fmla="*/ 432494 w 1329191"/>
              <a:gd name="connsiteY50" fmla="*/ 699191 h 2018589"/>
              <a:gd name="connsiteX51" fmla="*/ 506312 w 1329191"/>
              <a:gd name="connsiteY51" fmla="*/ 681570 h 2018589"/>
              <a:gd name="connsiteX52" fmla="*/ 643949 w 1329191"/>
              <a:gd name="connsiteY52" fmla="*/ 742054 h 2018589"/>
              <a:gd name="connsiteX53" fmla="*/ 729674 w 1329191"/>
              <a:gd name="connsiteY53" fmla="*/ 908265 h 2018589"/>
              <a:gd name="connsiteX54" fmla="*/ 722530 w 1329191"/>
              <a:gd name="connsiteY54" fmla="*/ 918742 h 2018589"/>
              <a:gd name="connsiteX55" fmla="*/ 624899 w 1329191"/>
              <a:gd name="connsiteY55" fmla="*/ 921600 h 2018589"/>
              <a:gd name="connsiteX56" fmla="*/ 545841 w 1329191"/>
              <a:gd name="connsiteY56" fmla="*/ 932554 h 2018589"/>
              <a:gd name="connsiteX57" fmla="*/ 575369 w 1329191"/>
              <a:gd name="connsiteY57" fmla="*/ 946841 h 2018589"/>
              <a:gd name="connsiteX58" fmla="*/ 936842 w 1329191"/>
              <a:gd name="connsiteY58" fmla="*/ 946841 h 2018589"/>
              <a:gd name="connsiteX59" fmla="*/ 958750 w 1329191"/>
              <a:gd name="connsiteY59" fmla="*/ 949222 h 2018589"/>
              <a:gd name="connsiteX60" fmla="*/ 943510 w 1329191"/>
              <a:gd name="connsiteY60" fmla="*/ 1015421 h 2018589"/>
              <a:gd name="connsiteX61" fmla="*/ 930175 w 1329191"/>
              <a:gd name="connsiteY61" fmla="*/ 1156867 h 2018589"/>
              <a:gd name="connsiteX62" fmla="*/ 913983 w 1329191"/>
              <a:gd name="connsiteY62" fmla="*/ 1170679 h 2018589"/>
              <a:gd name="connsiteX63" fmla="*/ 869691 w 1329191"/>
              <a:gd name="connsiteY63" fmla="*/ 1173536 h 2018589"/>
              <a:gd name="connsiteX64" fmla="*/ 823971 w 1329191"/>
              <a:gd name="connsiteY64" fmla="*/ 1188776 h 2018589"/>
              <a:gd name="connsiteX65" fmla="*/ 680620 w 1329191"/>
              <a:gd name="connsiteY65" fmla="*/ 1164011 h 2018589"/>
              <a:gd name="connsiteX66" fmla="*/ 610611 w 1329191"/>
              <a:gd name="connsiteY66" fmla="*/ 1152105 h 2018589"/>
              <a:gd name="connsiteX67" fmla="*/ 552032 w 1329191"/>
              <a:gd name="connsiteY67" fmla="*/ 1140675 h 2018589"/>
              <a:gd name="connsiteX68" fmla="*/ 633947 w 1329191"/>
              <a:gd name="connsiteY68" fmla="*/ 1182109 h 2018589"/>
              <a:gd name="connsiteX69" fmla="*/ 818256 w 1329191"/>
              <a:gd name="connsiteY69" fmla="*/ 1240211 h 2018589"/>
              <a:gd name="connsiteX70" fmla="*/ 839211 w 1329191"/>
              <a:gd name="connsiteY70" fmla="*/ 1253070 h 2018589"/>
              <a:gd name="connsiteX71" fmla="*/ 876359 w 1329191"/>
              <a:gd name="connsiteY71" fmla="*/ 1286408 h 2018589"/>
              <a:gd name="connsiteX72" fmla="*/ 988754 w 1329191"/>
              <a:gd name="connsiteY72" fmla="*/ 1374990 h 2018589"/>
              <a:gd name="connsiteX73" fmla="*/ 870644 w 1329191"/>
              <a:gd name="connsiteY73" fmla="*/ 1376895 h 2018589"/>
              <a:gd name="connsiteX74" fmla="*/ 781585 w 1329191"/>
              <a:gd name="connsiteY74" fmla="*/ 1400708 h 2018589"/>
              <a:gd name="connsiteX75" fmla="*/ 753486 w 1329191"/>
              <a:gd name="connsiteY75" fmla="*/ 1481194 h 2018589"/>
              <a:gd name="connsiteX76" fmla="*/ 731102 w 1329191"/>
              <a:gd name="connsiteY76" fmla="*/ 1585969 h 2018589"/>
              <a:gd name="connsiteX77" fmla="*/ 724911 w 1329191"/>
              <a:gd name="connsiteY77" fmla="*/ 1707889 h 2018589"/>
              <a:gd name="connsiteX78" fmla="*/ 819209 w 1329191"/>
              <a:gd name="connsiteY78" fmla="*/ 1961730 h 2018589"/>
              <a:gd name="connsiteX79" fmla="*/ 850165 w 1329191"/>
              <a:gd name="connsiteY79" fmla="*/ 2007927 h 2018589"/>
              <a:gd name="connsiteX80" fmla="*/ 867786 w 1329191"/>
              <a:gd name="connsiteY80" fmla="*/ 2005545 h 2018589"/>
              <a:gd name="connsiteX81" fmla="*/ 837306 w 1329191"/>
              <a:gd name="connsiteY81" fmla="*/ 1863623 h 2018589"/>
              <a:gd name="connsiteX82" fmla="*/ 802540 w 1329191"/>
              <a:gd name="connsiteY82" fmla="*/ 1739321 h 2018589"/>
              <a:gd name="connsiteX83" fmla="*/ 805397 w 1329191"/>
              <a:gd name="connsiteY83" fmla="*/ 1626450 h 2018589"/>
              <a:gd name="connsiteX84" fmla="*/ 820161 w 1329191"/>
              <a:gd name="connsiteY84" fmla="*/ 1547869 h 2018589"/>
              <a:gd name="connsiteX85" fmla="*/ 827305 w 1329191"/>
              <a:gd name="connsiteY85" fmla="*/ 1509293 h 2018589"/>
              <a:gd name="connsiteX86" fmla="*/ 836354 w 1329191"/>
              <a:gd name="connsiteY86" fmla="*/ 1485956 h 2018589"/>
              <a:gd name="connsiteX87" fmla="*/ 860166 w 1329191"/>
              <a:gd name="connsiteY87" fmla="*/ 1463096 h 2018589"/>
              <a:gd name="connsiteX88" fmla="*/ 1000184 w 1329191"/>
              <a:gd name="connsiteY88" fmla="*/ 1449761 h 2018589"/>
              <a:gd name="connsiteX89" fmla="*/ 1131152 w 1329191"/>
              <a:gd name="connsiteY89" fmla="*/ 1462144 h 2018589"/>
              <a:gd name="connsiteX90" fmla="*/ 1189255 w 1329191"/>
              <a:gd name="connsiteY90" fmla="*/ 1442141 h 2018589"/>
              <a:gd name="connsiteX91" fmla="*/ 1208781 w 1329191"/>
              <a:gd name="connsiteY91" fmla="*/ 1404994 h 2018589"/>
              <a:gd name="connsiteX92" fmla="*/ 1301650 w 1329191"/>
              <a:gd name="connsiteY92" fmla="*/ 1216399 h 2018589"/>
              <a:gd name="connsiteX93" fmla="*/ 1325939 w 1329191"/>
              <a:gd name="connsiteY93" fmla="*/ 1015897 h 2018589"/>
              <a:gd name="connsiteX94" fmla="*/ 1317843 w 1329191"/>
              <a:gd name="connsiteY94" fmla="*/ 975416 h 2018589"/>
              <a:gd name="connsiteX95" fmla="*/ 1320224 w 1329191"/>
              <a:gd name="connsiteY95" fmla="*/ 970177 h 2018589"/>
              <a:gd name="connsiteX96" fmla="*/ 398680 w 1329191"/>
              <a:gd name="connsiteY96" fmla="*/ 447255 h 2018589"/>
              <a:gd name="connsiteX97" fmla="*/ 435827 w 1329191"/>
              <a:gd name="connsiteY97" fmla="*/ 449160 h 2018589"/>
              <a:gd name="connsiteX98" fmla="*/ 330100 w 1329191"/>
              <a:gd name="connsiteY98" fmla="*/ 509167 h 2018589"/>
              <a:gd name="connsiteX99" fmla="*/ 254376 w 1329191"/>
              <a:gd name="connsiteY99" fmla="*/ 512025 h 2018589"/>
              <a:gd name="connsiteX100" fmla="*/ 290571 w 1329191"/>
              <a:gd name="connsiteY100" fmla="*/ 423442 h 2018589"/>
              <a:gd name="connsiteX101" fmla="*/ 266759 w 1329191"/>
              <a:gd name="connsiteY101" fmla="*/ 436777 h 2018589"/>
              <a:gd name="connsiteX102" fmla="*/ 204846 w 1329191"/>
              <a:gd name="connsiteY102" fmla="*/ 490594 h 2018589"/>
              <a:gd name="connsiteX103" fmla="*/ 166270 w 1329191"/>
              <a:gd name="connsiteY103" fmla="*/ 516787 h 2018589"/>
              <a:gd name="connsiteX104" fmla="*/ 399632 w 1329191"/>
              <a:gd name="connsiteY104" fmla="*/ 316762 h 2018589"/>
              <a:gd name="connsiteX105" fmla="*/ 402490 w 1329191"/>
              <a:gd name="connsiteY105" fmla="*/ 319620 h 2018589"/>
              <a:gd name="connsiteX106" fmla="*/ 371534 w 1329191"/>
              <a:gd name="connsiteY106" fmla="*/ 363911 h 2018589"/>
              <a:gd name="connsiteX107" fmla="*/ 368200 w 1329191"/>
              <a:gd name="connsiteY107" fmla="*/ 372484 h 2018589"/>
              <a:gd name="connsiteX108" fmla="*/ 377249 w 1329191"/>
              <a:gd name="connsiteY108" fmla="*/ 373912 h 2018589"/>
              <a:gd name="connsiteX109" fmla="*/ 444400 w 1329191"/>
              <a:gd name="connsiteY109" fmla="*/ 362482 h 2018589"/>
              <a:gd name="connsiteX110" fmla="*/ 457259 w 1329191"/>
              <a:gd name="connsiteY110" fmla="*/ 362006 h 2018589"/>
              <a:gd name="connsiteX111" fmla="*/ 397727 w 1329191"/>
              <a:gd name="connsiteY111" fmla="*/ 416775 h 2018589"/>
              <a:gd name="connsiteX112" fmla="*/ 397727 w 1329191"/>
              <a:gd name="connsiteY112" fmla="*/ 416775 h 2018589"/>
              <a:gd name="connsiteX113" fmla="*/ 389631 w 1329191"/>
              <a:gd name="connsiteY113" fmla="*/ 432015 h 2018589"/>
              <a:gd name="connsiteX114" fmla="*/ 398680 w 1329191"/>
              <a:gd name="connsiteY114" fmla="*/ 447255 h 2018589"/>
              <a:gd name="connsiteX115" fmla="*/ 960655 w 1329191"/>
              <a:gd name="connsiteY115" fmla="*/ 859211 h 2018589"/>
              <a:gd name="connsiteX116" fmla="*/ 944939 w 1329191"/>
              <a:gd name="connsiteY116" fmla="*/ 861116 h 2018589"/>
              <a:gd name="connsiteX117" fmla="*/ 952083 w 1329191"/>
              <a:gd name="connsiteY117" fmla="*/ 879214 h 2018589"/>
              <a:gd name="connsiteX118" fmla="*/ 931604 w 1329191"/>
              <a:gd name="connsiteY118" fmla="*/ 906360 h 2018589"/>
              <a:gd name="connsiteX119" fmla="*/ 773965 w 1329191"/>
              <a:gd name="connsiteY119" fmla="*/ 907789 h 2018589"/>
              <a:gd name="connsiteX120" fmla="*/ 765869 w 1329191"/>
              <a:gd name="connsiteY120" fmla="*/ 895882 h 2018589"/>
              <a:gd name="connsiteX121" fmla="*/ 773489 w 1329191"/>
              <a:gd name="connsiteY121" fmla="*/ 835399 h 2018589"/>
              <a:gd name="connsiteX122" fmla="*/ 773489 w 1329191"/>
              <a:gd name="connsiteY122" fmla="*/ 835399 h 2018589"/>
              <a:gd name="connsiteX123" fmla="*/ 774917 w 1329191"/>
              <a:gd name="connsiteY123" fmla="*/ 827302 h 2018589"/>
              <a:gd name="connsiteX124" fmla="*/ 785871 w 1329191"/>
              <a:gd name="connsiteY124" fmla="*/ 730624 h 2018589"/>
              <a:gd name="connsiteX125" fmla="*/ 803016 w 1329191"/>
              <a:gd name="connsiteY125" fmla="*/ 665854 h 2018589"/>
              <a:gd name="connsiteX126" fmla="*/ 832544 w 1329191"/>
              <a:gd name="connsiteY126" fmla="*/ 645375 h 2018589"/>
              <a:gd name="connsiteX127" fmla="*/ 1023044 w 1329191"/>
              <a:gd name="connsiteY127" fmla="*/ 546315 h 2018589"/>
              <a:gd name="connsiteX128" fmla="*/ 1033997 w 1329191"/>
              <a:gd name="connsiteY128" fmla="*/ 545839 h 2018589"/>
              <a:gd name="connsiteX129" fmla="*/ 1030664 w 1329191"/>
              <a:gd name="connsiteY129" fmla="*/ 556792 h 2018589"/>
              <a:gd name="connsiteX130" fmla="*/ 902552 w 1329191"/>
              <a:gd name="connsiteY130" fmla="*/ 718241 h 2018589"/>
              <a:gd name="connsiteX131" fmla="*/ 907315 w 1329191"/>
              <a:gd name="connsiteY131" fmla="*/ 731100 h 2018589"/>
              <a:gd name="connsiteX132" fmla="*/ 907315 w 1329191"/>
              <a:gd name="connsiteY132" fmla="*/ 731100 h 2018589"/>
              <a:gd name="connsiteX133" fmla="*/ 983039 w 1329191"/>
              <a:gd name="connsiteY133" fmla="*/ 686809 h 2018589"/>
              <a:gd name="connsiteX134" fmla="*/ 1016852 w 1329191"/>
              <a:gd name="connsiteY134" fmla="*/ 666330 h 2018589"/>
              <a:gd name="connsiteX135" fmla="*/ 1022567 w 1329191"/>
              <a:gd name="connsiteY135" fmla="*/ 664425 h 2018589"/>
              <a:gd name="connsiteX136" fmla="*/ 1016852 w 1329191"/>
              <a:gd name="connsiteY136" fmla="*/ 666330 h 2018589"/>
              <a:gd name="connsiteX137" fmla="*/ 1051143 w 1329191"/>
              <a:gd name="connsiteY137" fmla="*/ 645851 h 2018589"/>
              <a:gd name="connsiteX138" fmla="*/ 1143535 w 1329191"/>
              <a:gd name="connsiteY138" fmla="*/ 589177 h 2018589"/>
              <a:gd name="connsiteX139" fmla="*/ 1158299 w 1329191"/>
              <a:gd name="connsiteY139" fmla="*/ 580129 h 2018589"/>
              <a:gd name="connsiteX140" fmla="*/ 1186397 w 1329191"/>
              <a:gd name="connsiteY140" fmla="*/ 590130 h 2018589"/>
              <a:gd name="connsiteX141" fmla="*/ 1197827 w 1329191"/>
              <a:gd name="connsiteY141" fmla="*/ 727766 h 2018589"/>
              <a:gd name="connsiteX142" fmla="*/ 1188779 w 1329191"/>
              <a:gd name="connsiteY142" fmla="*/ 768247 h 2018589"/>
              <a:gd name="connsiteX143" fmla="*/ 1188779 w 1329191"/>
              <a:gd name="connsiteY143" fmla="*/ 768247 h 2018589"/>
              <a:gd name="connsiteX144" fmla="*/ 1176872 w 1329191"/>
              <a:gd name="connsiteY144" fmla="*/ 850162 h 2018589"/>
              <a:gd name="connsiteX145" fmla="*/ 1163537 w 1329191"/>
              <a:gd name="connsiteY145" fmla="*/ 858735 h 2018589"/>
              <a:gd name="connsiteX146" fmla="*/ 1074479 w 1329191"/>
              <a:gd name="connsiteY146" fmla="*/ 858735 h 2018589"/>
              <a:gd name="connsiteX147" fmla="*/ 960655 w 1329191"/>
              <a:gd name="connsiteY147" fmla="*/ 859211 h 2018589"/>
              <a:gd name="connsiteX148" fmla="*/ 1281171 w 1329191"/>
              <a:gd name="connsiteY148" fmla="*/ 1123054 h 2018589"/>
              <a:gd name="connsiteX149" fmla="*/ 1278314 w 1329191"/>
              <a:gd name="connsiteY149" fmla="*/ 1141151 h 2018589"/>
              <a:gd name="connsiteX150" fmla="*/ 1278314 w 1329191"/>
              <a:gd name="connsiteY150" fmla="*/ 1141151 h 2018589"/>
              <a:gd name="connsiteX151" fmla="*/ 1277837 w 1329191"/>
              <a:gd name="connsiteY151" fmla="*/ 1151153 h 2018589"/>
              <a:gd name="connsiteX152" fmla="*/ 1230212 w 1329191"/>
              <a:gd name="connsiteY152" fmla="*/ 1181633 h 2018589"/>
              <a:gd name="connsiteX153" fmla="*/ 1142106 w 1329191"/>
              <a:gd name="connsiteY153" fmla="*/ 1157820 h 2018589"/>
              <a:gd name="connsiteX154" fmla="*/ 1082099 w 1329191"/>
              <a:gd name="connsiteY154" fmla="*/ 1147342 h 2018589"/>
              <a:gd name="connsiteX155" fmla="*/ 1067811 w 1329191"/>
              <a:gd name="connsiteY155" fmla="*/ 1150676 h 2018589"/>
              <a:gd name="connsiteX156" fmla="*/ 1084480 w 1329191"/>
              <a:gd name="connsiteY156" fmla="*/ 1163535 h 2018589"/>
              <a:gd name="connsiteX157" fmla="*/ 1084480 w 1329191"/>
              <a:gd name="connsiteY157" fmla="*/ 1163535 h 2018589"/>
              <a:gd name="connsiteX158" fmla="*/ 1156870 w 1329191"/>
              <a:gd name="connsiteY158" fmla="*/ 1190205 h 2018589"/>
              <a:gd name="connsiteX159" fmla="*/ 1156870 w 1329191"/>
              <a:gd name="connsiteY159" fmla="*/ 1190205 h 2018589"/>
              <a:gd name="connsiteX160" fmla="*/ 1176872 w 1329191"/>
              <a:gd name="connsiteY160" fmla="*/ 1197349 h 2018589"/>
              <a:gd name="connsiteX161" fmla="*/ 1176872 w 1329191"/>
              <a:gd name="connsiteY161" fmla="*/ 1197349 h 2018589"/>
              <a:gd name="connsiteX162" fmla="*/ 1250215 w 1329191"/>
              <a:gd name="connsiteY162" fmla="*/ 1223543 h 2018589"/>
              <a:gd name="connsiteX163" fmla="*/ 1255930 w 1329191"/>
              <a:gd name="connsiteY163" fmla="*/ 1237354 h 2018589"/>
              <a:gd name="connsiteX164" fmla="*/ 1232594 w 1329191"/>
              <a:gd name="connsiteY164" fmla="*/ 1279740 h 2018589"/>
              <a:gd name="connsiteX165" fmla="*/ 1232594 w 1329191"/>
              <a:gd name="connsiteY165" fmla="*/ 1279740 h 2018589"/>
              <a:gd name="connsiteX166" fmla="*/ 1221640 w 1329191"/>
              <a:gd name="connsiteY166" fmla="*/ 1300219 h 2018589"/>
              <a:gd name="connsiteX167" fmla="*/ 1221640 w 1329191"/>
              <a:gd name="connsiteY167" fmla="*/ 1300219 h 2018589"/>
              <a:gd name="connsiteX168" fmla="*/ 1178777 w 1329191"/>
              <a:gd name="connsiteY168" fmla="*/ 1381181 h 2018589"/>
              <a:gd name="connsiteX169" fmla="*/ 1124485 w 1329191"/>
              <a:gd name="connsiteY169" fmla="*/ 1392611 h 2018589"/>
              <a:gd name="connsiteX170" fmla="*/ 1024472 w 1329191"/>
              <a:gd name="connsiteY170" fmla="*/ 1327841 h 2018589"/>
              <a:gd name="connsiteX171" fmla="*/ 1024472 w 1329191"/>
              <a:gd name="connsiteY171" fmla="*/ 1327841 h 2018589"/>
              <a:gd name="connsiteX172" fmla="*/ 915411 w 1329191"/>
              <a:gd name="connsiteY172" fmla="*/ 1256404 h 2018589"/>
              <a:gd name="connsiteX173" fmla="*/ 899219 w 1329191"/>
              <a:gd name="connsiteY173" fmla="*/ 1224971 h 2018589"/>
              <a:gd name="connsiteX174" fmla="*/ 906362 w 1329191"/>
              <a:gd name="connsiteY174" fmla="*/ 1219733 h 2018589"/>
              <a:gd name="connsiteX175" fmla="*/ 949701 w 1329191"/>
              <a:gd name="connsiteY175" fmla="*/ 1222590 h 2018589"/>
              <a:gd name="connsiteX176" fmla="*/ 971609 w 1329191"/>
              <a:gd name="connsiteY176" fmla="*/ 1202588 h 2018589"/>
              <a:gd name="connsiteX177" fmla="*/ 974466 w 1329191"/>
              <a:gd name="connsiteY177" fmla="*/ 1186871 h 2018589"/>
              <a:gd name="connsiteX178" fmla="*/ 974466 w 1329191"/>
              <a:gd name="connsiteY178" fmla="*/ 1186871 h 2018589"/>
              <a:gd name="connsiteX179" fmla="*/ 975419 w 1329191"/>
              <a:gd name="connsiteY179" fmla="*/ 1173060 h 2018589"/>
              <a:gd name="connsiteX180" fmla="*/ 976847 w 1329191"/>
              <a:gd name="connsiteY180" fmla="*/ 1164964 h 2018589"/>
              <a:gd name="connsiteX181" fmla="*/ 976847 w 1329191"/>
              <a:gd name="connsiteY181" fmla="*/ 1164964 h 2018589"/>
              <a:gd name="connsiteX182" fmla="*/ 980181 w 1329191"/>
              <a:gd name="connsiteY182" fmla="*/ 1133531 h 2018589"/>
              <a:gd name="connsiteX183" fmla="*/ 980181 w 1329191"/>
              <a:gd name="connsiteY183" fmla="*/ 1133531 h 2018589"/>
              <a:gd name="connsiteX184" fmla="*/ 1000184 w 1329191"/>
              <a:gd name="connsiteY184" fmla="*/ 955890 h 2018589"/>
              <a:gd name="connsiteX185" fmla="*/ 1003517 w 1329191"/>
              <a:gd name="connsiteY185" fmla="*/ 937792 h 2018589"/>
              <a:gd name="connsiteX186" fmla="*/ 1034474 w 1329191"/>
              <a:gd name="connsiteY186" fmla="*/ 912075 h 2018589"/>
              <a:gd name="connsiteX187" fmla="*/ 1197827 w 1329191"/>
              <a:gd name="connsiteY187" fmla="*/ 902550 h 2018589"/>
              <a:gd name="connsiteX188" fmla="*/ 1230689 w 1329191"/>
              <a:gd name="connsiteY188" fmla="*/ 907789 h 2018589"/>
              <a:gd name="connsiteX189" fmla="*/ 1256883 w 1329191"/>
              <a:gd name="connsiteY189" fmla="*/ 938745 h 2018589"/>
              <a:gd name="connsiteX190" fmla="*/ 1277837 w 1329191"/>
              <a:gd name="connsiteY190" fmla="*/ 1045901 h 2018589"/>
              <a:gd name="connsiteX191" fmla="*/ 1266408 w 1329191"/>
              <a:gd name="connsiteY191" fmla="*/ 1059236 h 2018589"/>
              <a:gd name="connsiteX192" fmla="*/ 1195446 w 1329191"/>
              <a:gd name="connsiteY192" fmla="*/ 1058760 h 2018589"/>
              <a:gd name="connsiteX193" fmla="*/ 1195446 w 1329191"/>
              <a:gd name="connsiteY193" fmla="*/ 1058760 h 2018589"/>
              <a:gd name="connsiteX194" fmla="*/ 1175920 w 1329191"/>
              <a:gd name="connsiteY194" fmla="*/ 1058760 h 2018589"/>
              <a:gd name="connsiteX195" fmla="*/ 1175920 w 1329191"/>
              <a:gd name="connsiteY195" fmla="*/ 1058760 h 2018589"/>
              <a:gd name="connsiteX196" fmla="*/ 1088290 w 1329191"/>
              <a:gd name="connsiteY196" fmla="*/ 1059236 h 2018589"/>
              <a:gd name="connsiteX197" fmla="*/ 1075431 w 1329191"/>
              <a:gd name="connsiteY197" fmla="*/ 1066380 h 2018589"/>
              <a:gd name="connsiteX198" fmla="*/ 1086861 w 1329191"/>
              <a:gd name="connsiteY198" fmla="*/ 1074476 h 2018589"/>
              <a:gd name="connsiteX199" fmla="*/ 1117341 w 1329191"/>
              <a:gd name="connsiteY199" fmla="*/ 1077810 h 2018589"/>
              <a:gd name="connsiteX200" fmla="*/ 1121151 w 1329191"/>
              <a:gd name="connsiteY200" fmla="*/ 1078763 h 2018589"/>
              <a:gd name="connsiteX201" fmla="*/ 1193065 w 1329191"/>
              <a:gd name="connsiteY201" fmla="*/ 1084001 h 2018589"/>
              <a:gd name="connsiteX202" fmla="*/ 1248786 w 1329191"/>
              <a:gd name="connsiteY202" fmla="*/ 1086383 h 2018589"/>
              <a:gd name="connsiteX203" fmla="*/ 1281171 w 1329191"/>
              <a:gd name="connsiteY203" fmla="*/ 1123054 h 2018589"/>
              <a:gd name="connsiteX0-1" fmla="*/ 1426003 w 1434970"/>
              <a:gd name="connsiteY0-2" fmla="*/ 970177 h 2018589"/>
              <a:gd name="connsiteX1-3" fmla="*/ 1416954 w 1434970"/>
              <a:gd name="connsiteY1-4" fmla="*/ 956842 h 2018589"/>
              <a:gd name="connsiteX2-5" fmla="*/ 1399333 w 1434970"/>
              <a:gd name="connsiteY2-6" fmla="*/ 888262 h 2018589"/>
              <a:gd name="connsiteX3-7" fmla="*/ 1365519 w 1434970"/>
              <a:gd name="connsiteY3-8" fmla="*/ 820159 h 2018589"/>
              <a:gd name="connsiteX4-9" fmla="*/ 1358851 w 1434970"/>
              <a:gd name="connsiteY4-10" fmla="*/ 787774 h 2018589"/>
              <a:gd name="connsiteX5-11" fmla="*/ 1357423 w 1434970"/>
              <a:gd name="connsiteY5-12" fmla="*/ 715384 h 2018589"/>
              <a:gd name="connsiteX6-13" fmla="*/ 1363614 w 1434970"/>
              <a:gd name="connsiteY6-14" fmla="*/ 659662 h 2018589"/>
              <a:gd name="connsiteX7-15" fmla="*/ 1352184 w 1434970"/>
              <a:gd name="connsiteY7-16" fmla="*/ 612990 h 2018589"/>
              <a:gd name="connsiteX8-17" fmla="*/ 1349326 w 1434970"/>
              <a:gd name="connsiteY8-18" fmla="*/ 563936 h 2018589"/>
              <a:gd name="connsiteX9-19" fmla="*/ 1365043 w 1434970"/>
              <a:gd name="connsiteY9-20" fmla="*/ 424871 h 2018589"/>
              <a:gd name="connsiteX10-21" fmla="*/ 1352660 w 1434970"/>
              <a:gd name="connsiteY10-22" fmla="*/ 342956 h 2018589"/>
              <a:gd name="connsiteX11-23" fmla="*/ 1348374 w 1434970"/>
              <a:gd name="connsiteY11-24" fmla="*/ 255326 h 2018589"/>
              <a:gd name="connsiteX12-25" fmla="*/ 1280747 w 1434970"/>
              <a:gd name="connsiteY12-26" fmla="*/ 191508 h 2018589"/>
              <a:gd name="connsiteX13-27" fmla="*/ 1245504 w 1434970"/>
              <a:gd name="connsiteY13-28" fmla="*/ 176268 h 2018589"/>
              <a:gd name="connsiteX14-29" fmla="*/ 1221215 w 1434970"/>
              <a:gd name="connsiteY14-30" fmla="*/ 161505 h 2018589"/>
              <a:gd name="connsiteX15-31" fmla="*/ 1178829 w 1434970"/>
              <a:gd name="connsiteY15-32" fmla="*/ 127215 h 2018589"/>
              <a:gd name="connsiteX16-33" fmla="*/ 1167399 w 1434970"/>
              <a:gd name="connsiteY16-34" fmla="*/ 111022 h 2018589"/>
              <a:gd name="connsiteX17-35" fmla="*/ 1115488 w 1434970"/>
              <a:gd name="connsiteY17-36" fmla="*/ 91020 h 2018589"/>
              <a:gd name="connsiteX18-37" fmla="*/ 1004521 w 1434970"/>
              <a:gd name="connsiteY18-38" fmla="*/ 52920 h 2018589"/>
              <a:gd name="connsiteX19-39" fmla="*/ 941656 w 1434970"/>
              <a:gd name="connsiteY19-40" fmla="*/ 31965 h 2018589"/>
              <a:gd name="connsiteX20-41" fmla="*/ 880696 w 1434970"/>
              <a:gd name="connsiteY20-42" fmla="*/ 26726 h 2018589"/>
              <a:gd name="connsiteX21-43" fmla="*/ 806401 w 1434970"/>
              <a:gd name="connsiteY21-44" fmla="*/ 17677 h 2018589"/>
              <a:gd name="connsiteX22-45" fmla="*/ 701626 w 1434970"/>
              <a:gd name="connsiteY22-46" fmla="*/ 56 h 2018589"/>
              <a:gd name="connsiteX23-47" fmla="*/ 608281 w 1434970"/>
              <a:gd name="connsiteY23-48" fmla="*/ 11010 h 2018589"/>
              <a:gd name="connsiteX24-49" fmla="*/ 398255 w 1434970"/>
              <a:gd name="connsiteY24-50" fmla="*/ 83876 h 2018589"/>
              <a:gd name="connsiteX25-51" fmla="*/ 300147 w 1434970"/>
              <a:gd name="connsiteY25-52" fmla="*/ 158171 h 2018589"/>
              <a:gd name="connsiteX26-53" fmla="*/ 237759 w 1434970"/>
              <a:gd name="connsiteY26-54" fmla="*/ 228180 h 2018589"/>
              <a:gd name="connsiteX27-55" fmla="*/ 184895 w 1434970"/>
              <a:gd name="connsiteY27-56" fmla="*/ 292474 h 2018589"/>
              <a:gd name="connsiteX28-57" fmla="*/ 142509 w 1434970"/>
              <a:gd name="connsiteY28-58" fmla="*/ 380580 h 2018589"/>
              <a:gd name="connsiteX29-59" fmla="*/ 105837 w 1434970"/>
              <a:gd name="connsiteY29-60" fmla="*/ 577271 h 2018589"/>
              <a:gd name="connsiteX30-61" fmla="*/ 114886 w 1434970"/>
              <a:gd name="connsiteY30-62" fmla="*/ 680617 h 2018589"/>
              <a:gd name="connsiteX31-63" fmla="*/ 171560 w 1434970"/>
              <a:gd name="connsiteY31-64" fmla="*/ 825874 h 2018589"/>
              <a:gd name="connsiteX32-65" fmla="*/ 214422 w 1434970"/>
              <a:gd name="connsiteY32-66" fmla="*/ 892072 h 2018589"/>
              <a:gd name="connsiteX33-67" fmla="*/ 237283 w 1434970"/>
              <a:gd name="connsiteY33-68" fmla="*/ 921600 h 2018589"/>
              <a:gd name="connsiteX34-69" fmla="*/ 288717 w 1434970"/>
              <a:gd name="connsiteY34-70" fmla="*/ 1016374 h 2018589"/>
              <a:gd name="connsiteX35-71" fmla="*/ 313006 w 1434970"/>
              <a:gd name="connsiteY35-72" fmla="*/ 1153058 h 2018589"/>
              <a:gd name="connsiteX36-73" fmla="*/ 304910 w 1434970"/>
              <a:gd name="connsiteY36-74" fmla="*/ 1322603 h 2018589"/>
              <a:gd name="connsiteX37-75" fmla="*/ 270620 w 1434970"/>
              <a:gd name="connsiteY37-76" fmla="*/ 1397850 h 2018589"/>
              <a:gd name="connsiteX38-77" fmla="*/ 241569 w 1434970"/>
              <a:gd name="connsiteY38-78" fmla="*/ 1431664 h 2018589"/>
              <a:gd name="connsiteX39-79" fmla="*/ 985 w 1434970"/>
              <a:gd name="connsiteY39-80" fmla="*/ 1611103 h 2018589"/>
              <a:gd name="connsiteX40-81" fmla="*/ 283479 w 1434970"/>
              <a:gd name="connsiteY40-82" fmla="*/ 1465001 h 2018589"/>
              <a:gd name="connsiteX41-83" fmla="*/ 314911 w 1434970"/>
              <a:gd name="connsiteY41-84" fmla="*/ 1465954 h 2018589"/>
              <a:gd name="connsiteX42-85" fmla="*/ 319674 w 1434970"/>
              <a:gd name="connsiteY42-86" fmla="*/ 1462620 h 2018589"/>
              <a:gd name="connsiteX43-87" fmla="*/ 383968 w 1434970"/>
              <a:gd name="connsiteY43-88" fmla="*/ 1330699 h 2018589"/>
              <a:gd name="connsiteX44-89" fmla="*/ 406828 w 1434970"/>
              <a:gd name="connsiteY44-90" fmla="*/ 1234020 h 2018589"/>
              <a:gd name="connsiteX45-91" fmla="*/ 430164 w 1434970"/>
              <a:gd name="connsiteY45-92" fmla="*/ 1156391 h 2018589"/>
              <a:gd name="connsiteX46-93" fmla="*/ 473979 w 1434970"/>
              <a:gd name="connsiteY46-94" fmla="*/ 1052569 h 2018589"/>
              <a:gd name="connsiteX47-95" fmla="*/ 465883 w 1434970"/>
              <a:gd name="connsiteY47-96" fmla="*/ 962081 h 2018589"/>
              <a:gd name="connsiteX48-97" fmla="*/ 468740 w 1434970"/>
              <a:gd name="connsiteY48-98" fmla="*/ 770152 h 2018589"/>
              <a:gd name="connsiteX49-99" fmla="*/ 479218 w 1434970"/>
              <a:gd name="connsiteY49-100" fmla="*/ 738720 h 2018589"/>
              <a:gd name="connsiteX50-101" fmla="*/ 538273 w 1434970"/>
              <a:gd name="connsiteY50-102" fmla="*/ 699191 h 2018589"/>
              <a:gd name="connsiteX51-103" fmla="*/ 612091 w 1434970"/>
              <a:gd name="connsiteY51-104" fmla="*/ 681570 h 2018589"/>
              <a:gd name="connsiteX52-105" fmla="*/ 749728 w 1434970"/>
              <a:gd name="connsiteY52-106" fmla="*/ 742054 h 2018589"/>
              <a:gd name="connsiteX53-107" fmla="*/ 835453 w 1434970"/>
              <a:gd name="connsiteY53-108" fmla="*/ 908265 h 2018589"/>
              <a:gd name="connsiteX54-109" fmla="*/ 828309 w 1434970"/>
              <a:gd name="connsiteY54-110" fmla="*/ 918742 h 2018589"/>
              <a:gd name="connsiteX55-111" fmla="*/ 730678 w 1434970"/>
              <a:gd name="connsiteY55-112" fmla="*/ 921600 h 2018589"/>
              <a:gd name="connsiteX56-113" fmla="*/ 651620 w 1434970"/>
              <a:gd name="connsiteY56-114" fmla="*/ 932554 h 2018589"/>
              <a:gd name="connsiteX57-115" fmla="*/ 681148 w 1434970"/>
              <a:gd name="connsiteY57-116" fmla="*/ 946841 h 2018589"/>
              <a:gd name="connsiteX58-117" fmla="*/ 1042621 w 1434970"/>
              <a:gd name="connsiteY58-118" fmla="*/ 946841 h 2018589"/>
              <a:gd name="connsiteX59-119" fmla="*/ 1064529 w 1434970"/>
              <a:gd name="connsiteY59-120" fmla="*/ 949222 h 2018589"/>
              <a:gd name="connsiteX60-121" fmla="*/ 1049289 w 1434970"/>
              <a:gd name="connsiteY60-122" fmla="*/ 1015421 h 2018589"/>
              <a:gd name="connsiteX61-123" fmla="*/ 1035954 w 1434970"/>
              <a:gd name="connsiteY61-124" fmla="*/ 1156867 h 2018589"/>
              <a:gd name="connsiteX62-125" fmla="*/ 1019762 w 1434970"/>
              <a:gd name="connsiteY62-126" fmla="*/ 1170679 h 2018589"/>
              <a:gd name="connsiteX63-127" fmla="*/ 975470 w 1434970"/>
              <a:gd name="connsiteY63-128" fmla="*/ 1173536 h 2018589"/>
              <a:gd name="connsiteX64-129" fmla="*/ 929750 w 1434970"/>
              <a:gd name="connsiteY64-130" fmla="*/ 1188776 h 2018589"/>
              <a:gd name="connsiteX65-131" fmla="*/ 786399 w 1434970"/>
              <a:gd name="connsiteY65-132" fmla="*/ 1164011 h 2018589"/>
              <a:gd name="connsiteX66-133" fmla="*/ 716390 w 1434970"/>
              <a:gd name="connsiteY66-134" fmla="*/ 1152105 h 2018589"/>
              <a:gd name="connsiteX67-135" fmla="*/ 657811 w 1434970"/>
              <a:gd name="connsiteY67-136" fmla="*/ 1140675 h 2018589"/>
              <a:gd name="connsiteX68-137" fmla="*/ 739726 w 1434970"/>
              <a:gd name="connsiteY68-138" fmla="*/ 1182109 h 2018589"/>
              <a:gd name="connsiteX69-139" fmla="*/ 924035 w 1434970"/>
              <a:gd name="connsiteY69-140" fmla="*/ 1240211 h 2018589"/>
              <a:gd name="connsiteX70-141" fmla="*/ 944990 w 1434970"/>
              <a:gd name="connsiteY70-142" fmla="*/ 1253070 h 2018589"/>
              <a:gd name="connsiteX71-143" fmla="*/ 982138 w 1434970"/>
              <a:gd name="connsiteY71-144" fmla="*/ 1286408 h 2018589"/>
              <a:gd name="connsiteX72-145" fmla="*/ 1094533 w 1434970"/>
              <a:gd name="connsiteY72-146" fmla="*/ 1374990 h 2018589"/>
              <a:gd name="connsiteX73-147" fmla="*/ 976423 w 1434970"/>
              <a:gd name="connsiteY73-148" fmla="*/ 1376895 h 2018589"/>
              <a:gd name="connsiteX74-149" fmla="*/ 887364 w 1434970"/>
              <a:gd name="connsiteY74-150" fmla="*/ 1400708 h 2018589"/>
              <a:gd name="connsiteX75-151" fmla="*/ 859265 w 1434970"/>
              <a:gd name="connsiteY75-152" fmla="*/ 1481194 h 2018589"/>
              <a:gd name="connsiteX76-153" fmla="*/ 836881 w 1434970"/>
              <a:gd name="connsiteY76-154" fmla="*/ 1585969 h 2018589"/>
              <a:gd name="connsiteX77-155" fmla="*/ 830690 w 1434970"/>
              <a:gd name="connsiteY77-156" fmla="*/ 1707889 h 2018589"/>
              <a:gd name="connsiteX78-157" fmla="*/ 924988 w 1434970"/>
              <a:gd name="connsiteY78-158" fmla="*/ 1961730 h 2018589"/>
              <a:gd name="connsiteX79-159" fmla="*/ 955944 w 1434970"/>
              <a:gd name="connsiteY79-160" fmla="*/ 2007927 h 2018589"/>
              <a:gd name="connsiteX80-161" fmla="*/ 973565 w 1434970"/>
              <a:gd name="connsiteY80-162" fmla="*/ 2005545 h 2018589"/>
              <a:gd name="connsiteX81-163" fmla="*/ 943085 w 1434970"/>
              <a:gd name="connsiteY81-164" fmla="*/ 1863623 h 2018589"/>
              <a:gd name="connsiteX82-165" fmla="*/ 908319 w 1434970"/>
              <a:gd name="connsiteY82-166" fmla="*/ 1739321 h 2018589"/>
              <a:gd name="connsiteX83-167" fmla="*/ 911176 w 1434970"/>
              <a:gd name="connsiteY83-168" fmla="*/ 1626450 h 2018589"/>
              <a:gd name="connsiteX84-169" fmla="*/ 925940 w 1434970"/>
              <a:gd name="connsiteY84-170" fmla="*/ 1547869 h 2018589"/>
              <a:gd name="connsiteX85-171" fmla="*/ 933084 w 1434970"/>
              <a:gd name="connsiteY85-172" fmla="*/ 1509293 h 2018589"/>
              <a:gd name="connsiteX86-173" fmla="*/ 942133 w 1434970"/>
              <a:gd name="connsiteY86-174" fmla="*/ 1485956 h 2018589"/>
              <a:gd name="connsiteX87-175" fmla="*/ 965945 w 1434970"/>
              <a:gd name="connsiteY87-176" fmla="*/ 1463096 h 2018589"/>
              <a:gd name="connsiteX88-177" fmla="*/ 1105963 w 1434970"/>
              <a:gd name="connsiteY88-178" fmla="*/ 1449761 h 2018589"/>
              <a:gd name="connsiteX89-179" fmla="*/ 1236931 w 1434970"/>
              <a:gd name="connsiteY89-180" fmla="*/ 1462144 h 2018589"/>
              <a:gd name="connsiteX90-181" fmla="*/ 1295034 w 1434970"/>
              <a:gd name="connsiteY90-182" fmla="*/ 1442141 h 2018589"/>
              <a:gd name="connsiteX91-183" fmla="*/ 1314560 w 1434970"/>
              <a:gd name="connsiteY91-184" fmla="*/ 1404994 h 2018589"/>
              <a:gd name="connsiteX92-185" fmla="*/ 1407429 w 1434970"/>
              <a:gd name="connsiteY92-186" fmla="*/ 1216399 h 2018589"/>
              <a:gd name="connsiteX93-187" fmla="*/ 1431718 w 1434970"/>
              <a:gd name="connsiteY93-188" fmla="*/ 1015897 h 2018589"/>
              <a:gd name="connsiteX94-189" fmla="*/ 1423622 w 1434970"/>
              <a:gd name="connsiteY94-190" fmla="*/ 975416 h 2018589"/>
              <a:gd name="connsiteX95-191" fmla="*/ 1426003 w 1434970"/>
              <a:gd name="connsiteY95-192" fmla="*/ 970177 h 2018589"/>
              <a:gd name="connsiteX96-193" fmla="*/ 504459 w 1434970"/>
              <a:gd name="connsiteY96-194" fmla="*/ 447255 h 2018589"/>
              <a:gd name="connsiteX97-195" fmla="*/ 541606 w 1434970"/>
              <a:gd name="connsiteY97-196" fmla="*/ 449160 h 2018589"/>
              <a:gd name="connsiteX98-197" fmla="*/ 435879 w 1434970"/>
              <a:gd name="connsiteY98-198" fmla="*/ 509167 h 2018589"/>
              <a:gd name="connsiteX99-199" fmla="*/ 360155 w 1434970"/>
              <a:gd name="connsiteY99-200" fmla="*/ 512025 h 2018589"/>
              <a:gd name="connsiteX100-201" fmla="*/ 396350 w 1434970"/>
              <a:gd name="connsiteY100-202" fmla="*/ 423442 h 2018589"/>
              <a:gd name="connsiteX101-203" fmla="*/ 372538 w 1434970"/>
              <a:gd name="connsiteY101-204" fmla="*/ 436777 h 2018589"/>
              <a:gd name="connsiteX102-205" fmla="*/ 310625 w 1434970"/>
              <a:gd name="connsiteY102-206" fmla="*/ 490594 h 2018589"/>
              <a:gd name="connsiteX103-207" fmla="*/ 272049 w 1434970"/>
              <a:gd name="connsiteY103-208" fmla="*/ 516787 h 2018589"/>
              <a:gd name="connsiteX104-209" fmla="*/ 505411 w 1434970"/>
              <a:gd name="connsiteY104-210" fmla="*/ 316762 h 2018589"/>
              <a:gd name="connsiteX105-211" fmla="*/ 508269 w 1434970"/>
              <a:gd name="connsiteY105-212" fmla="*/ 319620 h 2018589"/>
              <a:gd name="connsiteX106-213" fmla="*/ 477313 w 1434970"/>
              <a:gd name="connsiteY106-214" fmla="*/ 363911 h 2018589"/>
              <a:gd name="connsiteX107-215" fmla="*/ 473979 w 1434970"/>
              <a:gd name="connsiteY107-216" fmla="*/ 372484 h 2018589"/>
              <a:gd name="connsiteX108-217" fmla="*/ 483028 w 1434970"/>
              <a:gd name="connsiteY108-218" fmla="*/ 373912 h 2018589"/>
              <a:gd name="connsiteX109-219" fmla="*/ 550179 w 1434970"/>
              <a:gd name="connsiteY109-220" fmla="*/ 362482 h 2018589"/>
              <a:gd name="connsiteX110-221" fmla="*/ 563038 w 1434970"/>
              <a:gd name="connsiteY110-222" fmla="*/ 362006 h 2018589"/>
              <a:gd name="connsiteX111-223" fmla="*/ 503506 w 1434970"/>
              <a:gd name="connsiteY111-224" fmla="*/ 416775 h 2018589"/>
              <a:gd name="connsiteX112-225" fmla="*/ 503506 w 1434970"/>
              <a:gd name="connsiteY112-226" fmla="*/ 416775 h 2018589"/>
              <a:gd name="connsiteX113-227" fmla="*/ 495410 w 1434970"/>
              <a:gd name="connsiteY113-228" fmla="*/ 432015 h 2018589"/>
              <a:gd name="connsiteX114-229" fmla="*/ 504459 w 1434970"/>
              <a:gd name="connsiteY114-230" fmla="*/ 447255 h 2018589"/>
              <a:gd name="connsiteX115-231" fmla="*/ 1066434 w 1434970"/>
              <a:gd name="connsiteY115-232" fmla="*/ 859211 h 2018589"/>
              <a:gd name="connsiteX116-233" fmla="*/ 1050718 w 1434970"/>
              <a:gd name="connsiteY116-234" fmla="*/ 861116 h 2018589"/>
              <a:gd name="connsiteX117-235" fmla="*/ 1057862 w 1434970"/>
              <a:gd name="connsiteY117-236" fmla="*/ 879214 h 2018589"/>
              <a:gd name="connsiteX118-237" fmla="*/ 1037383 w 1434970"/>
              <a:gd name="connsiteY118-238" fmla="*/ 906360 h 2018589"/>
              <a:gd name="connsiteX119-239" fmla="*/ 879744 w 1434970"/>
              <a:gd name="connsiteY119-240" fmla="*/ 907789 h 2018589"/>
              <a:gd name="connsiteX120-241" fmla="*/ 871648 w 1434970"/>
              <a:gd name="connsiteY120-242" fmla="*/ 895882 h 2018589"/>
              <a:gd name="connsiteX121-243" fmla="*/ 879268 w 1434970"/>
              <a:gd name="connsiteY121-244" fmla="*/ 835399 h 2018589"/>
              <a:gd name="connsiteX122-245" fmla="*/ 879268 w 1434970"/>
              <a:gd name="connsiteY122-246" fmla="*/ 835399 h 2018589"/>
              <a:gd name="connsiteX123-247" fmla="*/ 880696 w 1434970"/>
              <a:gd name="connsiteY123-248" fmla="*/ 827302 h 2018589"/>
              <a:gd name="connsiteX124-249" fmla="*/ 891650 w 1434970"/>
              <a:gd name="connsiteY124-250" fmla="*/ 730624 h 2018589"/>
              <a:gd name="connsiteX125-251" fmla="*/ 908795 w 1434970"/>
              <a:gd name="connsiteY125-252" fmla="*/ 665854 h 2018589"/>
              <a:gd name="connsiteX126-253" fmla="*/ 938323 w 1434970"/>
              <a:gd name="connsiteY126-254" fmla="*/ 645375 h 2018589"/>
              <a:gd name="connsiteX127-255" fmla="*/ 1128823 w 1434970"/>
              <a:gd name="connsiteY127-256" fmla="*/ 546315 h 2018589"/>
              <a:gd name="connsiteX128-257" fmla="*/ 1139776 w 1434970"/>
              <a:gd name="connsiteY128-258" fmla="*/ 545839 h 2018589"/>
              <a:gd name="connsiteX129-259" fmla="*/ 1136443 w 1434970"/>
              <a:gd name="connsiteY129-260" fmla="*/ 556792 h 2018589"/>
              <a:gd name="connsiteX130-261" fmla="*/ 1008331 w 1434970"/>
              <a:gd name="connsiteY130-262" fmla="*/ 718241 h 2018589"/>
              <a:gd name="connsiteX131-263" fmla="*/ 1013094 w 1434970"/>
              <a:gd name="connsiteY131-264" fmla="*/ 731100 h 2018589"/>
              <a:gd name="connsiteX132-265" fmla="*/ 1013094 w 1434970"/>
              <a:gd name="connsiteY132-266" fmla="*/ 731100 h 2018589"/>
              <a:gd name="connsiteX133-267" fmla="*/ 1088818 w 1434970"/>
              <a:gd name="connsiteY133-268" fmla="*/ 686809 h 2018589"/>
              <a:gd name="connsiteX134-269" fmla="*/ 1122631 w 1434970"/>
              <a:gd name="connsiteY134-270" fmla="*/ 666330 h 2018589"/>
              <a:gd name="connsiteX135-271" fmla="*/ 1128346 w 1434970"/>
              <a:gd name="connsiteY135-272" fmla="*/ 664425 h 2018589"/>
              <a:gd name="connsiteX136-273" fmla="*/ 1122631 w 1434970"/>
              <a:gd name="connsiteY136-274" fmla="*/ 666330 h 2018589"/>
              <a:gd name="connsiteX137-275" fmla="*/ 1156922 w 1434970"/>
              <a:gd name="connsiteY137-276" fmla="*/ 645851 h 2018589"/>
              <a:gd name="connsiteX138-277" fmla="*/ 1249314 w 1434970"/>
              <a:gd name="connsiteY138-278" fmla="*/ 589177 h 2018589"/>
              <a:gd name="connsiteX139-279" fmla="*/ 1264078 w 1434970"/>
              <a:gd name="connsiteY139-280" fmla="*/ 580129 h 2018589"/>
              <a:gd name="connsiteX140-281" fmla="*/ 1292176 w 1434970"/>
              <a:gd name="connsiteY140-282" fmla="*/ 590130 h 2018589"/>
              <a:gd name="connsiteX141-283" fmla="*/ 1303606 w 1434970"/>
              <a:gd name="connsiteY141-284" fmla="*/ 727766 h 2018589"/>
              <a:gd name="connsiteX142-285" fmla="*/ 1294558 w 1434970"/>
              <a:gd name="connsiteY142-286" fmla="*/ 768247 h 2018589"/>
              <a:gd name="connsiteX143-287" fmla="*/ 1294558 w 1434970"/>
              <a:gd name="connsiteY143-288" fmla="*/ 768247 h 2018589"/>
              <a:gd name="connsiteX144-289" fmla="*/ 1282651 w 1434970"/>
              <a:gd name="connsiteY144-290" fmla="*/ 850162 h 2018589"/>
              <a:gd name="connsiteX145-291" fmla="*/ 1269316 w 1434970"/>
              <a:gd name="connsiteY145-292" fmla="*/ 858735 h 2018589"/>
              <a:gd name="connsiteX146-293" fmla="*/ 1180258 w 1434970"/>
              <a:gd name="connsiteY146-294" fmla="*/ 858735 h 2018589"/>
              <a:gd name="connsiteX147-295" fmla="*/ 1066434 w 1434970"/>
              <a:gd name="connsiteY147-296" fmla="*/ 859211 h 2018589"/>
              <a:gd name="connsiteX148-297" fmla="*/ 1386950 w 1434970"/>
              <a:gd name="connsiteY148-298" fmla="*/ 1123054 h 2018589"/>
              <a:gd name="connsiteX149-299" fmla="*/ 1384093 w 1434970"/>
              <a:gd name="connsiteY149-300" fmla="*/ 1141151 h 2018589"/>
              <a:gd name="connsiteX150-301" fmla="*/ 1384093 w 1434970"/>
              <a:gd name="connsiteY150-302" fmla="*/ 1141151 h 2018589"/>
              <a:gd name="connsiteX151-303" fmla="*/ 1383616 w 1434970"/>
              <a:gd name="connsiteY151-304" fmla="*/ 1151153 h 2018589"/>
              <a:gd name="connsiteX152-305" fmla="*/ 1335991 w 1434970"/>
              <a:gd name="connsiteY152-306" fmla="*/ 1181633 h 2018589"/>
              <a:gd name="connsiteX153-307" fmla="*/ 1247885 w 1434970"/>
              <a:gd name="connsiteY153-308" fmla="*/ 1157820 h 2018589"/>
              <a:gd name="connsiteX154-309" fmla="*/ 1187878 w 1434970"/>
              <a:gd name="connsiteY154-310" fmla="*/ 1147342 h 2018589"/>
              <a:gd name="connsiteX155-311" fmla="*/ 1173590 w 1434970"/>
              <a:gd name="connsiteY155-312" fmla="*/ 1150676 h 2018589"/>
              <a:gd name="connsiteX156-313" fmla="*/ 1190259 w 1434970"/>
              <a:gd name="connsiteY156-314" fmla="*/ 1163535 h 2018589"/>
              <a:gd name="connsiteX157-315" fmla="*/ 1190259 w 1434970"/>
              <a:gd name="connsiteY157-316" fmla="*/ 1163535 h 2018589"/>
              <a:gd name="connsiteX158-317" fmla="*/ 1262649 w 1434970"/>
              <a:gd name="connsiteY158-318" fmla="*/ 1190205 h 2018589"/>
              <a:gd name="connsiteX159-319" fmla="*/ 1262649 w 1434970"/>
              <a:gd name="connsiteY159-320" fmla="*/ 1190205 h 2018589"/>
              <a:gd name="connsiteX160-321" fmla="*/ 1282651 w 1434970"/>
              <a:gd name="connsiteY160-322" fmla="*/ 1197349 h 2018589"/>
              <a:gd name="connsiteX161-323" fmla="*/ 1282651 w 1434970"/>
              <a:gd name="connsiteY161-324" fmla="*/ 1197349 h 2018589"/>
              <a:gd name="connsiteX162-325" fmla="*/ 1355994 w 1434970"/>
              <a:gd name="connsiteY162-326" fmla="*/ 1223543 h 2018589"/>
              <a:gd name="connsiteX163-327" fmla="*/ 1361709 w 1434970"/>
              <a:gd name="connsiteY163-328" fmla="*/ 1237354 h 2018589"/>
              <a:gd name="connsiteX164-329" fmla="*/ 1338373 w 1434970"/>
              <a:gd name="connsiteY164-330" fmla="*/ 1279740 h 2018589"/>
              <a:gd name="connsiteX165-331" fmla="*/ 1338373 w 1434970"/>
              <a:gd name="connsiteY165-332" fmla="*/ 1279740 h 2018589"/>
              <a:gd name="connsiteX166-333" fmla="*/ 1327419 w 1434970"/>
              <a:gd name="connsiteY166-334" fmla="*/ 1300219 h 2018589"/>
              <a:gd name="connsiteX167-335" fmla="*/ 1327419 w 1434970"/>
              <a:gd name="connsiteY167-336" fmla="*/ 1300219 h 2018589"/>
              <a:gd name="connsiteX168-337" fmla="*/ 1284556 w 1434970"/>
              <a:gd name="connsiteY168-338" fmla="*/ 1381181 h 2018589"/>
              <a:gd name="connsiteX169-339" fmla="*/ 1230264 w 1434970"/>
              <a:gd name="connsiteY169-340" fmla="*/ 1392611 h 2018589"/>
              <a:gd name="connsiteX170-341" fmla="*/ 1130251 w 1434970"/>
              <a:gd name="connsiteY170-342" fmla="*/ 1327841 h 2018589"/>
              <a:gd name="connsiteX171-343" fmla="*/ 1130251 w 1434970"/>
              <a:gd name="connsiteY171-344" fmla="*/ 1327841 h 2018589"/>
              <a:gd name="connsiteX172-345" fmla="*/ 1021190 w 1434970"/>
              <a:gd name="connsiteY172-346" fmla="*/ 1256404 h 2018589"/>
              <a:gd name="connsiteX173-347" fmla="*/ 1004998 w 1434970"/>
              <a:gd name="connsiteY173-348" fmla="*/ 1224971 h 2018589"/>
              <a:gd name="connsiteX174-349" fmla="*/ 1012141 w 1434970"/>
              <a:gd name="connsiteY174-350" fmla="*/ 1219733 h 2018589"/>
              <a:gd name="connsiteX175-351" fmla="*/ 1055480 w 1434970"/>
              <a:gd name="connsiteY175-352" fmla="*/ 1222590 h 2018589"/>
              <a:gd name="connsiteX176-353" fmla="*/ 1077388 w 1434970"/>
              <a:gd name="connsiteY176-354" fmla="*/ 1202588 h 2018589"/>
              <a:gd name="connsiteX177-355" fmla="*/ 1080245 w 1434970"/>
              <a:gd name="connsiteY177-356" fmla="*/ 1186871 h 2018589"/>
              <a:gd name="connsiteX178-357" fmla="*/ 1080245 w 1434970"/>
              <a:gd name="connsiteY178-358" fmla="*/ 1186871 h 2018589"/>
              <a:gd name="connsiteX179-359" fmla="*/ 1081198 w 1434970"/>
              <a:gd name="connsiteY179-360" fmla="*/ 1173060 h 2018589"/>
              <a:gd name="connsiteX180-361" fmla="*/ 1082626 w 1434970"/>
              <a:gd name="connsiteY180-362" fmla="*/ 1164964 h 2018589"/>
              <a:gd name="connsiteX181-363" fmla="*/ 1082626 w 1434970"/>
              <a:gd name="connsiteY181-364" fmla="*/ 1164964 h 2018589"/>
              <a:gd name="connsiteX182-365" fmla="*/ 1085960 w 1434970"/>
              <a:gd name="connsiteY182-366" fmla="*/ 1133531 h 2018589"/>
              <a:gd name="connsiteX183-367" fmla="*/ 1085960 w 1434970"/>
              <a:gd name="connsiteY183-368" fmla="*/ 1133531 h 2018589"/>
              <a:gd name="connsiteX184-369" fmla="*/ 1105963 w 1434970"/>
              <a:gd name="connsiteY184-370" fmla="*/ 955890 h 2018589"/>
              <a:gd name="connsiteX185-371" fmla="*/ 1109296 w 1434970"/>
              <a:gd name="connsiteY185-372" fmla="*/ 937792 h 2018589"/>
              <a:gd name="connsiteX186-373" fmla="*/ 1140253 w 1434970"/>
              <a:gd name="connsiteY186-374" fmla="*/ 912075 h 2018589"/>
              <a:gd name="connsiteX187-375" fmla="*/ 1303606 w 1434970"/>
              <a:gd name="connsiteY187-376" fmla="*/ 902550 h 2018589"/>
              <a:gd name="connsiteX188-377" fmla="*/ 1336468 w 1434970"/>
              <a:gd name="connsiteY188-378" fmla="*/ 907789 h 2018589"/>
              <a:gd name="connsiteX189-379" fmla="*/ 1362662 w 1434970"/>
              <a:gd name="connsiteY189-380" fmla="*/ 938745 h 2018589"/>
              <a:gd name="connsiteX190-381" fmla="*/ 1383616 w 1434970"/>
              <a:gd name="connsiteY190-382" fmla="*/ 1045901 h 2018589"/>
              <a:gd name="connsiteX191-383" fmla="*/ 1372187 w 1434970"/>
              <a:gd name="connsiteY191-384" fmla="*/ 1059236 h 2018589"/>
              <a:gd name="connsiteX192-385" fmla="*/ 1301225 w 1434970"/>
              <a:gd name="connsiteY192-386" fmla="*/ 1058760 h 2018589"/>
              <a:gd name="connsiteX193-387" fmla="*/ 1301225 w 1434970"/>
              <a:gd name="connsiteY193-388" fmla="*/ 1058760 h 2018589"/>
              <a:gd name="connsiteX194-389" fmla="*/ 1281699 w 1434970"/>
              <a:gd name="connsiteY194-390" fmla="*/ 1058760 h 2018589"/>
              <a:gd name="connsiteX195-391" fmla="*/ 1281699 w 1434970"/>
              <a:gd name="connsiteY195-392" fmla="*/ 1058760 h 2018589"/>
              <a:gd name="connsiteX196-393" fmla="*/ 1194069 w 1434970"/>
              <a:gd name="connsiteY196-394" fmla="*/ 1059236 h 2018589"/>
              <a:gd name="connsiteX197-395" fmla="*/ 1181210 w 1434970"/>
              <a:gd name="connsiteY197-396" fmla="*/ 1066380 h 2018589"/>
              <a:gd name="connsiteX198-397" fmla="*/ 1192640 w 1434970"/>
              <a:gd name="connsiteY198-398" fmla="*/ 1074476 h 2018589"/>
              <a:gd name="connsiteX199-399" fmla="*/ 1223120 w 1434970"/>
              <a:gd name="connsiteY199-400" fmla="*/ 1077810 h 2018589"/>
              <a:gd name="connsiteX200-401" fmla="*/ 1226930 w 1434970"/>
              <a:gd name="connsiteY200-402" fmla="*/ 1078763 h 2018589"/>
              <a:gd name="connsiteX201-403" fmla="*/ 1298844 w 1434970"/>
              <a:gd name="connsiteY201-404" fmla="*/ 1084001 h 2018589"/>
              <a:gd name="connsiteX202-405" fmla="*/ 1354565 w 1434970"/>
              <a:gd name="connsiteY202-406" fmla="*/ 1086383 h 2018589"/>
              <a:gd name="connsiteX203-407" fmla="*/ 1386950 w 1434970"/>
              <a:gd name="connsiteY203-408" fmla="*/ 1123054 h 2018589"/>
              <a:gd name="connsiteX0-409" fmla="*/ 1447705 w 1456672"/>
              <a:gd name="connsiteY0-410" fmla="*/ 970177 h 2018589"/>
              <a:gd name="connsiteX1-411" fmla="*/ 1438656 w 1456672"/>
              <a:gd name="connsiteY1-412" fmla="*/ 956842 h 2018589"/>
              <a:gd name="connsiteX2-413" fmla="*/ 1421035 w 1456672"/>
              <a:gd name="connsiteY2-414" fmla="*/ 888262 h 2018589"/>
              <a:gd name="connsiteX3-415" fmla="*/ 1387221 w 1456672"/>
              <a:gd name="connsiteY3-416" fmla="*/ 820159 h 2018589"/>
              <a:gd name="connsiteX4-417" fmla="*/ 1380553 w 1456672"/>
              <a:gd name="connsiteY4-418" fmla="*/ 787774 h 2018589"/>
              <a:gd name="connsiteX5-419" fmla="*/ 1379125 w 1456672"/>
              <a:gd name="connsiteY5-420" fmla="*/ 715384 h 2018589"/>
              <a:gd name="connsiteX6-421" fmla="*/ 1385316 w 1456672"/>
              <a:gd name="connsiteY6-422" fmla="*/ 659662 h 2018589"/>
              <a:gd name="connsiteX7-423" fmla="*/ 1373886 w 1456672"/>
              <a:gd name="connsiteY7-424" fmla="*/ 612990 h 2018589"/>
              <a:gd name="connsiteX8-425" fmla="*/ 1371028 w 1456672"/>
              <a:gd name="connsiteY8-426" fmla="*/ 563936 h 2018589"/>
              <a:gd name="connsiteX9-427" fmla="*/ 1386745 w 1456672"/>
              <a:gd name="connsiteY9-428" fmla="*/ 424871 h 2018589"/>
              <a:gd name="connsiteX10-429" fmla="*/ 1374362 w 1456672"/>
              <a:gd name="connsiteY10-430" fmla="*/ 342956 h 2018589"/>
              <a:gd name="connsiteX11-431" fmla="*/ 1370076 w 1456672"/>
              <a:gd name="connsiteY11-432" fmla="*/ 255326 h 2018589"/>
              <a:gd name="connsiteX12-433" fmla="*/ 1302449 w 1456672"/>
              <a:gd name="connsiteY12-434" fmla="*/ 191508 h 2018589"/>
              <a:gd name="connsiteX13-435" fmla="*/ 1267206 w 1456672"/>
              <a:gd name="connsiteY13-436" fmla="*/ 176268 h 2018589"/>
              <a:gd name="connsiteX14-437" fmla="*/ 1242917 w 1456672"/>
              <a:gd name="connsiteY14-438" fmla="*/ 161505 h 2018589"/>
              <a:gd name="connsiteX15-439" fmla="*/ 1200531 w 1456672"/>
              <a:gd name="connsiteY15-440" fmla="*/ 127215 h 2018589"/>
              <a:gd name="connsiteX16-441" fmla="*/ 1189101 w 1456672"/>
              <a:gd name="connsiteY16-442" fmla="*/ 111022 h 2018589"/>
              <a:gd name="connsiteX17-443" fmla="*/ 1137190 w 1456672"/>
              <a:gd name="connsiteY17-444" fmla="*/ 91020 h 2018589"/>
              <a:gd name="connsiteX18-445" fmla="*/ 1026223 w 1456672"/>
              <a:gd name="connsiteY18-446" fmla="*/ 52920 h 2018589"/>
              <a:gd name="connsiteX19-447" fmla="*/ 963358 w 1456672"/>
              <a:gd name="connsiteY19-448" fmla="*/ 31965 h 2018589"/>
              <a:gd name="connsiteX20-449" fmla="*/ 902398 w 1456672"/>
              <a:gd name="connsiteY20-450" fmla="*/ 26726 h 2018589"/>
              <a:gd name="connsiteX21-451" fmla="*/ 828103 w 1456672"/>
              <a:gd name="connsiteY21-452" fmla="*/ 17677 h 2018589"/>
              <a:gd name="connsiteX22-453" fmla="*/ 723328 w 1456672"/>
              <a:gd name="connsiteY22-454" fmla="*/ 56 h 2018589"/>
              <a:gd name="connsiteX23-455" fmla="*/ 629983 w 1456672"/>
              <a:gd name="connsiteY23-456" fmla="*/ 11010 h 2018589"/>
              <a:gd name="connsiteX24-457" fmla="*/ 419957 w 1456672"/>
              <a:gd name="connsiteY24-458" fmla="*/ 83876 h 2018589"/>
              <a:gd name="connsiteX25-459" fmla="*/ 321849 w 1456672"/>
              <a:gd name="connsiteY25-460" fmla="*/ 158171 h 2018589"/>
              <a:gd name="connsiteX26-461" fmla="*/ 259461 w 1456672"/>
              <a:gd name="connsiteY26-462" fmla="*/ 228180 h 2018589"/>
              <a:gd name="connsiteX27-463" fmla="*/ 206597 w 1456672"/>
              <a:gd name="connsiteY27-464" fmla="*/ 292474 h 2018589"/>
              <a:gd name="connsiteX28-465" fmla="*/ 164211 w 1456672"/>
              <a:gd name="connsiteY28-466" fmla="*/ 380580 h 2018589"/>
              <a:gd name="connsiteX29-467" fmla="*/ 127539 w 1456672"/>
              <a:gd name="connsiteY29-468" fmla="*/ 577271 h 2018589"/>
              <a:gd name="connsiteX30-469" fmla="*/ 136588 w 1456672"/>
              <a:gd name="connsiteY30-470" fmla="*/ 680617 h 2018589"/>
              <a:gd name="connsiteX31-471" fmla="*/ 193262 w 1456672"/>
              <a:gd name="connsiteY31-472" fmla="*/ 825874 h 2018589"/>
              <a:gd name="connsiteX32-473" fmla="*/ 236124 w 1456672"/>
              <a:gd name="connsiteY32-474" fmla="*/ 892072 h 2018589"/>
              <a:gd name="connsiteX33-475" fmla="*/ 258985 w 1456672"/>
              <a:gd name="connsiteY33-476" fmla="*/ 921600 h 2018589"/>
              <a:gd name="connsiteX34-477" fmla="*/ 310419 w 1456672"/>
              <a:gd name="connsiteY34-478" fmla="*/ 1016374 h 2018589"/>
              <a:gd name="connsiteX35-479" fmla="*/ 334708 w 1456672"/>
              <a:gd name="connsiteY35-480" fmla="*/ 1153058 h 2018589"/>
              <a:gd name="connsiteX36-481" fmla="*/ 326612 w 1456672"/>
              <a:gd name="connsiteY36-482" fmla="*/ 1322603 h 2018589"/>
              <a:gd name="connsiteX37-483" fmla="*/ 292322 w 1456672"/>
              <a:gd name="connsiteY37-484" fmla="*/ 1397850 h 2018589"/>
              <a:gd name="connsiteX38-485" fmla="*/ 263271 w 1456672"/>
              <a:gd name="connsiteY38-486" fmla="*/ 1431664 h 2018589"/>
              <a:gd name="connsiteX39-487" fmla="*/ 22687 w 1456672"/>
              <a:gd name="connsiteY39-488" fmla="*/ 1611103 h 2018589"/>
              <a:gd name="connsiteX40-489" fmla="*/ 20123 w 1456672"/>
              <a:gd name="connsiteY40-490" fmla="*/ 1705050 h 2018589"/>
              <a:gd name="connsiteX41-491" fmla="*/ 336613 w 1456672"/>
              <a:gd name="connsiteY41-492" fmla="*/ 1465954 h 2018589"/>
              <a:gd name="connsiteX42-493" fmla="*/ 341376 w 1456672"/>
              <a:gd name="connsiteY42-494" fmla="*/ 1462620 h 2018589"/>
              <a:gd name="connsiteX43-495" fmla="*/ 405670 w 1456672"/>
              <a:gd name="connsiteY43-496" fmla="*/ 1330699 h 2018589"/>
              <a:gd name="connsiteX44-497" fmla="*/ 428530 w 1456672"/>
              <a:gd name="connsiteY44-498" fmla="*/ 1234020 h 2018589"/>
              <a:gd name="connsiteX45-499" fmla="*/ 451866 w 1456672"/>
              <a:gd name="connsiteY45-500" fmla="*/ 1156391 h 2018589"/>
              <a:gd name="connsiteX46-501" fmla="*/ 495681 w 1456672"/>
              <a:gd name="connsiteY46-502" fmla="*/ 1052569 h 2018589"/>
              <a:gd name="connsiteX47-503" fmla="*/ 487585 w 1456672"/>
              <a:gd name="connsiteY47-504" fmla="*/ 962081 h 2018589"/>
              <a:gd name="connsiteX48-505" fmla="*/ 490442 w 1456672"/>
              <a:gd name="connsiteY48-506" fmla="*/ 770152 h 2018589"/>
              <a:gd name="connsiteX49-507" fmla="*/ 500920 w 1456672"/>
              <a:gd name="connsiteY49-508" fmla="*/ 738720 h 2018589"/>
              <a:gd name="connsiteX50-509" fmla="*/ 559975 w 1456672"/>
              <a:gd name="connsiteY50-510" fmla="*/ 699191 h 2018589"/>
              <a:gd name="connsiteX51-511" fmla="*/ 633793 w 1456672"/>
              <a:gd name="connsiteY51-512" fmla="*/ 681570 h 2018589"/>
              <a:gd name="connsiteX52-513" fmla="*/ 771430 w 1456672"/>
              <a:gd name="connsiteY52-514" fmla="*/ 742054 h 2018589"/>
              <a:gd name="connsiteX53-515" fmla="*/ 857155 w 1456672"/>
              <a:gd name="connsiteY53-516" fmla="*/ 908265 h 2018589"/>
              <a:gd name="connsiteX54-517" fmla="*/ 850011 w 1456672"/>
              <a:gd name="connsiteY54-518" fmla="*/ 918742 h 2018589"/>
              <a:gd name="connsiteX55-519" fmla="*/ 752380 w 1456672"/>
              <a:gd name="connsiteY55-520" fmla="*/ 921600 h 2018589"/>
              <a:gd name="connsiteX56-521" fmla="*/ 673322 w 1456672"/>
              <a:gd name="connsiteY56-522" fmla="*/ 932554 h 2018589"/>
              <a:gd name="connsiteX57-523" fmla="*/ 702850 w 1456672"/>
              <a:gd name="connsiteY57-524" fmla="*/ 946841 h 2018589"/>
              <a:gd name="connsiteX58-525" fmla="*/ 1064323 w 1456672"/>
              <a:gd name="connsiteY58-526" fmla="*/ 946841 h 2018589"/>
              <a:gd name="connsiteX59-527" fmla="*/ 1086231 w 1456672"/>
              <a:gd name="connsiteY59-528" fmla="*/ 949222 h 2018589"/>
              <a:gd name="connsiteX60-529" fmla="*/ 1070991 w 1456672"/>
              <a:gd name="connsiteY60-530" fmla="*/ 1015421 h 2018589"/>
              <a:gd name="connsiteX61-531" fmla="*/ 1057656 w 1456672"/>
              <a:gd name="connsiteY61-532" fmla="*/ 1156867 h 2018589"/>
              <a:gd name="connsiteX62-533" fmla="*/ 1041464 w 1456672"/>
              <a:gd name="connsiteY62-534" fmla="*/ 1170679 h 2018589"/>
              <a:gd name="connsiteX63-535" fmla="*/ 997172 w 1456672"/>
              <a:gd name="connsiteY63-536" fmla="*/ 1173536 h 2018589"/>
              <a:gd name="connsiteX64-537" fmla="*/ 951452 w 1456672"/>
              <a:gd name="connsiteY64-538" fmla="*/ 1188776 h 2018589"/>
              <a:gd name="connsiteX65-539" fmla="*/ 808101 w 1456672"/>
              <a:gd name="connsiteY65-540" fmla="*/ 1164011 h 2018589"/>
              <a:gd name="connsiteX66-541" fmla="*/ 738092 w 1456672"/>
              <a:gd name="connsiteY66-542" fmla="*/ 1152105 h 2018589"/>
              <a:gd name="connsiteX67-543" fmla="*/ 679513 w 1456672"/>
              <a:gd name="connsiteY67-544" fmla="*/ 1140675 h 2018589"/>
              <a:gd name="connsiteX68-545" fmla="*/ 761428 w 1456672"/>
              <a:gd name="connsiteY68-546" fmla="*/ 1182109 h 2018589"/>
              <a:gd name="connsiteX69-547" fmla="*/ 945737 w 1456672"/>
              <a:gd name="connsiteY69-548" fmla="*/ 1240211 h 2018589"/>
              <a:gd name="connsiteX70-549" fmla="*/ 966692 w 1456672"/>
              <a:gd name="connsiteY70-550" fmla="*/ 1253070 h 2018589"/>
              <a:gd name="connsiteX71-551" fmla="*/ 1003840 w 1456672"/>
              <a:gd name="connsiteY71-552" fmla="*/ 1286408 h 2018589"/>
              <a:gd name="connsiteX72-553" fmla="*/ 1116235 w 1456672"/>
              <a:gd name="connsiteY72-554" fmla="*/ 1374990 h 2018589"/>
              <a:gd name="connsiteX73-555" fmla="*/ 998125 w 1456672"/>
              <a:gd name="connsiteY73-556" fmla="*/ 1376895 h 2018589"/>
              <a:gd name="connsiteX74-557" fmla="*/ 909066 w 1456672"/>
              <a:gd name="connsiteY74-558" fmla="*/ 1400708 h 2018589"/>
              <a:gd name="connsiteX75-559" fmla="*/ 880967 w 1456672"/>
              <a:gd name="connsiteY75-560" fmla="*/ 1481194 h 2018589"/>
              <a:gd name="connsiteX76-561" fmla="*/ 858583 w 1456672"/>
              <a:gd name="connsiteY76-562" fmla="*/ 1585969 h 2018589"/>
              <a:gd name="connsiteX77-563" fmla="*/ 852392 w 1456672"/>
              <a:gd name="connsiteY77-564" fmla="*/ 1707889 h 2018589"/>
              <a:gd name="connsiteX78-565" fmla="*/ 946690 w 1456672"/>
              <a:gd name="connsiteY78-566" fmla="*/ 1961730 h 2018589"/>
              <a:gd name="connsiteX79-567" fmla="*/ 977646 w 1456672"/>
              <a:gd name="connsiteY79-568" fmla="*/ 2007927 h 2018589"/>
              <a:gd name="connsiteX80-569" fmla="*/ 995267 w 1456672"/>
              <a:gd name="connsiteY80-570" fmla="*/ 2005545 h 2018589"/>
              <a:gd name="connsiteX81-571" fmla="*/ 964787 w 1456672"/>
              <a:gd name="connsiteY81-572" fmla="*/ 1863623 h 2018589"/>
              <a:gd name="connsiteX82-573" fmla="*/ 930021 w 1456672"/>
              <a:gd name="connsiteY82-574" fmla="*/ 1739321 h 2018589"/>
              <a:gd name="connsiteX83-575" fmla="*/ 932878 w 1456672"/>
              <a:gd name="connsiteY83-576" fmla="*/ 1626450 h 2018589"/>
              <a:gd name="connsiteX84-577" fmla="*/ 947642 w 1456672"/>
              <a:gd name="connsiteY84-578" fmla="*/ 1547869 h 2018589"/>
              <a:gd name="connsiteX85-579" fmla="*/ 954786 w 1456672"/>
              <a:gd name="connsiteY85-580" fmla="*/ 1509293 h 2018589"/>
              <a:gd name="connsiteX86-581" fmla="*/ 963835 w 1456672"/>
              <a:gd name="connsiteY86-582" fmla="*/ 1485956 h 2018589"/>
              <a:gd name="connsiteX87-583" fmla="*/ 987647 w 1456672"/>
              <a:gd name="connsiteY87-584" fmla="*/ 1463096 h 2018589"/>
              <a:gd name="connsiteX88-585" fmla="*/ 1127665 w 1456672"/>
              <a:gd name="connsiteY88-586" fmla="*/ 1449761 h 2018589"/>
              <a:gd name="connsiteX89-587" fmla="*/ 1258633 w 1456672"/>
              <a:gd name="connsiteY89-588" fmla="*/ 1462144 h 2018589"/>
              <a:gd name="connsiteX90-589" fmla="*/ 1316736 w 1456672"/>
              <a:gd name="connsiteY90-590" fmla="*/ 1442141 h 2018589"/>
              <a:gd name="connsiteX91-591" fmla="*/ 1336262 w 1456672"/>
              <a:gd name="connsiteY91-592" fmla="*/ 1404994 h 2018589"/>
              <a:gd name="connsiteX92-593" fmla="*/ 1429131 w 1456672"/>
              <a:gd name="connsiteY92-594" fmla="*/ 1216399 h 2018589"/>
              <a:gd name="connsiteX93-595" fmla="*/ 1453420 w 1456672"/>
              <a:gd name="connsiteY93-596" fmla="*/ 1015897 h 2018589"/>
              <a:gd name="connsiteX94-597" fmla="*/ 1445324 w 1456672"/>
              <a:gd name="connsiteY94-598" fmla="*/ 975416 h 2018589"/>
              <a:gd name="connsiteX95-599" fmla="*/ 1447705 w 1456672"/>
              <a:gd name="connsiteY95-600" fmla="*/ 970177 h 2018589"/>
              <a:gd name="connsiteX96-601" fmla="*/ 526161 w 1456672"/>
              <a:gd name="connsiteY96-602" fmla="*/ 447255 h 2018589"/>
              <a:gd name="connsiteX97-603" fmla="*/ 563308 w 1456672"/>
              <a:gd name="connsiteY97-604" fmla="*/ 449160 h 2018589"/>
              <a:gd name="connsiteX98-605" fmla="*/ 457581 w 1456672"/>
              <a:gd name="connsiteY98-606" fmla="*/ 509167 h 2018589"/>
              <a:gd name="connsiteX99-607" fmla="*/ 381857 w 1456672"/>
              <a:gd name="connsiteY99-608" fmla="*/ 512025 h 2018589"/>
              <a:gd name="connsiteX100-609" fmla="*/ 418052 w 1456672"/>
              <a:gd name="connsiteY100-610" fmla="*/ 423442 h 2018589"/>
              <a:gd name="connsiteX101-611" fmla="*/ 394240 w 1456672"/>
              <a:gd name="connsiteY101-612" fmla="*/ 436777 h 2018589"/>
              <a:gd name="connsiteX102-613" fmla="*/ 332327 w 1456672"/>
              <a:gd name="connsiteY102-614" fmla="*/ 490594 h 2018589"/>
              <a:gd name="connsiteX103-615" fmla="*/ 293751 w 1456672"/>
              <a:gd name="connsiteY103-616" fmla="*/ 516787 h 2018589"/>
              <a:gd name="connsiteX104-617" fmla="*/ 527113 w 1456672"/>
              <a:gd name="connsiteY104-618" fmla="*/ 316762 h 2018589"/>
              <a:gd name="connsiteX105-619" fmla="*/ 529971 w 1456672"/>
              <a:gd name="connsiteY105-620" fmla="*/ 319620 h 2018589"/>
              <a:gd name="connsiteX106-621" fmla="*/ 499015 w 1456672"/>
              <a:gd name="connsiteY106-622" fmla="*/ 363911 h 2018589"/>
              <a:gd name="connsiteX107-623" fmla="*/ 495681 w 1456672"/>
              <a:gd name="connsiteY107-624" fmla="*/ 372484 h 2018589"/>
              <a:gd name="connsiteX108-625" fmla="*/ 504730 w 1456672"/>
              <a:gd name="connsiteY108-626" fmla="*/ 373912 h 2018589"/>
              <a:gd name="connsiteX109-627" fmla="*/ 571881 w 1456672"/>
              <a:gd name="connsiteY109-628" fmla="*/ 362482 h 2018589"/>
              <a:gd name="connsiteX110-629" fmla="*/ 584740 w 1456672"/>
              <a:gd name="connsiteY110-630" fmla="*/ 362006 h 2018589"/>
              <a:gd name="connsiteX111-631" fmla="*/ 525208 w 1456672"/>
              <a:gd name="connsiteY111-632" fmla="*/ 416775 h 2018589"/>
              <a:gd name="connsiteX112-633" fmla="*/ 525208 w 1456672"/>
              <a:gd name="connsiteY112-634" fmla="*/ 416775 h 2018589"/>
              <a:gd name="connsiteX113-635" fmla="*/ 517112 w 1456672"/>
              <a:gd name="connsiteY113-636" fmla="*/ 432015 h 2018589"/>
              <a:gd name="connsiteX114-637" fmla="*/ 526161 w 1456672"/>
              <a:gd name="connsiteY114-638" fmla="*/ 447255 h 2018589"/>
              <a:gd name="connsiteX115-639" fmla="*/ 1088136 w 1456672"/>
              <a:gd name="connsiteY115-640" fmla="*/ 859211 h 2018589"/>
              <a:gd name="connsiteX116-641" fmla="*/ 1072420 w 1456672"/>
              <a:gd name="connsiteY116-642" fmla="*/ 861116 h 2018589"/>
              <a:gd name="connsiteX117-643" fmla="*/ 1079564 w 1456672"/>
              <a:gd name="connsiteY117-644" fmla="*/ 879214 h 2018589"/>
              <a:gd name="connsiteX118-645" fmla="*/ 1059085 w 1456672"/>
              <a:gd name="connsiteY118-646" fmla="*/ 906360 h 2018589"/>
              <a:gd name="connsiteX119-647" fmla="*/ 901446 w 1456672"/>
              <a:gd name="connsiteY119-648" fmla="*/ 907789 h 2018589"/>
              <a:gd name="connsiteX120-649" fmla="*/ 893350 w 1456672"/>
              <a:gd name="connsiteY120-650" fmla="*/ 895882 h 2018589"/>
              <a:gd name="connsiteX121-651" fmla="*/ 900970 w 1456672"/>
              <a:gd name="connsiteY121-652" fmla="*/ 835399 h 2018589"/>
              <a:gd name="connsiteX122-653" fmla="*/ 900970 w 1456672"/>
              <a:gd name="connsiteY122-654" fmla="*/ 835399 h 2018589"/>
              <a:gd name="connsiteX123-655" fmla="*/ 902398 w 1456672"/>
              <a:gd name="connsiteY123-656" fmla="*/ 827302 h 2018589"/>
              <a:gd name="connsiteX124-657" fmla="*/ 913352 w 1456672"/>
              <a:gd name="connsiteY124-658" fmla="*/ 730624 h 2018589"/>
              <a:gd name="connsiteX125-659" fmla="*/ 930497 w 1456672"/>
              <a:gd name="connsiteY125-660" fmla="*/ 665854 h 2018589"/>
              <a:gd name="connsiteX126-661" fmla="*/ 960025 w 1456672"/>
              <a:gd name="connsiteY126-662" fmla="*/ 645375 h 2018589"/>
              <a:gd name="connsiteX127-663" fmla="*/ 1150525 w 1456672"/>
              <a:gd name="connsiteY127-664" fmla="*/ 546315 h 2018589"/>
              <a:gd name="connsiteX128-665" fmla="*/ 1161478 w 1456672"/>
              <a:gd name="connsiteY128-666" fmla="*/ 545839 h 2018589"/>
              <a:gd name="connsiteX129-667" fmla="*/ 1158145 w 1456672"/>
              <a:gd name="connsiteY129-668" fmla="*/ 556792 h 2018589"/>
              <a:gd name="connsiteX130-669" fmla="*/ 1030033 w 1456672"/>
              <a:gd name="connsiteY130-670" fmla="*/ 718241 h 2018589"/>
              <a:gd name="connsiteX131-671" fmla="*/ 1034796 w 1456672"/>
              <a:gd name="connsiteY131-672" fmla="*/ 731100 h 2018589"/>
              <a:gd name="connsiteX132-673" fmla="*/ 1034796 w 1456672"/>
              <a:gd name="connsiteY132-674" fmla="*/ 731100 h 2018589"/>
              <a:gd name="connsiteX133-675" fmla="*/ 1110520 w 1456672"/>
              <a:gd name="connsiteY133-676" fmla="*/ 686809 h 2018589"/>
              <a:gd name="connsiteX134-677" fmla="*/ 1144333 w 1456672"/>
              <a:gd name="connsiteY134-678" fmla="*/ 666330 h 2018589"/>
              <a:gd name="connsiteX135-679" fmla="*/ 1150048 w 1456672"/>
              <a:gd name="connsiteY135-680" fmla="*/ 664425 h 2018589"/>
              <a:gd name="connsiteX136-681" fmla="*/ 1144333 w 1456672"/>
              <a:gd name="connsiteY136-682" fmla="*/ 666330 h 2018589"/>
              <a:gd name="connsiteX137-683" fmla="*/ 1178624 w 1456672"/>
              <a:gd name="connsiteY137-684" fmla="*/ 645851 h 2018589"/>
              <a:gd name="connsiteX138-685" fmla="*/ 1271016 w 1456672"/>
              <a:gd name="connsiteY138-686" fmla="*/ 589177 h 2018589"/>
              <a:gd name="connsiteX139-687" fmla="*/ 1285780 w 1456672"/>
              <a:gd name="connsiteY139-688" fmla="*/ 580129 h 2018589"/>
              <a:gd name="connsiteX140-689" fmla="*/ 1313878 w 1456672"/>
              <a:gd name="connsiteY140-690" fmla="*/ 590130 h 2018589"/>
              <a:gd name="connsiteX141-691" fmla="*/ 1325308 w 1456672"/>
              <a:gd name="connsiteY141-692" fmla="*/ 727766 h 2018589"/>
              <a:gd name="connsiteX142-693" fmla="*/ 1316260 w 1456672"/>
              <a:gd name="connsiteY142-694" fmla="*/ 768247 h 2018589"/>
              <a:gd name="connsiteX143-695" fmla="*/ 1316260 w 1456672"/>
              <a:gd name="connsiteY143-696" fmla="*/ 768247 h 2018589"/>
              <a:gd name="connsiteX144-697" fmla="*/ 1304353 w 1456672"/>
              <a:gd name="connsiteY144-698" fmla="*/ 850162 h 2018589"/>
              <a:gd name="connsiteX145-699" fmla="*/ 1291018 w 1456672"/>
              <a:gd name="connsiteY145-700" fmla="*/ 858735 h 2018589"/>
              <a:gd name="connsiteX146-701" fmla="*/ 1201960 w 1456672"/>
              <a:gd name="connsiteY146-702" fmla="*/ 858735 h 2018589"/>
              <a:gd name="connsiteX147-703" fmla="*/ 1088136 w 1456672"/>
              <a:gd name="connsiteY147-704" fmla="*/ 859211 h 2018589"/>
              <a:gd name="connsiteX148-705" fmla="*/ 1408652 w 1456672"/>
              <a:gd name="connsiteY148-706" fmla="*/ 1123054 h 2018589"/>
              <a:gd name="connsiteX149-707" fmla="*/ 1405795 w 1456672"/>
              <a:gd name="connsiteY149-708" fmla="*/ 1141151 h 2018589"/>
              <a:gd name="connsiteX150-709" fmla="*/ 1405795 w 1456672"/>
              <a:gd name="connsiteY150-710" fmla="*/ 1141151 h 2018589"/>
              <a:gd name="connsiteX151-711" fmla="*/ 1405318 w 1456672"/>
              <a:gd name="connsiteY151-712" fmla="*/ 1151153 h 2018589"/>
              <a:gd name="connsiteX152-713" fmla="*/ 1357693 w 1456672"/>
              <a:gd name="connsiteY152-714" fmla="*/ 1181633 h 2018589"/>
              <a:gd name="connsiteX153-715" fmla="*/ 1269587 w 1456672"/>
              <a:gd name="connsiteY153-716" fmla="*/ 1157820 h 2018589"/>
              <a:gd name="connsiteX154-717" fmla="*/ 1209580 w 1456672"/>
              <a:gd name="connsiteY154-718" fmla="*/ 1147342 h 2018589"/>
              <a:gd name="connsiteX155-719" fmla="*/ 1195292 w 1456672"/>
              <a:gd name="connsiteY155-720" fmla="*/ 1150676 h 2018589"/>
              <a:gd name="connsiteX156-721" fmla="*/ 1211961 w 1456672"/>
              <a:gd name="connsiteY156-722" fmla="*/ 1163535 h 2018589"/>
              <a:gd name="connsiteX157-723" fmla="*/ 1211961 w 1456672"/>
              <a:gd name="connsiteY157-724" fmla="*/ 1163535 h 2018589"/>
              <a:gd name="connsiteX158-725" fmla="*/ 1284351 w 1456672"/>
              <a:gd name="connsiteY158-726" fmla="*/ 1190205 h 2018589"/>
              <a:gd name="connsiteX159-727" fmla="*/ 1284351 w 1456672"/>
              <a:gd name="connsiteY159-728" fmla="*/ 1190205 h 2018589"/>
              <a:gd name="connsiteX160-729" fmla="*/ 1304353 w 1456672"/>
              <a:gd name="connsiteY160-730" fmla="*/ 1197349 h 2018589"/>
              <a:gd name="connsiteX161-731" fmla="*/ 1304353 w 1456672"/>
              <a:gd name="connsiteY161-732" fmla="*/ 1197349 h 2018589"/>
              <a:gd name="connsiteX162-733" fmla="*/ 1377696 w 1456672"/>
              <a:gd name="connsiteY162-734" fmla="*/ 1223543 h 2018589"/>
              <a:gd name="connsiteX163-735" fmla="*/ 1383411 w 1456672"/>
              <a:gd name="connsiteY163-736" fmla="*/ 1237354 h 2018589"/>
              <a:gd name="connsiteX164-737" fmla="*/ 1360075 w 1456672"/>
              <a:gd name="connsiteY164-738" fmla="*/ 1279740 h 2018589"/>
              <a:gd name="connsiteX165-739" fmla="*/ 1360075 w 1456672"/>
              <a:gd name="connsiteY165-740" fmla="*/ 1279740 h 2018589"/>
              <a:gd name="connsiteX166-741" fmla="*/ 1349121 w 1456672"/>
              <a:gd name="connsiteY166-742" fmla="*/ 1300219 h 2018589"/>
              <a:gd name="connsiteX167-743" fmla="*/ 1349121 w 1456672"/>
              <a:gd name="connsiteY167-744" fmla="*/ 1300219 h 2018589"/>
              <a:gd name="connsiteX168-745" fmla="*/ 1306258 w 1456672"/>
              <a:gd name="connsiteY168-746" fmla="*/ 1381181 h 2018589"/>
              <a:gd name="connsiteX169-747" fmla="*/ 1251966 w 1456672"/>
              <a:gd name="connsiteY169-748" fmla="*/ 1392611 h 2018589"/>
              <a:gd name="connsiteX170-749" fmla="*/ 1151953 w 1456672"/>
              <a:gd name="connsiteY170-750" fmla="*/ 1327841 h 2018589"/>
              <a:gd name="connsiteX171-751" fmla="*/ 1151953 w 1456672"/>
              <a:gd name="connsiteY171-752" fmla="*/ 1327841 h 2018589"/>
              <a:gd name="connsiteX172-753" fmla="*/ 1042892 w 1456672"/>
              <a:gd name="connsiteY172-754" fmla="*/ 1256404 h 2018589"/>
              <a:gd name="connsiteX173-755" fmla="*/ 1026700 w 1456672"/>
              <a:gd name="connsiteY173-756" fmla="*/ 1224971 h 2018589"/>
              <a:gd name="connsiteX174-757" fmla="*/ 1033843 w 1456672"/>
              <a:gd name="connsiteY174-758" fmla="*/ 1219733 h 2018589"/>
              <a:gd name="connsiteX175-759" fmla="*/ 1077182 w 1456672"/>
              <a:gd name="connsiteY175-760" fmla="*/ 1222590 h 2018589"/>
              <a:gd name="connsiteX176-761" fmla="*/ 1099090 w 1456672"/>
              <a:gd name="connsiteY176-762" fmla="*/ 1202588 h 2018589"/>
              <a:gd name="connsiteX177-763" fmla="*/ 1101947 w 1456672"/>
              <a:gd name="connsiteY177-764" fmla="*/ 1186871 h 2018589"/>
              <a:gd name="connsiteX178-765" fmla="*/ 1101947 w 1456672"/>
              <a:gd name="connsiteY178-766" fmla="*/ 1186871 h 2018589"/>
              <a:gd name="connsiteX179-767" fmla="*/ 1102900 w 1456672"/>
              <a:gd name="connsiteY179-768" fmla="*/ 1173060 h 2018589"/>
              <a:gd name="connsiteX180-769" fmla="*/ 1104328 w 1456672"/>
              <a:gd name="connsiteY180-770" fmla="*/ 1164964 h 2018589"/>
              <a:gd name="connsiteX181-771" fmla="*/ 1104328 w 1456672"/>
              <a:gd name="connsiteY181-772" fmla="*/ 1164964 h 2018589"/>
              <a:gd name="connsiteX182-773" fmla="*/ 1107662 w 1456672"/>
              <a:gd name="connsiteY182-774" fmla="*/ 1133531 h 2018589"/>
              <a:gd name="connsiteX183-775" fmla="*/ 1107662 w 1456672"/>
              <a:gd name="connsiteY183-776" fmla="*/ 1133531 h 2018589"/>
              <a:gd name="connsiteX184-777" fmla="*/ 1127665 w 1456672"/>
              <a:gd name="connsiteY184-778" fmla="*/ 955890 h 2018589"/>
              <a:gd name="connsiteX185-779" fmla="*/ 1130998 w 1456672"/>
              <a:gd name="connsiteY185-780" fmla="*/ 937792 h 2018589"/>
              <a:gd name="connsiteX186-781" fmla="*/ 1161955 w 1456672"/>
              <a:gd name="connsiteY186-782" fmla="*/ 912075 h 2018589"/>
              <a:gd name="connsiteX187-783" fmla="*/ 1325308 w 1456672"/>
              <a:gd name="connsiteY187-784" fmla="*/ 902550 h 2018589"/>
              <a:gd name="connsiteX188-785" fmla="*/ 1358170 w 1456672"/>
              <a:gd name="connsiteY188-786" fmla="*/ 907789 h 2018589"/>
              <a:gd name="connsiteX189-787" fmla="*/ 1384364 w 1456672"/>
              <a:gd name="connsiteY189-788" fmla="*/ 938745 h 2018589"/>
              <a:gd name="connsiteX190-789" fmla="*/ 1405318 w 1456672"/>
              <a:gd name="connsiteY190-790" fmla="*/ 1045901 h 2018589"/>
              <a:gd name="connsiteX191-791" fmla="*/ 1393889 w 1456672"/>
              <a:gd name="connsiteY191-792" fmla="*/ 1059236 h 2018589"/>
              <a:gd name="connsiteX192-793" fmla="*/ 1322927 w 1456672"/>
              <a:gd name="connsiteY192-794" fmla="*/ 1058760 h 2018589"/>
              <a:gd name="connsiteX193-795" fmla="*/ 1322927 w 1456672"/>
              <a:gd name="connsiteY193-796" fmla="*/ 1058760 h 2018589"/>
              <a:gd name="connsiteX194-797" fmla="*/ 1303401 w 1456672"/>
              <a:gd name="connsiteY194-798" fmla="*/ 1058760 h 2018589"/>
              <a:gd name="connsiteX195-799" fmla="*/ 1303401 w 1456672"/>
              <a:gd name="connsiteY195-800" fmla="*/ 1058760 h 2018589"/>
              <a:gd name="connsiteX196-801" fmla="*/ 1215771 w 1456672"/>
              <a:gd name="connsiteY196-802" fmla="*/ 1059236 h 2018589"/>
              <a:gd name="connsiteX197-803" fmla="*/ 1202912 w 1456672"/>
              <a:gd name="connsiteY197-804" fmla="*/ 1066380 h 2018589"/>
              <a:gd name="connsiteX198-805" fmla="*/ 1214342 w 1456672"/>
              <a:gd name="connsiteY198-806" fmla="*/ 1074476 h 2018589"/>
              <a:gd name="connsiteX199-807" fmla="*/ 1244822 w 1456672"/>
              <a:gd name="connsiteY199-808" fmla="*/ 1077810 h 2018589"/>
              <a:gd name="connsiteX200-809" fmla="*/ 1248632 w 1456672"/>
              <a:gd name="connsiteY200-810" fmla="*/ 1078763 h 2018589"/>
              <a:gd name="connsiteX201-811" fmla="*/ 1320546 w 1456672"/>
              <a:gd name="connsiteY201-812" fmla="*/ 1084001 h 2018589"/>
              <a:gd name="connsiteX202-813" fmla="*/ 1376267 w 1456672"/>
              <a:gd name="connsiteY202-814" fmla="*/ 1086383 h 2018589"/>
              <a:gd name="connsiteX203-815" fmla="*/ 1408652 w 1456672"/>
              <a:gd name="connsiteY203-816" fmla="*/ 1123054 h 2018589"/>
              <a:gd name="connsiteX0-817" fmla="*/ 1440813 w 1449780"/>
              <a:gd name="connsiteY0-818" fmla="*/ 970177 h 2018589"/>
              <a:gd name="connsiteX1-819" fmla="*/ 1431764 w 1449780"/>
              <a:gd name="connsiteY1-820" fmla="*/ 956842 h 2018589"/>
              <a:gd name="connsiteX2-821" fmla="*/ 1414143 w 1449780"/>
              <a:gd name="connsiteY2-822" fmla="*/ 888262 h 2018589"/>
              <a:gd name="connsiteX3-823" fmla="*/ 1380329 w 1449780"/>
              <a:gd name="connsiteY3-824" fmla="*/ 820159 h 2018589"/>
              <a:gd name="connsiteX4-825" fmla="*/ 1373661 w 1449780"/>
              <a:gd name="connsiteY4-826" fmla="*/ 787774 h 2018589"/>
              <a:gd name="connsiteX5-827" fmla="*/ 1372233 w 1449780"/>
              <a:gd name="connsiteY5-828" fmla="*/ 715384 h 2018589"/>
              <a:gd name="connsiteX6-829" fmla="*/ 1378424 w 1449780"/>
              <a:gd name="connsiteY6-830" fmla="*/ 659662 h 2018589"/>
              <a:gd name="connsiteX7-831" fmla="*/ 1366994 w 1449780"/>
              <a:gd name="connsiteY7-832" fmla="*/ 612990 h 2018589"/>
              <a:gd name="connsiteX8-833" fmla="*/ 1364136 w 1449780"/>
              <a:gd name="connsiteY8-834" fmla="*/ 563936 h 2018589"/>
              <a:gd name="connsiteX9-835" fmla="*/ 1379853 w 1449780"/>
              <a:gd name="connsiteY9-836" fmla="*/ 424871 h 2018589"/>
              <a:gd name="connsiteX10-837" fmla="*/ 1367470 w 1449780"/>
              <a:gd name="connsiteY10-838" fmla="*/ 342956 h 2018589"/>
              <a:gd name="connsiteX11-839" fmla="*/ 1363184 w 1449780"/>
              <a:gd name="connsiteY11-840" fmla="*/ 255326 h 2018589"/>
              <a:gd name="connsiteX12-841" fmla="*/ 1295557 w 1449780"/>
              <a:gd name="connsiteY12-842" fmla="*/ 191508 h 2018589"/>
              <a:gd name="connsiteX13-843" fmla="*/ 1260314 w 1449780"/>
              <a:gd name="connsiteY13-844" fmla="*/ 176268 h 2018589"/>
              <a:gd name="connsiteX14-845" fmla="*/ 1236025 w 1449780"/>
              <a:gd name="connsiteY14-846" fmla="*/ 161505 h 2018589"/>
              <a:gd name="connsiteX15-847" fmla="*/ 1193639 w 1449780"/>
              <a:gd name="connsiteY15-848" fmla="*/ 127215 h 2018589"/>
              <a:gd name="connsiteX16-849" fmla="*/ 1182209 w 1449780"/>
              <a:gd name="connsiteY16-850" fmla="*/ 111022 h 2018589"/>
              <a:gd name="connsiteX17-851" fmla="*/ 1130298 w 1449780"/>
              <a:gd name="connsiteY17-852" fmla="*/ 91020 h 2018589"/>
              <a:gd name="connsiteX18-853" fmla="*/ 1019331 w 1449780"/>
              <a:gd name="connsiteY18-854" fmla="*/ 52920 h 2018589"/>
              <a:gd name="connsiteX19-855" fmla="*/ 956466 w 1449780"/>
              <a:gd name="connsiteY19-856" fmla="*/ 31965 h 2018589"/>
              <a:gd name="connsiteX20-857" fmla="*/ 895506 w 1449780"/>
              <a:gd name="connsiteY20-858" fmla="*/ 26726 h 2018589"/>
              <a:gd name="connsiteX21-859" fmla="*/ 821211 w 1449780"/>
              <a:gd name="connsiteY21-860" fmla="*/ 17677 h 2018589"/>
              <a:gd name="connsiteX22-861" fmla="*/ 716436 w 1449780"/>
              <a:gd name="connsiteY22-862" fmla="*/ 56 h 2018589"/>
              <a:gd name="connsiteX23-863" fmla="*/ 623091 w 1449780"/>
              <a:gd name="connsiteY23-864" fmla="*/ 11010 h 2018589"/>
              <a:gd name="connsiteX24-865" fmla="*/ 413065 w 1449780"/>
              <a:gd name="connsiteY24-866" fmla="*/ 83876 h 2018589"/>
              <a:gd name="connsiteX25-867" fmla="*/ 314957 w 1449780"/>
              <a:gd name="connsiteY25-868" fmla="*/ 158171 h 2018589"/>
              <a:gd name="connsiteX26-869" fmla="*/ 252569 w 1449780"/>
              <a:gd name="connsiteY26-870" fmla="*/ 228180 h 2018589"/>
              <a:gd name="connsiteX27-871" fmla="*/ 199705 w 1449780"/>
              <a:gd name="connsiteY27-872" fmla="*/ 292474 h 2018589"/>
              <a:gd name="connsiteX28-873" fmla="*/ 157319 w 1449780"/>
              <a:gd name="connsiteY28-874" fmla="*/ 380580 h 2018589"/>
              <a:gd name="connsiteX29-875" fmla="*/ 120647 w 1449780"/>
              <a:gd name="connsiteY29-876" fmla="*/ 577271 h 2018589"/>
              <a:gd name="connsiteX30-877" fmla="*/ 129696 w 1449780"/>
              <a:gd name="connsiteY30-878" fmla="*/ 680617 h 2018589"/>
              <a:gd name="connsiteX31-879" fmla="*/ 186370 w 1449780"/>
              <a:gd name="connsiteY31-880" fmla="*/ 825874 h 2018589"/>
              <a:gd name="connsiteX32-881" fmla="*/ 229232 w 1449780"/>
              <a:gd name="connsiteY32-882" fmla="*/ 892072 h 2018589"/>
              <a:gd name="connsiteX33-883" fmla="*/ 252093 w 1449780"/>
              <a:gd name="connsiteY33-884" fmla="*/ 921600 h 2018589"/>
              <a:gd name="connsiteX34-885" fmla="*/ 303527 w 1449780"/>
              <a:gd name="connsiteY34-886" fmla="*/ 1016374 h 2018589"/>
              <a:gd name="connsiteX35-887" fmla="*/ 327816 w 1449780"/>
              <a:gd name="connsiteY35-888" fmla="*/ 1153058 h 2018589"/>
              <a:gd name="connsiteX36-889" fmla="*/ 319720 w 1449780"/>
              <a:gd name="connsiteY36-890" fmla="*/ 1322603 h 2018589"/>
              <a:gd name="connsiteX37-891" fmla="*/ 285430 w 1449780"/>
              <a:gd name="connsiteY37-892" fmla="*/ 1397850 h 2018589"/>
              <a:gd name="connsiteX38-893" fmla="*/ 256379 w 1449780"/>
              <a:gd name="connsiteY38-894" fmla="*/ 1431664 h 2018589"/>
              <a:gd name="connsiteX39-895" fmla="*/ 15795 w 1449780"/>
              <a:gd name="connsiteY39-896" fmla="*/ 1611103 h 2018589"/>
              <a:gd name="connsiteX40-897" fmla="*/ 31985 w 1449780"/>
              <a:gd name="connsiteY40-898" fmla="*/ 1671293 h 2018589"/>
              <a:gd name="connsiteX41-899" fmla="*/ 329721 w 1449780"/>
              <a:gd name="connsiteY41-900" fmla="*/ 1465954 h 2018589"/>
              <a:gd name="connsiteX42-901" fmla="*/ 334484 w 1449780"/>
              <a:gd name="connsiteY42-902" fmla="*/ 1462620 h 2018589"/>
              <a:gd name="connsiteX43-903" fmla="*/ 398778 w 1449780"/>
              <a:gd name="connsiteY43-904" fmla="*/ 1330699 h 2018589"/>
              <a:gd name="connsiteX44-905" fmla="*/ 421638 w 1449780"/>
              <a:gd name="connsiteY44-906" fmla="*/ 1234020 h 2018589"/>
              <a:gd name="connsiteX45-907" fmla="*/ 444974 w 1449780"/>
              <a:gd name="connsiteY45-908" fmla="*/ 1156391 h 2018589"/>
              <a:gd name="connsiteX46-909" fmla="*/ 488789 w 1449780"/>
              <a:gd name="connsiteY46-910" fmla="*/ 1052569 h 2018589"/>
              <a:gd name="connsiteX47-911" fmla="*/ 480693 w 1449780"/>
              <a:gd name="connsiteY47-912" fmla="*/ 962081 h 2018589"/>
              <a:gd name="connsiteX48-913" fmla="*/ 483550 w 1449780"/>
              <a:gd name="connsiteY48-914" fmla="*/ 770152 h 2018589"/>
              <a:gd name="connsiteX49-915" fmla="*/ 494028 w 1449780"/>
              <a:gd name="connsiteY49-916" fmla="*/ 738720 h 2018589"/>
              <a:gd name="connsiteX50-917" fmla="*/ 553083 w 1449780"/>
              <a:gd name="connsiteY50-918" fmla="*/ 699191 h 2018589"/>
              <a:gd name="connsiteX51-919" fmla="*/ 626901 w 1449780"/>
              <a:gd name="connsiteY51-920" fmla="*/ 681570 h 2018589"/>
              <a:gd name="connsiteX52-921" fmla="*/ 764538 w 1449780"/>
              <a:gd name="connsiteY52-922" fmla="*/ 742054 h 2018589"/>
              <a:gd name="connsiteX53-923" fmla="*/ 850263 w 1449780"/>
              <a:gd name="connsiteY53-924" fmla="*/ 908265 h 2018589"/>
              <a:gd name="connsiteX54-925" fmla="*/ 843119 w 1449780"/>
              <a:gd name="connsiteY54-926" fmla="*/ 918742 h 2018589"/>
              <a:gd name="connsiteX55-927" fmla="*/ 745488 w 1449780"/>
              <a:gd name="connsiteY55-928" fmla="*/ 921600 h 2018589"/>
              <a:gd name="connsiteX56-929" fmla="*/ 666430 w 1449780"/>
              <a:gd name="connsiteY56-930" fmla="*/ 932554 h 2018589"/>
              <a:gd name="connsiteX57-931" fmla="*/ 695958 w 1449780"/>
              <a:gd name="connsiteY57-932" fmla="*/ 946841 h 2018589"/>
              <a:gd name="connsiteX58-933" fmla="*/ 1057431 w 1449780"/>
              <a:gd name="connsiteY58-934" fmla="*/ 946841 h 2018589"/>
              <a:gd name="connsiteX59-935" fmla="*/ 1079339 w 1449780"/>
              <a:gd name="connsiteY59-936" fmla="*/ 949222 h 2018589"/>
              <a:gd name="connsiteX60-937" fmla="*/ 1064099 w 1449780"/>
              <a:gd name="connsiteY60-938" fmla="*/ 1015421 h 2018589"/>
              <a:gd name="connsiteX61-939" fmla="*/ 1050764 w 1449780"/>
              <a:gd name="connsiteY61-940" fmla="*/ 1156867 h 2018589"/>
              <a:gd name="connsiteX62-941" fmla="*/ 1034572 w 1449780"/>
              <a:gd name="connsiteY62-942" fmla="*/ 1170679 h 2018589"/>
              <a:gd name="connsiteX63-943" fmla="*/ 990280 w 1449780"/>
              <a:gd name="connsiteY63-944" fmla="*/ 1173536 h 2018589"/>
              <a:gd name="connsiteX64-945" fmla="*/ 944560 w 1449780"/>
              <a:gd name="connsiteY64-946" fmla="*/ 1188776 h 2018589"/>
              <a:gd name="connsiteX65-947" fmla="*/ 801209 w 1449780"/>
              <a:gd name="connsiteY65-948" fmla="*/ 1164011 h 2018589"/>
              <a:gd name="connsiteX66-949" fmla="*/ 731200 w 1449780"/>
              <a:gd name="connsiteY66-950" fmla="*/ 1152105 h 2018589"/>
              <a:gd name="connsiteX67-951" fmla="*/ 672621 w 1449780"/>
              <a:gd name="connsiteY67-952" fmla="*/ 1140675 h 2018589"/>
              <a:gd name="connsiteX68-953" fmla="*/ 754536 w 1449780"/>
              <a:gd name="connsiteY68-954" fmla="*/ 1182109 h 2018589"/>
              <a:gd name="connsiteX69-955" fmla="*/ 938845 w 1449780"/>
              <a:gd name="connsiteY69-956" fmla="*/ 1240211 h 2018589"/>
              <a:gd name="connsiteX70-957" fmla="*/ 959800 w 1449780"/>
              <a:gd name="connsiteY70-958" fmla="*/ 1253070 h 2018589"/>
              <a:gd name="connsiteX71-959" fmla="*/ 996948 w 1449780"/>
              <a:gd name="connsiteY71-960" fmla="*/ 1286408 h 2018589"/>
              <a:gd name="connsiteX72-961" fmla="*/ 1109343 w 1449780"/>
              <a:gd name="connsiteY72-962" fmla="*/ 1374990 h 2018589"/>
              <a:gd name="connsiteX73-963" fmla="*/ 991233 w 1449780"/>
              <a:gd name="connsiteY73-964" fmla="*/ 1376895 h 2018589"/>
              <a:gd name="connsiteX74-965" fmla="*/ 902174 w 1449780"/>
              <a:gd name="connsiteY74-966" fmla="*/ 1400708 h 2018589"/>
              <a:gd name="connsiteX75-967" fmla="*/ 874075 w 1449780"/>
              <a:gd name="connsiteY75-968" fmla="*/ 1481194 h 2018589"/>
              <a:gd name="connsiteX76-969" fmla="*/ 851691 w 1449780"/>
              <a:gd name="connsiteY76-970" fmla="*/ 1585969 h 2018589"/>
              <a:gd name="connsiteX77-971" fmla="*/ 845500 w 1449780"/>
              <a:gd name="connsiteY77-972" fmla="*/ 1707889 h 2018589"/>
              <a:gd name="connsiteX78-973" fmla="*/ 939798 w 1449780"/>
              <a:gd name="connsiteY78-974" fmla="*/ 1961730 h 2018589"/>
              <a:gd name="connsiteX79-975" fmla="*/ 970754 w 1449780"/>
              <a:gd name="connsiteY79-976" fmla="*/ 2007927 h 2018589"/>
              <a:gd name="connsiteX80-977" fmla="*/ 988375 w 1449780"/>
              <a:gd name="connsiteY80-978" fmla="*/ 2005545 h 2018589"/>
              <a:gd name="connsiteX81-979" fmla="*/ 957895 w 1449780"/>
              <a:gd name="connsiteY81-980" fmla="*/ 1863623 h 2018589"/>
              <a:gd name="connsiteX82-981" fmla="*/ 923129 w 1449780"/>
              <a:gd name="connsiteY82-982" fmla="*/ 1739321 h 2018589"/>
              <a:gd name="connsiteX83-983" fmla="*/ 925986 w 1449780"/>
              <a:gd name="connsiteY83-984" fmla="*/ 1626450 h 2018589"/>
              <a:gd name="connsiteX84-985" fmla="*/ 940750 w 1449780"/>
              <a:gd name="connsiteY84-986" fmla="*/ 1547869 h 2018589"/>
              <a:gd name="connsiteX85-987" fmla="*/ 947894 w 1449780"/>
              <a:gd name="connsiteY85-988" fmla="*/ 1509293 h 2018589"/>
              <a:gd name="connsiteX86-989" fmla="*/ 956943 w 1449780"/>
              <a:gd name="connsiteY86-990" fmla="*/ 1485956 h 2018589"/>
              <a:gd name="connsiteX87-991" fmla="*/ 980755 w 1449780"/>
              <a:gd name="connsiteY87-992" fmla="*/ 1463096 h 2018589"/>
              <a:gd name="connsiteX88-993" fmla="*/ 1120773 w 1449780"/>
              <a:gd name="connsiteY88-994" fmla="*/ 1449761 h 2018589"/>
              <a:gd name="connsiteX89-995" fmla="*/ 1251741 w 1449780"/>
              <a:gd name="connsiteY89-996" fmla="*/ 1462144 h 2018589"/>
              <a:gd name="connsiteX90-997" fmla="*/ 1309844 w 1449780"/>
              <a:gd name="connsiteY90-998" fmla="*/ 1442141 h 2018589"/>
              <a:gd name="connsiteX91-999" fmla="*/ 1329370 w 1449780"/>
              <a:gd name="connsiteY91-1000" fmla="*/ 1404994 h 2018589"/>
              <a:gd name="connsiteX92-1001" fmla="*/ 1422239 w 1449780"/>
              <a:gd name="connsiteY92-1002" fmla="*/ 1216399 h 2018589"/>
              <a:gd name="connsiteX93-1003" fmla="*/ 1446528 w 1449780"/>
              <a:gd name="connsiteY93-1004" fmla="*/ 1015897 h 2018589"/>
              <a:gd name="connsiteX94-1005" fmla="*/ 1438432 w 1449780"/>
              <a:gd name="connsiteY94-1006" fmla="*/ 975416 h 2018589"/>
              <a:gd name="connsiteX95-1007" fmla="*/ 1440813 w 1449780"/>
              <a:gd name="connsiteY95-1008" fmla="*/ 970177 h 2018589"/>
              <a:gd name="connsiteX96-1009" fmla="*/ 519269 w 1449780"/>
              <a:gd name="connsiteY96-1010" fmla="*/ 447255 h 2018589"/>
              <a:gd name="connsiteX97-1011" fmla="*/ 556416 w 1449780"/>
              <a:gd name="connsiteY97-1012" fmla="*/ 449160 h 2018589"/>
              <a:gd name="connsiteX98-1013" fmla="*/ 450689 w 1449780"/>
              <a:gd name="connsiteY98-1014" fmla="*/ 509167 h 2018589"/>
              <a:gd name="connsiteX99-1015" fmla="*/ 374965 w 1449780"/>
              <a:gd name="connsiteY99-1016" fmla="*/ 512025 h 2018589"/>
              <a:gd name="connsiteX100-1017" fmla="*/ 411160 w 1449780"/>
              <a:gd name="connsiteY100-1018" fmla="*/ 423442 h 2018589"/>
              <a:gd name="connsiteX101-1019" fmla="*/ 387348 w 1449780"/>
              <a:gd name="connsiteY101-1020" fmla="*/ 436777 h 2018589"/>
              <a:gd name="connsiteX102-1021" fmla="*/ 325435 w 1449780"/>
              <a:gd name="connsiteY102-1022" fmla="*/ 490594 h 2018589"/>
              <a:gd name="connsiteX103-1023" fmla="*/ 286859 w 1449780"/>
              <a:gd name="connsiteY103-1024" fmla="*/ 516787 h 2018589"/>
              <a:gd name="connsiteX104-1025" fmla="*/ 520221 w 1449780"/>
              <a:gd name="connsiteY104-1026" fmla="*/ 316762 h 2018589"/>
              <a:gd name="connsiteX105-1027" fmla="*/ 523079 w 1449780"/>
              <a:gd name="connsiteY105-1028" fmla="*/ 319620 h 2018589"/>
              <a:gd name="connsiteX106-1029" fmla="*/ 492123 w 1449780"/>
              <a:gd name="connsiteY106-1030" fmla="*/ 363911 h 2018589"/>
              <a:gd name="connsiteX107-1031" fmla="*/ 488789 w 1449780"/>
              <a:gd name="connsiteY107-1032" fmla="*/ 372484 h 2018589"/>
              <a:gd name="connsiteX108-1033" fmla="*/ 497838 w 1449780"/>
              <a:gd name="connsiteY108-1034" fmla="*/ 373912 h 2018589"/>
              <a:gd name="connsiteX109-1035" fmla="*/ 564989 w 1449780"/>
              <a:gd name="connsiteY109-1036" fmla="*/ 362482 h 2018589"/>
              <a:gd name="connsiteX110-1037" fmla="*/ 577848 w 1449780"/>
              <a:gd name="connsiteY110-1038" fmla="*/ 362006 h 2018589"/>
              <a:gd name="connsiteX111-1039" fmla="*/ 518316 w 1449780"/>
              <a:gd name="connsiteY111-1040" fmla="*/ 416775 h 2018589"/>
              <a:gd name="connsiteX112-1041" fmla="*/ 518316 w 1449780"/>
              <a:gd name="connsiteY112-1042" fmla="*/ 416775 h 2018589"/>
              <a:gd name="connsiteX113-1043" fmla="*/ 510220 w 1449780"/>
              <a:gd name="connsiteY113-1044" fmla="*/ 432015 h 2018589"/>
              <a:gd name="connsiteX114-1045" fmla="*/ 519269 w 1449780"/>
              <a:gd name="connsiteY114-1046" fmla="*/ 447255 h 2018589"/>
              <a:gd name="connsiteX115-1047" fmla="*/ 1081244 w 1449780"/>
              <a:gd name="connsiteY115-1048" fmla="*/ 859211 h 2018589"/>
              <a:gd name="connsiteX116-1049" fmla="*/ 1065528 w 1449780"/>
              <a:gd name="connsiteY116-1050" fmla="*/ 861116 h 2018589"/>
              <a:gd name="connsiteX117-1051" fmla="*/ 1072672 w 1449780"/>
              <a:gd name="connsiteY117-1052" fmla="*/ 879214 h 2018589"/>
              <a:gd name="connsiteX118-1053" fmla="*/ 1052193 w 1449780"/>
              <a:gd name="connsiteY118-1054" fmla="*/ 906360 h 2018589"/>
              <a:gd name="connsiteX119-1055" fmla="*/ 894554 w 1449780"/>
              <a:gd name="connsiteY119-1056" fmla="*/ 907789 h 2018589"/>
              <a:gd name="connsiteX120-1057" fmla="*/ 886458 w 1449780"/>
              <a:gd name="connsiteY120-1058" fmla="*/ 895882 h 2018589"/>
              <a:gd name="connsiteX121-1059" fmla="*/ 894078 w 1449780"/>
              <a:gd name="connsiteY121-1060" fmla="*/ 835399 h 2018589"/>
              <a:gd name="connsiteX122-1061" fmla="*/ 894078 w 1449780"/>
              <a:gd name="connsiteY122-1062" fmla="*/ 835399 h 2018589"/>
              <a:gd name="connsiteX123-1063" fmla="*/ 895506 w 1449780"/>
              <a:gd name="connsiteY123-1064" fmla="*/ 827302 h 2018589"/>
              <a:gd name="connsiteX124-1065" fmla="*/ 906460 w 1449780"/>
              <a:gd name="connsiteY124-1066" fmla="*/ 730624 h 2018589"/>
              <a:gd name="connsiteX125-1067" fmla="*/ 923605 w 1449780"/>
              <a:gd name="connsiteY125-1068" fmla="*/ 665854 h 2018589"/>
              <a:gd name="connsiteX126-1069" fmla="*/ 953133 w 1449780"/>
              <a:gd name="connsiteY126-1070" fmla="*/ 645375 h 2018589"/>
              <a:gd name="connsiteX127-1071" fmla="*/ 1143633 w 1449780"/>
              <a:gd name="connsiteY127-1072" fmla="*/ 546315 h 2018589"/>
              <a:gd name="connsiteX128-1073" fmla="*/ 1154586 w 1449780"/>
              <a:gd name="connsiteY128-1074" fmla="*/ 545839 h 2018589"/>
              <a:gd name="connsiteX129-1075" fmla="*/ 1151253 w 1449780"/>
              <a:gd name="connsiteY129-1076" fmla="*/ 556792 h 2018589"/>
              <a:gd name="connsiteX130-1077" fmla="*/ 1023141 w 1449780"/>
              <a:gd name="connsiteY130-1078" fmla="*/ 718241 h 2018589"/>
              <a:gd name="connsiteX131-1079" fmla="*/ 1027904 w 1449780"/>
              <a:gd name="connsiteY131-1080" fmla="*/ 731100 h 2018589"/>
              <a:gd name="connsiteX132-1081" fmla="*/ 1027904 w 1449780"/>
              <a:gd name="connsiteY132-1082" fmla="*/ 731100 h 2018589"/>
              <a:gd name="connsiteX133-1083" fmla="*/ 1103628 w 1449780"/>
              <a:gd name="connsiteY133-1084" fmla="*/ 686809 h 2018589"/>
              <a:gd name="connsiteX134-1085" fmla="*/ 1137441 w 1449780"/>
              <a:gd name="connsiteY134-1086" fmla="*/ 666330 h 2018589"/>
              <a:gd name="connsiteX135-1087" fmla="*/ 1143156 w 1449780"/>
              <a:gd name="connsiteY135-1088" fmla="*/ 664425 h 2018589"/>
              <a:gd name="connsiteX136-1089" fmla="*/ 1137441 w 1449780"/>
              <a:gd name="connsiteY136-1090" fmla="*/ 666330 h 2018589"/>
              <a:gd name="connsiteX137-1091" fmla="*/ 1171732 w 1449780"/>
              <a:gd name="connsiteY137-1092" fmla="*/ 645851 h 2018589"/>
              <a:gd name="connsiteX138-1093" fmla="*/ 1264124 w 1449780"/>
              <a:gd name="connsiteY138-1094" fmla="*/ 589177 h 2018589"/>
              <a:gd name="connsiteX139-1095" fmla="*/ 1278888 w 1449780"/>
              <a:gd name="connsiteY139-1096" fmla="*/ 580129 h 2018589"/>
              <a:gd name="connsiteX140-1097" fmla="*/ 1306986 w 1449780"/>
              <a:gd name="connsiteY140-1098" fmla="*/ 590130 h 2018589"/>
              <a:gd name="connsiteX141-1099" fmla="*/ 1318416 w 1449780"/>
              <a:gd name="connsiteY141-1100" fmla="*/ 727766 h 2018589"/>
              <a:gd name="connsiteX142-1101" fmla="*/ 1309368 w 1449780"/>
              <a:gd name="connsiteY142-1102" fmla="*/ 768247 h 2018589"/>
              <a:gd name="connsiteX143-1103" fmla="*/ 1309368 w 1449780"/>
              <a:gd name="connsiteY143-1104" fmla="*/ 768247 h 2018589"/>
              <a:gd name="connsiteX144-1105" fmla="*/ 1297461 w 1449780"/>
              <a:gd name="connsiteY144-1106" fmla="*/ 850162 h 2018589"/>
              <a:gd name="connsiteX145-1107" fmla="*/ 1284126 w 1449780"/>
              <a:gd name="connsiteY145-1108" fmla="*/ 858735 h 2018589"/>
              <a:gd name="connsiteX146-1109" fmla="*/ 1195068 w 1449780"/>
              <a:gd name="connsiteY146-1110" fmla="*/ 858735 h 2018589"/>
              <a:gd name="connsiteX147-1111" fmla="*/ 1081244 w 1449780"/>
              <a:gd name="connsiteY147-1112" fmla="*/ 859211 h 2018589"/>
              <a:gd name="connsiteX148-1113" fmla="*/ 1401760 w 1449780"/>
              <a:gd name="connsiteY148-1114" fmla="*/ 1123054 h 2018589"/>
              <a:gd name="connsiteX149-1115" fmla="*/ 1398903 w 1449780"/>
              <a:gd name="connsiteY149-1116" fmla="*/ 1141151 h 2018589"/>
              <a:gd name="connsiteX150-1117" fmla="*/ 1398903 w 1449780"/>
              <a:gd name="connsiteY150-1118" fmla="*/ 1141151 h 2018589"/>
              <a:gd name="connsiteX151-1119" fmla="*/ 1398426 w 1449780"/>
              <a:gd name="connsiteY151-1120" fmla="*/ 1151153 h 2018589"/>
              <a:gd name="connsiteX152-1121" fmla="*/ 1350801 w 1449780"/>
              <a:gd name="connsiteY152-1122" fmla="*/ 1181633 h 2018589"/>
              <a:gd name="connsiteX153-1123" fmla="*/ 1262695 w 1449780"/>
              <a:gd name="connsiteY153-1124" fmla="*/ 1157820 h 2018589"/>
              <a:gd name="connsiteX154-1125" fmla="*/ 1202688 w 1449780"/>
              <a:gd name="connsiteY154-1126" fmla="*/ 1147342 h 2018589"/>
              <a:gd name="connsiteX155-1127" fmla="*/ 1188400 w 1449780"/>
              <a:gd name="connsiteY155-1128" fmla="*/ 1150676 h 2018589"/>
              <a:gd name="connsiteX156-1129" fmla="*/ 1205069 w 1449780"/>
              <a:gd name="connsiteY156-1130" fmla="*/ 1163535 h 2018589"/>
              <a:gd name="connsiteX157-1131" fmla="*/ 1205069 w 1449780"/>
              <a:gd name="connsiteY157-1132" fmla="*/ 1163535 h 2018589"/>
              <a:gd name="connsiteX158-1133" fmla="*/ 1277459 w 1449780"/>
              <a:gd name="connsiteY158-1134" fmla="*/ 1190205 h 2018589"/>
              <a:gd name="connsiteX159-1135" fmla="*/ 1277459 w 1449780"/>
              <a:gd name="connsiteY159-1136" fmla="*/ 1190205 h 2018589"/>
              <a:gd name="connsiteX160-1137" fmla="*/ 1297461 w 1449780"/>
              <a:gd name="connsiteY160-1138" fmla="*/ 1197349 h 2018589"/>
              <a:gd name="connsiteX161-1139" fmla="*/ 1297461 w 1449780"/>
              <a:gd name="connsiteY161-1140" fmla="*/ 1197349 h 2018589"/>
              <a:gd name="connsiteX162-1141" fmla="*/ 1370804 w 1449780"/>
              <a:gd name="connsiteY162-1142" fmla="*/ 1223543 h 2018589"/>
              <a:gd name="connsiteX163-1143" fmla="*/ 1376519 w 1449780"/>
              <a:gd name="connsiteY163-1144" fmla="*/ 1237354 h 2018589"/>
              <a:gd name="connsiteX164-1145" fmla="*/ 1353183 w 1449780"/>
              <a:gd name="connsiteY164-1146" fmla="*/ 1279740 h 2018589"/>
              <a:gd name="connsiteX165-1147" fmla="*/ 1353183 w 1449780"/>
              <a:gd name="connsiteY165-1148" fmla="*/ 1279740 h 2018589"/>
              <a:gd name="connsiteX166-1149" fmla="*/ 1342229 w 1449780"/>
              <a:gd name="connsiteY166-1150" fmla="*/ 1300219 h 2018589"/>
              <a:gd name="connsiteX167-1151" fmla="*/ 1342229 w 1449780"/>
              <a:gd name="connsiteY167-1152" fmla="*/ 1300219 h 2018589"/>
              <a:gd name="connsiteX168-1153" fmla="*/ 1299366 w 1449780"/>
              <a:gd name="connsiteY168-1154" fmla="*/ 1381181 h 2018589"/>
              <a:gd name="connsiteX169-1155" fmla="*/ 1245074 w 1449780"/>
              <a:gd name="connsiteY169-1156" fmla="*/ 1392611 h 2018589"/>
              <a:gd name="connsiteX170-1157" fmla="*/ 1145061 w 1449780"/>
              <a:gd name="connsiteY170-1158" fmla="*/ 1327841 h 2018589"/>
              <a:gd name="connsiteX171-1159" fmla="*/ 1145061 w 1449780"/>
              <a:gd name="connsiteY171-1160" fmla="*/ 1327841 h 2018589"/>
              <a:gd name="connsiteX172-1161" fmla="*/ 1036000 w 1449780"/>
              <a:gd name="connsiteY172-1162" fmla="*/ 1256404 h 2018589"/>
              <a:gd name="connsiteX173-1163" fmla="*/ 1019808 w 1449780"/>
              <a:gd name="connsiteY173-1164" fmla="*/ 1224971 h 2018589"/>
              <a:gd name="connsiteX174-1165" fmla="*/ 1026951 w 1449780"/>
              <a:gd name="connsiteY174-1166" fmla="*/ 1219733 h 2018589"/>
              <a:gd name="connsiteX175-1167" fmla="*/ 1070290 w 1449780"/>
              <a:gd name="connsiteY175-1168" fmla="*/ 1222590 h 2018589"/>
              <a:gd name="connsiteX176-1169" fmla="*/ 1092198 w 1449780"/>
              <a:gd name="connsiteY176-1170" fmla="*/ 1202588 h 2018589"/>
              <a:gd name="connsiteX177-1171" fmla="*/ 1095055 w 1449780"/>
              <a:gd name="connsiteY177-1172" fmla="*/ 1186871 h 2018589"/>
              <a:gd name="connsiteX178-1173" fmla="*/ 1095055 w 1449780"/>
              <a:gd name="connsiteY178-1174" fmla="*/ 1186871 h 2018589"/>
              <a:gd name="connsiteX179-1175" fmla="*/ 1096008 w 1449780"/>
              <a:gd name="connsiteY179-1176" fmla="*/ 1173060 h 2018589"/>
              <a:gd name="connsiteX180-1177" fmla="*/ 1097436 w 1449780"/>
              <a:gd name="connsiteY180-1178" fmla="*/ 1164964 h 2018589"/>
              <a:gd name="connsiteX181-1179" fmla="*/ 1097436 w 1449780"/>
              <a:gd name="connsiteY181-1180" fmla="*/ 1164964 h 2018589"/>
              <a:gd name="connsiteX182-1181" fmla="*/ 1100770 w 1449780"/>
              <a:gd name="connsiteY182-1182" fmla="*/ 1133531 h 2018589"/>
              <a:gd name="connsiteX183-1183" fmla="*/ 1100770 w 1449780"/>
              <a:gd name="connsiteY183-1184" fmla="*/ 1133531 h 2018589"/>
              <a:gd name="connsiteX184-1185" fmla="*/ 1120773 w 1449780"/>
              <a:gd name="connsiteY184-1186" fmla="*/ 955890 h 2018589"/>
              <a:gd name="connsiteX185-1187" fmla="*/ 1124106 w 1449780"/>
              <a:gd name="connsiteY185-1188" fmla="*/ 937792 h 2018589"/>
              <a:gd name="connsiteX186-1189" fmla="*/ 1155063 w 1449780"/>
              <a:gd name="connsiteY186-1190" fmla="*/ 912075 h 2018589"/>
              <a:gd name="connsiteX187-1191" fmla="*/ 1318416 w 1449780"/>
              <a:gd name="connsiteY187-1192" fmla="*/ 902550 h 2018589"/>
              <a:gd name="connsiteX188-1193" fmla="*/ 1351278 w 1449780"/>
              <a:gd name="connsiteY188-1194" fmla="*/ 907789 h 2018589"/>
              <a:gd name="connsiteX189-1195" fmla="*/ 1377472 w 1449780"/>
              <a:gd name="connsiteY189-1196" fmla="*/ 938745 h 2018589"/>
              <a:gd name="connsiteX190-1197" fmla="*/ 1398426 w 1449780"/>
              <a:gd name="connsiteY190-1198" fmla="*/ 1045901 h 2018589"/>
              <a:gd name="connsiteX191-1199" fmla="*/ 1386997 w 1449780"/>
              <a:gd name="connsiteY191-1200" fmla="*/ 1059236 h 2018589"/>
              <a:gd name="connsiteX192-1201" fmla="*/ 1316035 w 1449780"/>
              <a:gd name="connsiteY192-1202" fmla="*/ 1058760 h 2018589"/>
              <a:gd name="connsiteX193-1203" fmla="*/ 1316035 w 1449780"/>
              <a:gd name="connsiteY193-1204" fmla="*/ 1058760 h 2018589"/>
              <a:gd name="connsiteX194-1205" fmla="*/ 1296509 w 1449780"/>
              <a:gd name="connsiteY194-1206" fmla="*/ 1058760 h 2018589"/>
              <a:gd name="connsiteX195-1207" fmla="*/ 1296509 w 1449780"/>
              <a:gd name="connsiteY195-1208" fmla="*/ 1058760 h 2018589"/>
              <a:gd name="connsiteX196-1209" fmla="*/ 1208879 w 1449780"/>
              <a:gd name="connsiteY196-1210" fmla="*/ 1059236 h 2018589"/>
              <a:gd name="connsiteX197-1211" fmla="*/ 1196020 w 1449780"/>
              <a:gd name="connsiteY197-1212" fmla="*/ 1066380 h 2018589"/>
              <a:gd name="connsiteX198-1213" fmla="*/ 1207450 w 1449780"/>
              <a:gd name="connsiteY198-1214" fmla="*/ 1074476 h 2018589"/>
              <a:gd name="connsiteX199-1215" fmla="*/ 1237930 w 1449780"/>
              <a:gd name="connsiteY199-1216" fmla="*/ 1077810 h 2018589"/>
              <a:gd name="connsiteX200-1217" fmla="*/ 1241740 w 1449780"/>
              <a:gd name="connsiteY200-1218" fmla="*/ 1078763 h 2018589"/>
              <a:gd name="connsiteX201-1219" fmla="*/ 1313654 w 1449780"/>
              <a:gd name="connsiteY201-1220" fmla="*/ 1084001 h 2018589"/>
              <a:gd name="connsiteX202-1221" fmla="*/ 1369375 w 1449780"/>
              <a:gd name="connsiteY202-1222" fmla="*/ 1086383 h 2018589"/>
              <a:gd name="connsiteX203-1223" fmla="*/ 1401760 w 1449780"/>
              <a:gd name="connsiteY203-1224" fmla="*/ 1123054 h 2018589"/>
              <a:gd name="connsiteX0-1225" fmla="*/ 1447705 w 1456672"/>
              <a:gd name="connsiteY0-1226" fmla="*/ 970177 h 2018589"/>
              <a:gd name="connsiteX1-1227" fmla="*/ 1438656 w 1456672"/>
              <a:gd name="connsiteY1-1228" fmla="*/ 956842 h 2018589"/>
              <a:gd name="connsiteX2-1229" fmla="*/ 1421035 w 1456672"/>
              <a:gd name="connsiteY2-1230" fmla="*/ 888262 h 2018589"/>
              <a:gd name="connsiteX3-1231" fmla="*/ 1387221 w 1456672"/>
              <a:gd name="connsiteY3-1232" fmla="*/ 820159 h 2018589"/>
              <a:gd name="connsiteX4-1233" fmla="*/ 1380553 w 1456672"/>
              <a:gd name="connsiteY4-1234" fmla="*/ 787774 h 2018589"/>
              <a:gd name="connsiteX5-1235" fmla="*/ 1379125 w 1456672"/>
              <a:gd name="connsiteY5-1236" fmla="*/ 715384 h 2018589"/>
              <a:gd name="connsiteX6-1237" fmla="*/ 1385316 w 1456672"/>
              <a:gd name="connsiteY6-1238" fmla="*/ 659662 h 2018589"/>
              <a:gd name="connsiteX7-1239" fmla="*/ 1373886 w 1456672"/>
              <a:gd name="connsiteY7-1240" fmla="*/ 612990 h 2018589"/>
              <a:gd name="connsiteX8-1241" fmla="*/ 1371028 w 1456672"/>
              <a:gd name="connsiteY8-1242" fmla="*/ 563936 h 2018589"/>
              <a:gd name="connsiteX9-1243" fmla="*/ 1386745 w 1456672"/>
              <a:gd name="connsiteY9-1244" fmla="*/ 424871 h 2018589"/>
              <a:gd name="connsiteX10-1245" fmla="*/ 1374362 w 1456672"/>
              <a:gd name="connsiteY10-1246" fmla="*/ 342956 h 2018589"/>
              <a:gd name="connsiteX11-1247" fmla="*/ 1370076 w 1456672"/>
              <a:gd name="connsiteY11-1248" fmla="*/ 255326 h 2018589"/>
              <a:gd name="connsiteX12-1249" fmla="*/ 1302449 w 1456672"/>
              <a:gd name="connsiteY12-1250" fmla="*/ 191508 h 2018589"/>
              <a:gd name="connsiteX13-1251" fmla="*/ 1267206 w 1456672"/>
              <a:gd name="connsiteY13-1252" fmla="*/ 176268 h 2018589"/>
              <a:gd name="connsiteX14-1253" fmla="*/ 1242917 w 1456672"/>
              <a:gd name="connsiteY14-1254" fmla="*/ 161505 h 2018589"/>
              <a:gd name="connsiteX15-1255" fmla="*/ 1200531 w 1456672"/>
              <a:gd name="connsiteY15-1256" fmla="*/ 127215 h 2018589"/>
              <a:gd name="connsiteX16-1257" fmla="*/ 1189101 w 1456672"/>
              <a:gd name="connsiteY16-1258" fmla="*/ 111022 h 2018589"/>
              <a:gd name="connsiteX17-1259" fmla="*/ 1137190 w 1456672"/>
              <a:gd name="connsiteY17-1260" fmla="*/ 91020 h 2018589"/>
              <a:gd name="connsiteX18-1261" fmla="*/ 1026223 w 1456672"/>
              <a:gd name="connsiteY18-1262" fmla="*/ 52920 h 2018589"/>
              <a:gd name="connsiteX19-1263" fmla="*/ 963358 w 1456672"/>
              <a:gd name="connsiteY19-1264" fmla="*/ 31965 h 2018589"/>
              <a:gd name="connsiteX20-1265" fmla="*/ 902398 w 1456672"/>
              <a:gd name="connsiteY20-1266" fmla="*/ 26726 h 2018589"/>
              <a:gd name="connsiteX21-1267" fmla="*/ 828103 w 1456672"/>
              <a:gd name="connsiteY21-1268" fmla="*/ 17677 h 2018589"/>
              <a:gd name="connsiteX22-1269" fmla="*/ 723328 w 1456672"/>
              <a:gd name="connsiteY22-1270" fmla="*/ 56 h 2018589"/>
              <a:gd name="connsiteX23-1271" fmla="*/ 629983 w 1456672"/>
              <a:gd name="connsiteY23-1272" fmla="*/ 11010 h 2018589"/>
              <a:gd name="connsiteX24-1273" fmla="*/ 419957 w 1456672"/>
              <a:gd name="connsiteY24-1274" fmla="*/ 83876 h 2018589"/>
              <a:gd name="connsiteX25-1275" fmla="*/ 321849 w 1456672"/>
              <a:gd name="connsiteY25-1276" fmla="*/ 158171 h 2018589"/>
              <a:gd name="connsiteX26-1277" fmla="*/ 259461 w 1456672"/>
              <a:gd name="connsiteY26-1278" fmla="*/ 228180 h 2018589"/>
              <a:gd name="connsiteX27-1279" fmla="*/ 206597 w 1456672"/>
              <a:gd name="connsiteY27-1280" fmla="*/ 292474 h 2018589"/>
              <a:gd name="connsiteX28-1281" fmla="*/ 164211 w 1456672"/>
              <a:gd name="connsiteY28-1282" fmla="*/ 380580 h 2018589"/>
              <a:gd name="connsiteX29-1283" fmla="*/ 127539 w 1456672"/>
              <a:gd name="connsiteY29-1284" fmla="*/ 577271 h 2018589"/>
              <a:gd name="connsiteX30-1285" fmla="*/ 136588 w 1456672"/>
              <a:gd name="connsiteY30-1286" fmla="*/ 680617 h 2018589"/>
              <a:gd name="connsiteX31-1287" fmla="*/ 193262 w 1456672"/>
              <a:gd name="connsiteY31-1288" fmla="*/ 825874 h 2018589"/>
              <a:gd name="connsiteX32-1289" fmla="*/ 236124 w 1456672"/>
              <a:gd name="connsiteY32-1290" fmla="*/ 892072 h 2018589"/>
              <a:gd name="connsiteX33-1291" fmla="*/ 258985 w 1456672"/>
              <a:gd name="connsiteY33-1292" fmla="*/ 921600 h 2018589"/>
              <a:gd name="connsiteX34-1293" fmla="*/ 310419 w 1456672"/>
              <a:gd name="connsiteY34-1294" fmla="*/ 1016374 h 2018589"/>
              <a:gd name="connsiteX35-1295" fmla="*/ 334708 w 1456672"/>
              <a:gd name="connsiteY35-1296" fmla="*/ 1153058 h 2018589"/>
              <a:gd name="connsiteX36-1297" fmla="*/ 326612 w 1456672"/>
              <a:gd name="connsiteY36-1298" fmla="*/ 1322603 h 2018589"/>
              <a:gd name="connsiteX37-1299" fmla="*/ 292322 w 1456672"/>
              <a:gd name="connsiteY37-1300" fmla="*/ 1397850 h 2018589"/>
              <a:gd name="connsiteX38-1301" fmla="*/ 263271 w 1456672"/>
              <a:gd name="connsiteY38-1302" fmla="*/ 1431664 h 2018589"/>
              <a:gd name="connsiteX39-1303" fmla="*/ 22687 w 1456672"/>
              <a:gd name="connsiteY39-1304" fmla="*/ 1611103 h 2018589"/>
              <a:gd name="connsiteX40-1305" fmla="*/ 20123 w 1456672"/>
              <a:gd name="connsiteY40-1306" fmla="*/ 1716302 h 2018589"/>
              <a:gd name="connsiteX41-1307" fmla="*/ 336613 w 1456672"/>
              <a:gd name="connsiteY41-1308" fmla="*/ 1465954 h 2018589"/>
              <a:gd name="connsiteX42-1309" fmla="*/ 341376 w 1456672"/>
              <a:gd name="connsiteY42-1310" fmla="*/ 1462620 h 2018589"/>
              <a:gd name="connsiteX43-1311" fmla="*/ 405670 w 1456672"/>
              <a:gd name="connsiteY43-1312" fmla="*/ 1330699 h 2018589"/>
              <a:gd name="connsiteX44-1313" fmla="*/ 428530 w 1456672"/>
              <a:gd name="connsiteY44-1314" fmla="*/ 1234020 h 2018589"/>
              <a:gd name="connsiteX45-1315" fmla="*/ 451866 w 1456672"/>
              <a:gd name="connsiteY45-1316" fmla="*/ 1156391 h 2018589"/>
              <a:gd name="connsiteX46-1317" fmla="*/ 495681 w 1456672"/>
              <a:gd name="connsiteY46-1318" fmla="*/ 1052569 h 2018589"/>
              <a:gd name="connsiteX47-1319" fmla="*/ 487585 w 1456672"/>
              <a:gd name="connsiteY47-1320" fmla="*/ 962081 h 2018589"/>
              <a:gd name="connsiteX48-1321" fmla="*/ 490442 w 1456672"/>
              <a:gd name="connsiteY48-1322" fmla="*/ 770152 h 2018589"/>
              <a:gd name="connsiteX49-1323" fmla="*/ 500920 w 1456672"/>
              <a:gd name="connsiteY49-1324" fmla="*/ 738720 h 2018589"/>
              <a:gd name="connsiteX50-1325" fmla="*/ 559975 w 1456672"/>
              <a:gd name="connsiteY50-1326" fmla="*/ 699191 h 2018589"/>
              <a:gd name="connsiteX51-1327" fmla="*/ 633793 w 1456672"/>
              <a:gd name="connsiteY51-1328" fmla="*/ 681570 h 2018589"/>
              <a:gd name="connsiteX52-1329" fmla="*/ 771430 w 1456672"/>
              <a:gd name="connsiteY52-1330" fmla="*/ 742054 h 2018589"/>
              <a:gd name="connsiteX53-1331" fmla="*/ 857155 w 1456672"/>
              <a:gd name="connsiteY53-1332" fmla="*/ 908265 h 2018589"/>
              <a:gd name="connsiteX54-1333" fmla="*/ 850011 w 1456672"/>
              <a:gd name="connsiteY54-1334" fmla="*/ 918742 h 2018589"/>
              <a:gd name="connsiteX55-1335" fmla="*/ 752380 w 1456672"/>
              <a:gd name="connsiteY55-1336" fmla="*/ 921600 h 2018589"/>
              <a:gd name="connsiteX56-1337" fmla="*/ 673322 w 1456672"/>
              <a:gd name="connsiteY56-1338" fmla="*/ 932554 h 2018589"/>
              <a:gd name="connsiteX57-1339" fmla="*/ 702850 w 1456672"/>
              <a:gd name="connsiteY57-1340" fmla="*/ 946841 h 2018589"/>
              <a:gd name="connsiteX58-1341" fmla="*/ 1064323 w 1456672"/>
              <a:gd name="connsiteY58-1342" fmla="*/ 946841 h 2018589"/>
              <a:gd name="connsiteX59-1343" fmla="*/ 1086231 w 1456672"/>
              <a:gd name="connsiteY59-1344" fmla="*/ 949222 h 2018589"/>
              <a:gd name="connsiteX60-1345" fmla="*/ 1070991 w 1456672"/>
              <a:gd name="connsiteY60-1346" fmla="*/ 1015421 h 2018589"/>
              <a:gd name="connsiteX61-1347" fmla="*/ 1057656 w 1456672"/>
              <a:gd name="connsiteY61-1348" fmla="*/ 1156867 h 2018589"/>
              <a:gd name="connsiteX62-1349" fmla="*/ 1041464 w 1456672"/>
              <a:gd name="connsiteY62-1350" fmla="*/ 1170679 h 2018589"/>
              <a:gd name="connsiteX63-1351" fmla="*/ 997172 w 1456672"/>
              <a:gd name="connsiteY63-1352" fmla="*/ 1173536 h 2018589"/>
              <a:gd name="connsiteX64-1353" fmla="*/ 951452 w 1456672"/>
              <a:gd name="connsiteY64-1354" fmla="*/ 1188776 h 2018589"/>
              <a:gd name="connsiteX65-1355" fmla="*/ 808101 w 1456672"/>
              <a:gd name="connsiteY65-1356" fmla="*/ 1164011 h 2018589"/>
              <a:gd name="connsiteX66-1357" fmla="*/ 738092 w 1456672"/>
              <a:gd name="connsiteY66-1358" fmla="*/ 1152105 h 2018589"/>
              <a:gd name="connsiteX67-1359" fmla="*/ 679513 w 1456672"/>
              <a:gd name="connsiteY67-1360" fmla="*/ 1140675 h 2018589"/>
              <a:gd name="connsiteX68-1361" fmla="*/ 761428 w 1456672"/>
              <a:gd name="connsiteY68-1362" fmla="*/ 1182109 h 2018589"/>
              <a:gd name="connsiteX69-1363" fmla="*/ 945737 w 1456672"/>
              <a:gd name="connsiteY69-1364" fmla="*/ 1240211 h 2018589"/>
              <a:gd name="connsiteX70-1365" fmla="*/ 966692 w 1456672"/>
              <a:gd name="connsiteY70-1366" fmla="*/ 1253070 h 2018589"/>
              <a:gd name="connsiteX71-1367" fmla="*/ 1003840 w 1456672"/>
              <a:gd name="connsiteY71-1368" fmla="*/ 1286408 h 2018589"/>
              <a:gd name="connsiteX72-1369" fmla="*/ 1116235 w 1456672"/>
              <a:gd name="connsiteY72-1370" fmla="*/ 1374990 h 2018589"/>
              <a:gd name="connsiteX73-1371" fmla="*/ 998125 w 1456672"/>
              <a:gd name="connsiteY73-1372" fmla="*/ 1376895 h 2018589"/>
              <a:gd name="connsiteX74-1373" fmla="*/ 909066 w 1456672"/>
              <a:gd name="connsiteY74-1374" fmla="*/ 1400708 h 2018589"/>
              <a:gd name="connsiteX75-1375" fmla="*/ 880967 w 1456672"/>
              <a:gd name="connsiteY75-1376" fmla="*/ 1481194 h 2018589"/>
              <a:gd name="connsiteX76-1377" fmla="*/ 858583 w 1456672"/>
              <a:gd name="connsiteY76-1378" fmla="*/ 1585969 h 2018589"/>
              <a:gd name="connsiteX77-1379" fmla="*/ 852392 w 1456672"/>
              <a:gd name="connsiteY77-1380" fmla="*/ 1707889 h 2018589"/>
              <a:gd name="connsiteX78-1381" fmla="*/ 946690 w 1456672"/>
              <a:gd name="connsiteY78-1382" fmla="*/ 1961730 h 2018589"/>
              <a:gd name="connsiteX79-1383" fmla="*/ 977646 w 1456672"/>
              <a:gd name="connsiteY79-1384" fmla="*/ 2007927 h 2018589"/>
              <a:gd name="connsiteX80-1385" fmla="*/ 995267 w 1456672"/>
              <a:gd name="connsiteY80-1386" fmla="*/ 2005545 h 2018589"/>
              <a:gd name="connsiteX81-1387" fmla="*/ 964787 w 1456672"/>
              <a:gd name="connsiteY81-1388" fmla="*/ 1863623 h 2018589"/>
              <a:gd name="connsiteX82-1389" fmla="*/ 930021 w 1456672"/>
              <a:gd name="connsiteY82-1390" fmla="*/ 1739321 h 2018589"/>
              <a:gd name="connsiteX83-1391" fmla="*/ 932878 w 1456672"/>
              <a:gd name="connsiteY83-1392" fmla="*/ 1626450 h 2018589"/>
              <a:gd name="connsiteX84-1393" fmla="*/ 947642 w 1456672"/>
              <a:gd name="connsiteY84-1394" fmla="*/ 1547869 h 2018589"/>
              <a:gd name="connsiteX85-1395" fmla="*/ 954786 w 1456672"/>
              <a:gd name="connsiteY85-1396" fmla="*/ 1509293 h 2018589"/>
              <a:gd name="connsiteX86-1397" fmla="*/ 963835 w 1456672"/>
              <a:gd name="connsiteY86-1398" fmla="*/ 1485956 h 2018589"/>
              <a:gd name="connsiteX87-1399" fmla="*/ 987647 w 1456672"/>
              <a:gd name="connsiteY87-1400" fmla="*/ 1463096 h 2018589"/>
              <a:gd name="connsiteX88-1401" fmla="*/ 1127665 w 1456672"/>
              <a:gd name="connsiteY88-1402" fmla="*/ 1449761 h 2018589"/>
              <a:gd name="connsiteX89-1403" fmla="*/ 1258633 w 1456672"/>
              <a:gd name="connsiteY89-1404" fmla="*/ 1462144 h 2018589"/>
              <a:gd name="connsiteX90-1405" fmla="*/ 1316736 w 1456672"/>
              <a:gd name="connsiteY90-1406" fmla="*/ 1442141 h 2018589"/>
              <a:gd name="connsiteX91-1407" fmla="*/ 1336262 w 1456672"/>
              <a:gd name="connsiteY91-1408" fmla="*/ 1404994 h 2018589"/>
              <a:gd name="connsiteX92-1409" fmla="*/ 1429131 w 1456672"/>
              <a:gd name="connsiteY92-1410" fmla="*/ 1216399 h 2018589"/>
              <a:gd name="connsiteX93-1411" fmla="*/ 1453420 w 1456672"/>
              <a:gd name="connsiteY93-1412" fmla="*/ 1015897 h 2018589"/>
              <a:gd name="connsiteX94-1413" fmla="*/ 1445324 w 1456672"/>
              <a:gd name="connsiteY94-1414" fmla="*/ 975416 h 2018589"/>
              <a:gd name="connsiteX95-1415" fmla="*/ 1447705 w 1456672"/>
              <a:gd name="connsiteY95-1416" fmla="*/ 970177 h 2018589"/>
              <a:gd name="connsiteX96-1417" fmla="*/ 526161 w 1456672"/>
              <a:gd name="connsiteY96-1418" fmla="*/ 447255 h 2018589"/>
              <a:gd name="connsiteX97-1419" fmla="*/ 563308 w 1456672"/>
              <a:gd name="connsiteY97-1420" fmla="*/ 449160 h 2018589"/>
              <a:gd name="connsiteX98-1421" fmla="*/ 457581 w 1456672"/>
              <a:gd name="connsiteY98-1422" fmla="*/ 509167 h 2018589"/>
              <a:gd name="connsiteX99-1423" fmla="*/ 381857 w 1456672"/>
              <a:gd name="connsiteY99-1424" fmla="*/ 512025 h 2018589"/>
              <a:gd name="connsiteX100-1425" fmla="*/ 418052 w 1456672"/>
              <a:gd name="connsiteY100-1426" fmla="*/ 423442 h 2018589"/>
              <a:gd name="connsiteX101-1427" fmla="*/ 394240 w 1456672"/>
              <a:gd name="connsiteY101-1428" fmla="*/ 436777 h 2018589"/>
              <a:gd name="connsiteX102-1429" fmla="*/ 332327 w 1456672"/>
              <a:gd name="connsiteY102-1430" fmla="*/ 490594 h 2018589"/>
              <a:gd name="connsiteX103-1431" fmla="*/ 293751 w 1456672"/>
              <a:gd name="connsiteY103-1432" fmla="*/ 516787 h 2018589"/>
              <a:gd name="connsiteX104-1433" fmla="*/ 527113 w 1456672"/>
              <a:gd name="connsiteY104-1434" fmla="*/ 316762 h 2018589"/>
              <a:gd name="connsiteX105-1435" fmla="*/ 529971 w 1456672"/>
              <a:gd name="connsiteY105-1436" fmla="*/ 319620 h 2018589"/>
              <a:gd name="connsiteX106-1437" fmla="*/ 499015 w 1456672"/>
              <a:gd name="connsiteY106-1438" fmla="*/ 363911 h 2018589"/>
              <a:gd name="connsiteX107-1439" fmla="*/ 495681 w 1456672"/>
              <a:gd name="connsiteY107-1440" fmla="*/ 372484 h 2018589"/>
              <a:gd name="connsiteX108-1441" fmla="*/ 504730 w 1456672"/>
              <a:gd name="connsiteY108-1442" fmla="*/ 373912 h 2018589"/>
              <a:gd name="connsiteX109-1443" fmla="*/ 571881 w 1456672"/>
              <a:gd name="connsiteY109-1444" fmla="*/ 362482 h 2018589"/>
              <a:gd name="connsiteX110-1445" fmla="*/ 584740 w 1456672"/>
              <a:gd name="connsiteY110-1446" fmla="*/ 362006 h 2018589"/>
              <a:gd name="connsiteX111-1447" fmla="*/ 525208 w 1456672"/>
              <a:gd name="connsiteY111-1448" fmla="*/ 416775 h 2018589"/>
              <a:gd name="connsiteX112-1449" fmla="*/ 525208 w 1456672"/>
              <a:gd name="connsiteY112-1450" fmla="*/ 416775 h 2018589"/>
              <a:gd name="connsiteX113-1451" fmla="*/ 517112 w 1456672"/>
              <a:gd name="connsiteY113-1452" fmla="*/ 432015 h 2018589"/>
              <a:gd name="connsiteX114-1453" fmla="*/ 526161 w 1456672"/>
              <a:gd name="connsiteY114-1454" fmla="*/ 447255 h 2018589"/>
              <a:gd name="connsiteX115-1455" fmla="*/ 1088136 w 1456672"/>
              <a:gd name="connsiteY115-1456" fmla="*/ 859211 h 2018589"/>
              <a:gd name="connsiteX116-1457" fmla="*/ 1072420 w 1456672"/>
              <a:gd name="connsiteY116-1458" fmla="*/ 861116 h 2018589"/>
              <a:gd name="connsiteX117-1459" fmla="*/ 1079564 w 1456672"/>
              <a:gd name="connsiteY117-1460" fmla="*/ 879214 h 2018589"/>
              <a:gd name="connsiteX118-1461" fmla="*/ 1059085 w 1456672"/>
              <a:gd name="connsiteY118-1462" fmla="*/ 906360 h 2018589"/>
              <a:gd name="connsiteX119-1463" fmla="*/ 901446 w 1456672"/>
              <a:gd name="connsiteY119-1464" fmla="*/ 907789 h 2018589"/>
              <a:gd name="connsiteX120-1465" fmla="*/ 893350 w 1456672"/>
              <a:gd name="connsiteY120-1466" fmla="*/ 895882 h 2018589"/>
              <a:gd name="connsiteX121-1467" fmla="*/ 900970 w 1456672"/>
              <a:gd name="connsiteY121-1468" fmla="*/ 835399 h 2018589"/>
              <a:gd name="connsiteX122-1469" fmla="*/ 900970 w 1456672"/>
              <a:gd name="connsiteY122-1470" fmla="*/ 835399 h 2018589"/>
              <a:gd name="connsiteX123-1471" fmla="*/ 902398 w 1456672"/>
              <a:gd name="connsiteY123-1472" fmla="*/ 827302 h 2018589"/>
              <a:gd name="connsiteX124-1473" fmla="*/ 913352 w 1456672"/>
              <a:gd name="connsiteY124-1474" fmla="*/ 730624 h 2018589"/>
              <a:gd name="connsiteX125-1475" fmla="*/ 930497 w 1456672"/>
              <a:gd name="connsiteY125-1476" fmla="*/ 665854 h 2018589"/>
              <a:gd name="connsiteX126-1477" fmla="*/ 960025 w 1456672"/>
              <a:gd name="connsiteY126-1478" fmla="*/ 645375 h 2018589"/>
              <a:gd name="connsiteX127-1479" fmla="*/ 1150525 w 1456672"/>
              <a:gd name="connsiteY127-1480" fmla="*/ 546315 h 2018589"/>
              <a:gd name="connsiteX128-1481" fmla="*/ 1161478 w 1456672"/>
              <a:gd name="connsiteY128-1482" fmla="*/ 545839 h 2018589"/>
              <a:gd name="connsiteX129-1483" fmla="*/ 1158145 w 1456672"/>
              <a:gd name="connsiteY129-1484" fmla="*/ 556792 h 2018589"/>
              <a:gd name="connsiteX130-1485" fmla="*/ 1030033 w 1456672"/>
              <a:gd name="connsiteY130-1486" fmla="*/ 718241 h 2018589"/>
              <a:gd name="connsiteX131-1487" fmla="*/ 1034796 w 1456672"/>
              <a:gd name="connsiteY131-1488" fmla="*/ 731100 h 2018589"/>
              <a:gd name="connsiteX132-1489" fmla="*/ 1034796 w 1456672"/>
              <a:gd name="connsiteY132-1490" fmla="*/ 731100 h 2018589"/>
              <a:gd name="connsiteX133-1491" fmla="*/ 1110520 w 1456672"/>
              <a:gd name="connsiteY133-1492" fmla="*/ 686809 h 2018589"/>
              <a:gd name="connsiteX134-1493" fmla="*/ 1144333 w 1456672"/>
              <a:gd name="connsiteY134-1494" fmla="*/ 666330 h 2018589"/>
              <a:gd name="connsiteX135-1495" fmla="*/ 1150048 w 1456672"/>
              <a:gd name="connsiteY135-1496" fmla="*/ 664425 h 2018589"/>
              <a:gd name="connsiteX136-1497" fmla="*/ 1144333 w 1456672"/>
              <a:gd name="connsiteY136-1498" fmla="*/ 666330 h 2018589"/>
              <a:gd name="connsiteX137-1499" fmla="*/ 1178624 w 1456672"/>
              <a:gd name="connsiteY137-1500" fmla="*/ 645851 h 2018589"/>
              <a:gd name="connsiteX138-1501" fmla="*/ 1271016 w 1456672"/>
              <a:gd name="connsiteY138-1502" fmla="*/ 589177 h 2018589"/>
              <a:gd name="connsiteX139-1503" fmla="*/ 1285780 w 1456672"/>
              <a:gd name="connsiteY139-1504" fmla="*/ 580129 h 2018589"/>
              <a:gd name="connsiteX140-1505" fmla="*/ 1313878 w 1456672"/>
              <a:gd name="connsiteY140-1506" fmla="*/ 590130 h 2018589"/>
              <a:gd name="connsiteX141-1507" fmla="*/ 1325308 w 1456672"/>
              <a:gd name="connsiteY141-1508" fmla="*/ 727766 h 2018589"/>
              <a:gd name="connsiteX142-1509" fmla="*/ 1316260 w 1456672"/>
              <a:gd name="connsiteY142-1510" fmla="*/ 768247 h 2018589"/>
              <a:gd name="connsiteX143-1511" fmla="*/ 1316260 w 1456672"/>
              <a:gd name="connsiteY143-1512" fmla="*/ 768247 h 2018589"/>
              <a:gd name="connsiteX144-1513" fmla="*/ 1304353 w 1456672"/>
              <a:gd name="connsiteY144-1514" fmla="*/ 850162 h 2018589"/>
              <a:gd name="connsiteX145-1515" fmla="*/ 1291018 w 1456672"/>
              <a:gd name="connsiteY145-1516" fmla="*/ 858735 h 2018589"/>
              <a:gd name="connsiteX146-1517" fmla="*/ 1201960 w 1456672"/>
              <a:gd name="connsiteY146-1518" fmla="*/ 858735 h 2018589"/>
              <a:gd name="connsiteX147-1519" fmla="*/ 1088136 w 1456672"/>
              <a:gd name="connsiteY147-1520" fmla="*/ 859211 h 2018589"/>
              <a:gd name="connsiteX148-1521" fmla="*/ 1408652 w 1456672"/>
              <a:gd name="connsiteY148-1522" fmla="*/ 1123054 h 2018589"/>
              <a:gd name="connsiteX149-1523" fmla="*/ 1405795 w 1456672"/>
              <a:gd name="connsiteY149-1524" fmla="*/ 1141151 h 2018589"/>
              <a:gd name="connsiteX150-1525" fmla="*/ 1405795 w 1456672"/>
              <a:gd name="connsiteY150-1526" fmla="*/ 1141151 h 2018589"/>
              <a:gd name="connsiteX151-1527" fmla="*/ 1405318 w 1456672"/>
              <a:gd name="connsiteY151-1528" fmla="*/ 1151153 h 2018589"/>
              <a:gd name="connsiteX152-1529" fmla="*/ 1357693 w 1456672"/>
              <a:gd name="connsiteY152-1530" fmla="*/ 1181633 h 2018589"/>
              <a:gd name="connsiteX153-1531" fmla="*/ 1269587 w 1456672"/>
              <a:gd name="connsiteY153-1532" fmla="*/ 1157820 h 2018589"/>
              <a:gd name="connsiteX154-1533" fmla="*/ 1209580 w 1456672"/>
              <a:gd name="connsiteY154-1534" fmla="*/ 1147342 h 2018589"/>
              <a:gd name="connsiteX155-1535" fmla="*/ 1195292 w 1456672"/>
              <a:gd name="connsiteY155-1536" fmla="*/ 1150676 h 2018589"/>
              <a:gd name="connsiteX156-1537" fmla="*/ 1211961 w 1456672"/>
              <a:gd name="connsiteY156-1538" fmla="*/ 1163535 h 2018589"/>
              <a:gd name="connsiteX157-1539" fmla="*/ 1211961 w 1456672"/>
              <a:gd name="connsiteY157-1540" fmla="*/ 1163535 h 2018589"/>
              <a:gd name="connsiteX158-1541" fmla="*/ 1284351 w 1456672"/>
              <a:gd name="connsiteY158-1542" fmla="*/ 1190205 h 2018589"/>
              <a:gd name="connsiteX159-1543" fmla="*/ 1284351 w 1456672"/>
              <a:gd name="connsiteY159-1544" fmla="*/ 1190205 h 2018589"/>
              <a:gd name="connsiteX160-1545" fmla="*/ 1304353 w 1456672"/>
              <a:gd name="connsiteY160-1546" fmla="*/ 1197349 h 2018589"/>
              <a:gd name="connsiteX161-1547" fmla="*/ 1304353 w 1456672"/>
              <a:gd name="connsiteY161-1548" fmla="*/ 1197349 h 2018589"/>
              <a:gd name="connsiteX162-1549" fmla="*/ 1377696 w 1456672"/>
              <a:gd name="connsiteY162-1550" fmla="*/ 1223543 h 2018589"/>
              <a:gd name="connsiteX163-1551" fmla="*/ 1383411 w 1456672"/>
              <a:gd name="connsiteY163-1552" fmla="*/ 1237354 h 2018589"/>
              <a:gd name="connsiteX164-1553" fmla="*/ 1360075 w 1456672"/>
              <a:gd name="connsiteY164-1554" fmla="*/ 1279740 h 2018589"/>
              <a:gd name="connsiteX165-1555" fmla="*/ 1360075 w 1456672"/>
              <a:gd name="connsiteY165-1556" fmla="*/ 1279740 h 2018589"/>
              <a:gd name="connsiteX166-1557" fmla="*/ 1349121 w 1456672"/>
              <a:gd name="connsiteY166-1558" fmla="*/ 1300219 h 2018589"/>
              <a:gd name="connsiteX167-1559" fmla="*/ 1349121 w 1456672"/>
              <a:gd name="connsiteY167-1560" fmla="*/ 1300219 h 2018589"/>
              <a:gd name="connsiteX168-1561" fmla="*/ 1306258 w 1456672"/>
              <a:gd name="connsiteY168-1562" fmla="*/ 1381181 h 2018589"/>
              <a:gd name="connsiteX169-1563" fmla="*/ 1251966 w 1456672"/>
              <a:gd name="connsiteY169-1564" fmla="*/ 1392611 h 2018589"/>
              <a:gd name="connsiteX170-1565" fmla="*/ 1151953 w 1456672"/>
              <a:gd name="connsiteY170-1566" fmla="*/ 1327841 h 2018589"/>
              <a:gd name="connsiteX171-1567" fmla="*/ 1151953 w 1456672"/>
              <a:gd name="connsiteY171-1568" fmla="*/ 1327841 h 2018589"/>
              <a:gd name="connsiteX172-1569" fmla="*/ 1042892 w 1456672"/>
              <a:gd name="connsiteY172-1570" fmla="*/ 1256404 h 2018589"/>
              <a:gd name="connsiteX173-1571" fmla="*/ 1026700 w 1456672"/>
              <a:gd name="connsiteY173-1572" fmla="*/ 1224971 h 2018589"/>
              <a:gd name="connsiteX174-1573" fmla="*/ 1033843 w 1456672"/>
              <a:gd name="connsiteY174-1574" fmla="*/ 1219733 h 2018589"/>
              <a:gd name="connsiteX175-1575" fmla="*/ 1077182 w 1456672"/>
              <a:gd name="connsiteY175-1576" fmla="*/ 1222590 h 2018589"/>
              <a:gd name="connsiteX176-1577" fmla="*/ 1099090 w 1456672"/>
              <a:gd name="connsiteY176-1578" fmla="*/ 1202588 h 2018589"/>
              <a:gd name="connsiteX177-1579" fmla="*/ 1101947 w 1456672"/>
              <a:gd name="connsiteY177-1580" fmla="*/ 1186871 h 2018589"/>
              <a:gd name="connsiteX178-1581" fmla="*/ 1101947 w 1456672"/>
              <a:gd name="connsiteY178-1582" fmla="*/ 1186871 h 2018589"/>
              <a:gd name="connsiteX179-1583" fmla="*/ 1102900 w 1456672"/>
              <a:gd name="connsiteY179-1584" fmla="*/ 1173060 h 2018589"/>
              <a:gd name="connsiteX180-1585" fmla="*/ 1104328 w 1456672"/>
              <a:gd name="connsiteY180-1586" fmla="*/ 1164964 h 2018589"/>
              <a:gd name="connsiteX181-1587" fmla="*/ 1104328 w 1456672"/>
              <a:gd name="connsiteY181-1588" fmla="*/ 1164964 h 2018589"/>
              <a:gd name="connsiteX182-1589" fmla="*/ 1107662 w 1456672"/>
              <a:gd name="connsiteY182-1590" fmla="*/ 1133531 h 2018589"/>
              <a:gd name="connsiteX183-1591" fmla="*/ 1107662 w 1456672"/>
              <a:gd name="connsiteY183-1592" fmla="*/ 1133531 h 2018589"/>
              <a:gd name="connsiteX184-1593" fmla="*/ 1127665 w 1456672"/>
              <a:gd name="connsiteY184-1594" fmla="*/ 955890 h 2018589"/>
              <a:gd name="connsiteX185-1595" fmla="*/ 1130998 w 1456672"/>
              <a:gd name="connsiteY185-1596" fmla="*/ 937792 h 2018589"/>
              <a:gd name="connsiteX186-1597" fmla="*/ 1161955 w 1456672"/>
              <a:gd name="connsiteY186-1598" fmla="*/ 912075 h 2018589"/>
              <a:gd name="connsiteX187-1599" fmla="*/ 1325308 w 1456672"/>
              <a:gd name="connsiteY187-1600" fmla="*/ 902550 h 2018589"/>
              <a:gd name="connsiteX188-1601" fmla="*/ 1358170 w 1456672"/>
              <a:gd name="connsiteY188-1602" fmla="*/ 907789 h 2018589"/>
              <a:gd name="connsiteX189-1603" fmla="*/ 1384364 w 1456672"/>
              <a:gd name="connsiteY189-1604" fmla="*/ 938745 h 2018589"/>
              <a:gd name="connsiteX190-1605" fmla="*/ 1405318 w 1456672"/>
              <a:gd name="connsiteY190-1606" fmla="*/ 1045901 h 2018589"/>
              <a:gd name="connsiteX191-1607" fmla="*/ 1393889 w 1456672"/>
              <a:gd name="connsiteY191-1608" fmla="*/ 1059236 h 2018589"/>
              <a:gd name="connsiteX192-1609" fmla="*/ 1322927 w 1456672"/>
              <a:gd name="connsiteY192-1610" fmla="*/ 1058760 h 2018589"/>
              <a:gd name="connsiteX193-1611" fmla="*/ 1322927 w 1456672"/>
              <a:gd name="connsiteY193-1612" fmla="*/ 1058760 h 2018589"/>
              <a:gd name="connsiteX194-1613" fmla="*/ 1303401 w 1456672"/>
              <a:gd name="connsiteY194-1614" fmla="*/ 1058760 h 2018589"/>
              <a:gd name="connsiteX195-1615" fmla="*/ 1303401 w 1456672"/>
              <a:gd name="connsiteY195-1616" fmla="*/ 1058760 h 2018589"/>
              <a:gd name="connsiteX196-1617" fmla="*/ 1215771 w 1456672"/>
              <a:gd name="connsiteY196-1618" fmla="*/ 1059236 h 2018589"/>
              <a:gd name="connsiteX197-1619" fmla="*/ 1202912 w 1456672"/>
              <a:gd name="connsiteY197-1620" fmla="*/ 1066380 h 2018589"/>
              <a:gd name="connsiteX198-1621" fmla="*/ 1214342 w 1456672"/>
              <a:gd name="connsiteY198-1622" fmla="*/ 1074476 h 2018589"/>
              <a:gd name="connsiteX199-1623" fmla="*/ 1244822 w 1456672"/>
              <a:gd name="connsiteY199-1624" fmla="*/ 1077810 h 2018589"/>
              <a:gd name="connsiteX200-1625" fmla="*/ 1248632 w 1456672"/>
              <a:gd name="connsiteY200-1626" fmla="*/ 1078763 h 2018589"/>
              <a:gd name="connsiteX201-1627" fmla="*/ 1320546 w 1456672"/>
              <a:gd name="connsiteY201-1628" fmla="*/ 1084001 h 2018589"/>
              <a:gd name="connsiteX202-1629" fmla="*/ 1376267 w 1456672"/>
              <a:gd name="connsiteY202-1630" fmla="*/ 1086383 h 2018589"/>
              <a:gd name="connsiteX203-1631" fmla="*/ 1408652 w 1456672"/>
              <a:gd name="connsiteY203-1632" fmla="*/ 1123054 h 2018589"/>
              <a:gd name="connsiteX0-1633" fmla="*/ 1453409 w 1462376"/>
              <a:gd name="connsiteY0-1634" fmla="*/ 970177 h 2018589"/>
              <a:gd name="connsiteX1-1635" fmla="*/ 1444360 w 1462376"/>
              <a:gd name="connsiteY1-1636" fmla="*/ 956842 h 2018589"/>
              <a:gd name="connsiteX2-1637" fmla="*/ 1426739 w 1462376"/>
              <a:gd name="connsiteY2-1638" fmla="*/ 888262 h 2018589"/>
              <a:gd name="connsiteX3-1639" fmla="*/ 1392925 w 1462376"/>
              <a:gd name="connsiteY3-1640" fmla="*/ 820159 h 2018589"/>
              <a:gd name="connsiteX4-1641" fmla="*/ 1386257 w 1462376"/>
              <a:gd name="connsiteY4-1642" fmla="*/ 787774 h 2018589"/>
              <a:gd name="connsiteX5-1643" fmla="*/ 1384829 w 1462376"/>
              <a:gd name="connsiteY5-1644" fmla="*/ 715384 h 2018589"/>
              <a:gd name="connsiteX6-1645" fmla="*/ 1391020 w 1462376"/>
              <a:gd name="connsiteY6-1646" fmla="*/ 659662 h 2018589"/>
              <a:gd name="connsiteX7-1647" fmla="*/ 1379590 w 1462376"/>
              <a:gd name="connsiteY7-1648" fmla="*/ 612990 h 2018589"/>
              <a:gd name="connsiteX8-1649" fmla="*/ 1376732 w 1462376"/>
              <a:gd name="connsiteY8-1650" fmla="*/ 563936 h 2018589"/>
              <a:gd name="connsiteX9-1651" fmla="*/ 1392449 w 1462376"/>
              <a:gd name="connsiteY9-1652" fmla="*/ 424871 h 2018589"/>
              <a:gd name="connsiteX10-1653" fmla="*/ 1380066 w 1462376"/>
              <a:gd name="connsiteY10-1654" fmla="*/ 342956 h 2018589"/>
              <a:gd name="connsiteX11-1655" fmla="*/ 1375780 w 1462376"/>
              <a:gd name="connsiteY11-1656" fmla="*/ 255326 h 2018589"/>
              <a:gd name="connsiteX12-1657" fmla="*/ 1308153 w 1462376"/>
              <a:gd name="connsiteY12-1658" fmla="*/ 191508 h 2018589"/>
              <a:gd name="connsiteX13-1659" fmla="*/ 1272910 w 1462376"/>
              <a:gd name="connsiteY13-1660" fmla="*/ 176268 h 2018589"/>
              <a:gd name="connsiteX14-1661" fmla="*/ 1248621 w 1462376"/>
              <a:gd name="connsiteY14-1662" fmla="*/ 161505 h 2018589"/>
              <a:gd name="connsiteX15-1663" fmla="*/ 1206235 w 1462376"/>
              <a:gd name="connsiteY15-1664" fmla="*/ 127215 h 2018589"/>
              <a:gd name="connsiteX16-1665" fmla="*/ 1194805 w 1462376"/>
              <a:gd name="connsiteY16-1666" fmla="*/ 111022 h 2018589"/>
              <a:gd name="connsiteX17-1667" fmla="*/ 1142894 w 1462376"/>
              <a:gd name="connsiteY17-1668" fmla="*/ 91020 h 2018589"/>
              <a:gd name="connsiteX18-1669" fmla="*/ 1031927 w 1462376"/>
              <a:gd name="connsiteY18-1670" fmla="*/ 52920 h 2018589"/>
              <a:gd name="connsiteX19-1671" fmla="*/ 969062 w 1462376"/>
              <a:gd name="connsiteY19-1672" fmla="*/ 31965 h 2018589"/>
              <a:gd name="connsiteX20-1673" fmla="*/ 908102 w 1462376"/>
              <a:gd name="connsiteY20-1674" fmla="*/ 26726 h 2018589"/>
              <a:gd name="connsiteX21-1675" fmla="*/ 833807 w 1462376"/>
              <a:gd name="connsiteY21-1676" fmla="*/ 17677 h 2018589"/>
              <a:gd name="connsiteX22-1677" fmla="*/ 729032 w 1462376"/>
              <a:gd name="connsiteY22-1678" fmla="*/ 56 h 2018589"/>
              <a:gd name="connsiteX23-1679" fmla="*/ 635687 w 1462376"/>
              <a:gd name="connsiteY23-1680" fmla="*/ 11010 h 2018589"/>
              <a:gd name="connsiteX24-1681" fmla="*/ 425661 w 1462376"/>
              <a:gd name="connsiteY24-1682" fmla="*/ 83876 h 2018589"/>
              <a:gd name="connsiteX25-1683" fmla="*/ 327553 w 1462376"/>
              <a:gd name="connsiteY25-1684" fmla="*/ 158171 h 2018589"/>
              <a:gd name="connsiteX26-1685" fmla="*/ 265165 w 1462376"/>
              <a:gd name="connsiteY26-1686" fmla="*/ 228180 h 2018589"/>
              <a:gd name="connsiteX27-1687" fmla="*/ 212301 w 1462376"/>
              <a:gd name="connsiteY27-1688" fmla="*/ 292474 h 2018589"/>
              <a:gd name="connsiteX28-1689" fmla="*/ 169915 w 1462376"/>
              <a:gd name="connsiteY28-1690" fmla="*/ 380580 h 2018589"/>
              <a:gd name="connsiteX29-1691" fmla="*/ 133243 w 1462376"/>
              <a:gd name="connsiteY29-1692" fmla="*/ 577271 h 2018589"/>
              <a:gd name="connsiteX30-1693" fmla="*/ 142292 w 1462376"/>
              <a:gd name="connsiteY30-1694" fmla="*/ 680617 h 2018589"/>
              <a:gd name="connsiteX31-1695" fmla="*/ 198966 w 1462376"/>
              <a:gd name="connsiteY31-1696" fmla="*/ 825874 h 2018589"/>
              <a:gd name="connsiteX32-1697" fmla="*/ 241828 w 1462376"/>
              <a:gd name="connsiteY32-1698" fmla="*/ 892072 h 2018589"/>
              <a:gd name="connsiteX33-1699" fmla="*/ 264689 w 1462376"/>
              <a:gd name="connsiteY33-1700" fmla="*/ 921600 h 2018589"/>
              <a:gd name="connsiteX34-1701" fmla="*/ 316123 w 1462376"/>
              <a:gd name="connsiteY34-1702" fmla="*/ 1016374 h 2018589"/>
              <a:gd name="connsiteX35-1703" fmla="*/ 340412 w 1462376"/>
              <a:gd name="connsiteY35-1704" fmla="*/ 1153058 h 2018589"/>
              <a:gd name="connsiteX36-1705" fmla="*/ 332316 w 1462376"/>
              <a:gd name="connsiteY36-1706" fmla="*/ 1322603 h 2018589"/>
              <a:gd name="connsiteX37-1707" fmla="*/ 298026 w 1462376"/>
              <a:gd name="connsiteY37-1708" fmla="*/ 1397850 h 2018589"/>
              <a:gd name="connsiteX38-1709" fmla="*/ 268975 w 1462376"/>
              <a:gd name="connsiteY38-1710" fmla="*/ 1431664 h 2018589"/>
              <a:gd name="connsiteX39-1711" fmla="*/ 28391 w 1462376"/>
              <a:gd name="connsiteY39-1712" fmla="*/ 1611103 h 2018589"/>
              <a:gd name="connsiteX40-1713" fmla="*/ 25827 w 1462376"/>
              <a:gd name="connsiteY40-1714" fmla="*/ 1716302 h 2018589"/>
              <a:gd name="connsiteX41-1715" fmla="*/ 342317 w 1462376"/>
              <a:gd name="connsiteY41-1716" fmla="*/ 1465954 h 2018589"/>
              <a:gd name="connsiteX42-1717" fmla="*/ 347080 w 1462376"/>
              <a:gd name="connsiteY42-1718" fmla="*/ 1462620 h 2018589"/>
              <a:gd name="connsiteX43-1719" fmla="*/ 411374 w 1462376"/>
              <a:gd name="connsiteY43-1720" fmla="*/ 1330699 h 2018589"/>
              <a:gd name="connsiteX44-1721" fmla="*/ 434234 w 1462376"/>
              <a:gd name="connsiteY44-1722" fmla="*/ 1234020 h 2018589"/>
              <a:gd name="connsiteX45-1723" fmla="*/ 457570 w 1462376"/>
              <a:gd name="connsiteY45-1724" fmla="*/ 1156391 h 2018589"/>
              <a:gd name="connsiteX46-1725" fmla="*/ 501385 w 1462376"/>
              <a:gd name="connsiteY46-1726" fmla="*/ 1052569 h 2018589"/>
              <a:gd name="connsiteX47-1727" fmla="*/ 493289 w 1462376"/>
              <a:gd name="connsiteY47-1728" fmla="*/ 962081 h 2018589"/>
              <a:gd name="connsiteX48-1729" fmla="*/ 496146 w 1462376"/>
              <a:gd name="connsiteY48-1730" fmla="*/ 770152 h 2018589"/>
              <a:gd name="connsiteX49-1731" fmla="*/ 506624 w 1462376"/>
              <a:gd name="connsiteY49-1732" fmla="*/ 738720 h 2018589"/>
              <a:gd name="connsiteX50-1733" fmla="*/ 565679 w 1462376"/>
              <a:gd name="connsiteY50-1734" fmla="*/ 699191 h 2018589"/>
              <a:gd name="connsiteX51-1735" fmla="*/ 639497 w 1462376"/>
              <a:gd name="connsiteY51-1736" fmla="*/ 681570 h 2018589"/>
              <a:gd name="connsiteX52-1737" fmla="*/ 777134 w 1462376"/>
              <a:gd name="connsiteY52-1738" fmla="*/ 742054 h 2018589"/>
              <a:gd name="connsiteX53-1739" fmla="*/ 862859 w 1462376"/>
              <a:gd name="connsiteY53-1740" fmla="*/ 908265 h 2018589"/>
              <a:gd name="connsiteX54-1741" fmla="*/ 855715 w 1462376"/>
              <a:gd name="connsiteY54-1742" fmla="*/ 918742 h 2018589"/>
              <a:gd name="connsiteX55-1743" fmla="*/ 758084 w 1462376"/>
              <a:gd name="connsiteY55-1744" fmla="*/ 921600 h 2018589"/>
              <a:gd name="connsiteX56-1745" fmla="*/ 679026 w 1462376"/>
              <a:gd name="connsiteY56-1746" fmla="*/ 932554 h 2018589"/>
              <a:gd name="connsiteX57-1747" fmla="*/ 708554 w 1462376"/>
              <a:gd name="connsiteY57-1748" fmla="*/ 946841 h 2018589"/>
              <a:gd name="connsiteX58-1749" fmla="*/ 1070027 w 1462376"/>
              <a:gd name="connsiteY58-1750" fmla="*/ 946841 h 2018589"/>
              <a:gd name="connsiteX59-1751" fmla="*/ 1091935 w 1462376"/>
              <a:gd name="connsiteY59-1752" fmla="*/ 949222 h 2018589"/>
              <a:gd name="connsiteX60-1753" fmla="*/ 1076695 w 1462376"/>
              <a:gd name="connsiteY60-1754" fmla="*/ 1015421 h 2018589"/>
              <a:gd name="connsiteX61-1755" fmla="*/ 1063360 w 1462376"/>
              <a:gd name="connsiteY61-1756" fmla="*/ 1156867 h 2018589"/>
              <a:gd name="connsiteX62-1757" fmla="*/ 1047168 w 1462376"/>
              <a:gd name="connsiteY62-1758" fmla="*/ 1170679 h 2018589"/>
              <a:gd name="connsiteX63-1759" fmla="*/ 1002876 w 1462376"/>
              <a:gd name="connsiteY63-1760" fmla="*/ 1173536 h 2018589"/>
              <a:gd name="connsiteX64-1761" fmla="*/ 957156 w 1462376"/>
              <a:gd name="connsiteY64-1762" fmla="*/ 1188776 h 2018589"/>
              <a:gd name="connsiteX65-1763" fmla="*/ 813805 w 1462376"/>
              <a:gd name="connsiteY65-1764" fmla="*/ 1164011 h 2018589"/>
              <a:gd name="connsiteX66-1765" fmla="*/ 743796 w 1462376"/>
              <a:gd name="connsiteY66-1766" fmla="*/ 1152105 h 2018589"/>
              <a:gd name="connsiteX67-1767" fmla="*/ 685217 w 1462376"/>
              <a:gd name="connsiteY67-1768" fmla="*/ 1140675 h 2018589"/>
              <a:gd name="connsiteX68-1769" fmla="*/ 767132 w 1462376"/>
              <a:gd name="connsiteY68-1770" fmla="*/ 1182109 h 2018589"/>
              <a:gd name="connsiteX69-1771" fmla="*/ 951441 w 1462376"/>
              <a:gd name="connsiteY69-1772" fmla="*/ 1240211 h 2018589"/>
              <a:gd name="connsiteX70-1773" fmla="*/ 972396 w 1462376"/>
              <a:gd name="connsiteY70-1774" fmla="*/ 1253070 h 2018589"/>
              <a:gd name="connsiteX71-1775" fmla="*/ 1009544 w 1462376"/>
              <a:gd name="connsiteY71-1776" fmla="*/ 1286408 h 2018589"/>
              <a:gd name="connsiteX72-1777" fmla="*/ 1121939 w 1462376"/>
              <a:gd name="connsiteY72-1778" fmla="*/ 1374990 h 2018589"/>
              <a:gd name="connsiteX73-1779" fmla="*/ 1003829 w 1462376"/>
              <a:gd name="connsiteY73-1780" fmla="*/ 1376895 h 2018589"/>
              <a:gd name="connsiteX74-1781" fmla="*/ 914770 w 1462376"/>
              <a:gd name="connsiteY74-1782" fmla="*/ 1400708 h 2018589"/>
              <a:gd name="connsiteX75-1783" fmla="*/ 886671 w 1462376"/>
              <a:gd name="connsiteY75-1784" fmla="*/ 1481194 h 2018589"/>
              <a:gd name="connsiteX76-1785" fmla="*/ 864287 w 1462376"/>
              <a:gd name="connsiteY76-1786" fmla="*/ 1585969 h 2018589"/>
              <a:gd name="connsiteX77-1787" fmla="*/ 858096 w 1462376"/>
              <a:gd name="connsiteY77-1788" fmla="*/ 1707889 h 2018589"/>
              <a:gd name="connsiteX78-1789" fmla="*/ 952394 w 1462376"/>
              <a:gd name="connsiteY78-1790" fmla="*/ 1961730 h 2018589"/>
              <a:gd name="connsiteX79-1791" fmla="*/ 983350 w 1462376"/>
              <a:gd name="connsiteY79-1792" fmla="*/ 2007927 h 2018589"/>
              <a:gd name="connsiteX80-1793" fmla="*/ 1000971 w 1462376"/>
              <a:gd name="connsiteY80-1794" fmla="*/ 2005545 h 2018589"/>
              <a:gd name="connsiteX81-1795" fmla="*/ 970491 w 1462376"/>
              <a:gd name="connsiteY81-1796" fmla="*/ 1863623 h 2018589"/>
              <a:gd name="connsiteX82-1797" fmla="*/ 935725 w 1462376"/>
              <a:gd name="connsiteY82-1798" fmla="*/ 1739321 h 2018589"/>
              <a:gd name="connsiteX83-1799" fmla="*/ 938582 w 1462376"/>
              <a:gd name="connsiteY83-1800" fmla="*/ 1626450 h 2018589"/>
              <a:gd name="connsiteX84-1801" fmla="*/ 953346 w 1462376"/>
              <a:gd name="connsiteY84-1802" fmla="*/ 1547869 h 2018589"/>
              <a:gd name="connsiteX85-1803" fmla="*/ 960490 w 1462376"/>
              <a:gd name="connsiteY85-1804" fmla="*/ 1509293 h 2018589"/>
              <a:gd name="connsiteX86-1805" fmla="*/ 969539 w 1462376"/>
              <a:gd name="connsiteY86-1806" fmla="*/ 1485956 h 2018589"/>
              <a:gd name="connsiteX87-1807" fmla="*/ 993351 w 1462376"/>
              <a:gd name="connsiteY87-1808" fmla="*/ 1463096 h 2018589"/>
              <a:gd name="connsiteX88-1809" fmla="*/ 1133369 w 1462376"/>
              <a:gd name="connsiteY88-1810" fmla="*/ 1449761 h 2018589"/>
              <a:gd name="connsiteX89-1811" fmla="*/ 1264337 w 1462376"/>
              <a:gd name="connsiteY89-1812" fmla="*/ 1462144 h 2018589"/>
              <a:gd name="connsiteX90-1813" fmla="*/ 1322440 w 1462376"/>
              <a:gd name="connsiteY90-1814" fmla="*/ 1442141 h 2018589"/>
              <a:gd name="connsiteX91-1815" fmla="*/ 1341966 w 1462376"/>
              <a:gd name="connsiteY91-1816" fmla="*/ 1404994 h 2018589"/>
              <a:gd name="connsiteX92-1817" fmla="*/ 1434835 w 1462376"/>
              <a:gd name="connsiteY92-1818" fmla="*/ 1216399 h 2018589"/>
              <a:gd name="connsiteX93-1819" fmla="*/ 1459124 w 1462376"/>
              <a:gd name="connsiteY93-1820" fmla="*/ 1015897 h 2018589"/>
              <a:gd name="connsiteX94-1821" fmla="*/ 1451028 w 1462376"/>
              <a:gd name="connsiteY94-1822" fmla="*/ 975416 h 2018589"/>
              <a:gd name="connsiteX95-1823" fmla="*/ 1453409 w 1462376"/>
              <a:gd name="connsiteY95-1824" fmla="*/ 970177 h 2018589"/>
              <a:gd name="connsiteX96-1825" fmla="*/ 531865 w 1462376"/>
              <a:gd name="connsiteY96-1826" fmla="*/ 447255 h 2018589"/>
              <a:gd name="connsiteX97-1827" fmla="*/ 569012 w 1462376"/>
              <a:gd name="connsiteY97-1828" fmla="*/ 449160 h 2018589"/>
              <a:gd name="connsiteX98-1829" fmla="*/ 463285 w 1462376"/>
              <a:gd name="connsiteY98-1830" fmla="*/ 509167 h 2018589"/>
              <a:gd name="connsiteX99-1831" fmla="*/ 387561 w 1462376"/>
              <a:gd name="connsiteY99-1832" fmla="*/ 512025 h 2018589"/>
              <a:gd name="connsiteX100-1833" fmla="*/ 423756 w 1462376"/>
              <a:gd name="connsiteY100-1834" fmla="*/ 423442 h 2018589"/>
              <a:gd name="connsiteX101-1835" fmla="*/ 399944 w 1462376"/>
              <a:gd name="connsiteY101-1836" fmla="*/ 436777 h 2018589"/>
              <a:gd name="connsiteX102-1837" fmla="*/ 338031 w 1462376"/>
              <a:gd name="connsiteY102-1838" fmla="*/ 490594 h 2018589"/>
              <a:gd name="connsiteX103-1839" fmla="*/ 299455 w 1462376"/>
              <a:gd name="connsiteY103-1840" fmla="*/ 516787 h 2018589"/>
              <a:gd name="connsiteX104-1841" fmla="*/ 532817 w 1462376"/>
              <a:gd name="connsiteY104-1842" fmla="*/ 316762 h 2018589"/>
              <a:gd name="connsiteX105-1843" fmla="*/ 535675 w 1462376"/>
              <a:gd name="connsiteY105-1844" fmla="*/ 319620 h 2018589"/>
              <a:gd name="connsiteX106-1845" fmla="*/ 504719 w 1462376"/>
              <a:gd name="connsiteY106-1846" fmla="*/ 363911 h 2018589"/>
              <a:gd name="connsiteX107-1847" fmla="*/ 501385 w 1462376"/>
              <a:gd name="connsiteY107-1848" fmla="*/ 372484 h 2018589"/>
              <a:gd name="connsiteX108-1849" fmla="*/ 510434 w 1462376"/>
              <a:gd name="connsiteY108-1850" fmla="*/ 373912 h 2018589"/>
              <a:gd name="connsiteX109-1851" fmla="*/ 577585 w 1462376"/>
              <a:gd name="connsiteY109-1852" fmla="*/ 362482 h 2018589"/>
              <a:gd name="connsiteX110-1853" fmla="*/ 590444 w 1462376"/>
              <a:gd name="connsiteY110-1854" fmla="*/ 362006 h 2018589"/>
              <a:gd name="connsiteX111-1855" fmla="*/ 530912 w 1462376"/>
              <a:gd name="connsiteY111-1856" fmla="*/ 416775 h 2018589"/>
              <a:gd name="connsiteX112-1857" fmla="*/ 530912 w 1462376"/>
              <a:gd name="connsiteY112-1858" fmla="*/ 416775 h 2018589"/>
              <a:gd name="connsiteX113-1859" fmla="*/ 522816 w 1462376"/>
              <a:gd name="connsiteY113-1860" fmla="*/ 432015 h 2018589"/>
              <a:gd name="connsiteX114-1861" fmla="*/ 531865 w 1462376"/>
              <a:gd name="connsiteY114-1862" fmla="*/ 447255 h 2018589"/>
              <a:gd name="connsiteX115-1863" fmla="*/ 1093840 w 1462376"/>
              <a:gd name="connsiteY115-1864" fmla="*/ 859211 h 2018589"/>
              <a:gd name="connsiteX116-1865" fmla="*/ 1078124 w 1462376"/>
              <a:gd name="connsiteY116-1866" fmla="*/ 861116 h 2018589"/>
              <a:gd name="connsiteX117-1867" fmla="*/ 1085268 w 1462376"/>
              <a:gd name="connsiteY117-1868" fmla="*/ 879214 h 2018589"/>
              <a:gd name="connsiteX118-1869" fmla="*/ 1064789 w 1462376"/>
              <a:gd name="connsiteY118-1870" fmla="*/ 906360 h 2018589"/>
              <a:gd name="connsiteX119-1871" fmla="*/ 907150 w 1462376"/>
              <a:gd name="connsiteY119-1872" fmla="*/ 907789 h 2018589"/>
              <a:gd name="connsiteX120-1873" fmla="*/ 899054 w 1462376"/>
              <a:gd name="connsiteY120-1874" fmla="*/ 895882 h 2018589"/>
              <a:gd name="connsiteX121-1875" fmla="*/ 906674 w 1462376"/>
              <a:gd name="connsiteY121-1876" fmla="*/ 835399 h 2018589"/>
              <a:gd name="connsiteX122-1877" fmla="*/ 906674 w 1462376"/>
              <a:gd name="connsiteY122-1878" fmla="*/ 835399 h 2018589"/>
              <a:gd name="connsiteX123-1879" fmla="*/ 908102 w 1462376"/>
              <a:gd name="connsiteY123-1880" fmla="*/ 827302 h 2018589"/>
              <a:gd name="connsiteX124-1881" fmla="*/ 919056 w 1462376"/>
              <a:gd name="connsiteY124-1882" fmla="*/ 730624 h 2018589"/>
              <a:gd name="connsiteX125-1883" fmla="*/ 936201 w 1462376"/>
              <a:gd name="connsiteY125-1884" fmla="*/ 665854 h 2018589"/>
              <a:gd name="connsiteX126-1885" fmla="*/ 965729 w 1462376"/>
              <a:gd name="connsiteY126-1886" fmla="*/ 645375 h 2018589"/>
              <a:gd name="connsiteX127-1887" fmla="*/ 1156229 w 1462376"/>
              <a:gd name="connsiteY127-1888" fmla="*/ 546315 h 2018589"/>
              <a:gd name="connsiteX128-1889" fmla="*/ 1167182 w 1462376"/>
              <a:gd name="connsiteY128-1890" fmla="*/ 545839 h 2018589"/>
              <a:gd name="connsiteX129-1891" fmla="*/ 1163849 w 1462376"/>
              <a:gd name="connsiteY129-1892" fmla="*/ 556792 h 2018589"/>
              <a:gd name="connsiteX130-1893" fmla="*/ 1035737 w 1462376"/>
              <a:gd name="connsiteY130-1894" fmla="*/ 718241 h 2018589"/>
              <a:gd name="connsiteX131-1895" fmla="*/ 1040500 w 1462376"/>
              <a:gd name="connsiteY131-1896" fmla="*/ 731100 h 2018589"/>
              <a:gd name="connsiteX132-1897" fmla="*/ 1040500 w 1462376"/>
              <a:gd name="connsiteY132-1898" fmla="*/ 731100 h 2018589"/>
              <a:gd name="connsiteX133-1899" fmla="*/ 1116224 w 1462376"/>
              <a:gd name="connsiteY133-1900" fmla="*/ 686809 h 2018589"/>
              <a:gd name="connsiteX134-1901" fmla="*/ 1150037 w 1462376"/>
              <a:gd name="connsiteY134-1902" fmla="*/ 666330 h 2018589"/>
              <a:gd name="connsiteX135-1903" fmla="*/ 1155752 w 1462376"/>
              <a:gd name="connsiteY135-1904" fmla="*/ 664425 h 2018589"/>
              <a:gd name="connsiteX136-1905" fmla="*/ 1150037 w 1462376"/>
              <a:gd name="connsiteY136-1906" fmla="*/ 666330 h 2018589"/>
              <a:gd name="connsiteX137-1907" fmla="*/ 1184328 w 1462376"/>
              <a:gd name="connsiteY137-1908" fmla="*/ 645851 h 2018589"/>
              <a:gd name="connsiteX138-1909" fmla="*/ 1276720 w 1462376"/>
              <a:gd name="connsiteY138-1910" fmla="*/ 589177 h 2018589"/>
              <a:gd name="connsiteX139-1911" fmla="*/ 1291484 w 1462376"/>
              <a:gd name="connsiteY139-1912" fmla="*/ 580129 h 2018589"/>
              <a:gd name="connsiteX140-1913" fmla="*/ 1319582 w 1462376"/>
              <a:gd name="connsiteY140-1914" fmla="*/ 590130 h 2018589"/>
              <a:gd name="connsiteX141-1915" fmla="*/ 1331012 w 1462376"/>
              <a:gd name="connsiteY141-1916" fmla="*/ 727766 h 2018589"/>
              <a:gd name="connsiteX142-1917" fmla="*/ 1321964 w 1462376"/>
              <a:gd name="connsiteY142-1918" fmla="*/ 768247 h 2018589"/>
              <a:gd name="connsiteX143-1919" fmla="*/ 1321964 w 1462376"/>
              <a:gd name="connsiteY143-1920" fmla="*/ 768247 h 2018589"/>
              <a:gd name="connsiteX144-1921" fmla="*/ 1310057 w 1462376"/>
              <a:gd name="connsiteY144-1922" fmla="*/ 850162 h 2018589"/>
              <a:gd name="connsiteX145-1923" fmla="*/ 1296722 w 1462376"/>
              <a:gd name="connsiteY145-1924" fmla="*/ 858735 h 2018589"/>
              <a:gd name="connsiteX146-1925" fmla="*/ 1207664 w 1462376"/>
              <a:gd name="connsiteY146-1926" fmla="*/ 858735 h 2018589"/>
              <a:gd name="connsiteX147-1927" fmla="*/ 1093840 w 1462376"/>
              <a:gd name="connsiteY147-1928" fmla="*/ 859211 h 2018589"/>
              <a:gd name="connsiteX148-1929" fmla="*/ 1414356 w 1462376"/>
              <a:gd name="connsiteY148-1930" fmla="*/ 1123054 h 2018589"/>
              <a:gd name="connsiteX149-1931" fmla="*/ 1411499 w 1462376"/>
              <a:gd name="connsiteY149-1932" fmla="*/ 1141151 h 2018589"/>
              <a:gd name="connsiteX150-1933" fmla="*/ 1411499 w 1462376"/>
              <a:gd name="connsiteY150-1934" fmla="*/ 1141151 h 2018589"/>
              <a:gd name="connsiteX151-1935" fmla="*/ 1411022 w 1462376"/>
              <a:gd name="connsiteY151-1936" fmla="*/ 1151153 h 2018589"/>
              <a:gd name="connsiteX152-1937" fmla="*/ 1363397 w 1462376"/>
              <a:gd name="connsiteY152-1938" fmla="*/ 1181633 h 2018589"/>
              <a:gd name="connsiteX153-1939" fmla="*/ 1275291 w 1462376"/>
              <a:gd name="connsiteY153-1940" fmla="*/ 1157820 h 2018589"/>
              <a:gd name="connsiteX154-1941" fmla="*/ 1215284 w 1462376"/>
              <a:gd name="connsiteY154-1942" fmla="*/ 1147342 h 2018589"/>
              <a:gd name="connsiteX155-1943" fmla="*/ 1200996 w 1462376"/>
              <a:gd name="connsiteY155-1944" fmla="*/ 1150676 h 2018589"/>
              <a:gd name="connsiteX156-1945" fmla="*/ 1217665 w 1462376"/>
              <a:gd name="connsiteY156-1946" fmla="*/ 1163535 h 2018589"/>
              <a:gd name="connsiteX157-1947" fmla="*/ 1217665 w 1462376"/>
              <a:gd name="connsiteY157-1948" fmla="*/ 1163535 h 2018589"/>
              <a:gd name="connsiteX158-1949" fmla="*/ 1290055 w 1462376"/>
              <a:gd name="connsiteY158-1950" fmla="*/ 1190205 h 2018589"/>
              <a:gd name="connsiteX159-1951" fmla="*/ 1290055 w 1462376"/>
              <a:gd name="connsiteY159-1952" fmla="*/ 1190205 h 2018589"/>
              <a:gd name="connsiteX160-1953" fmla="*/ 1310057 w 1462376"/>
              <a:gd name="connsiteY160-1954" fmla="*/ 1197349 h 2018589"/>
              <a:gd name="connsiteX161-1955" fmla="*/ 1310057 w 1462376"/>
              <a:gd name="connsiteY161-1956" fmla="*/ 1197349 h 2018589"/>
              <a:gd name="connsiteX162-1957" fmla="*/ 1383400 w 1462376"/>
              <a:gd name="connsiteY162-1958" fmla="*/ 1223543 h 2018589"/>
              <a:gd name="connsiteX163-1959" fmla="*/ 1389115 w 1462376"/>
              <a:gd name="connsiteY163-1960" fmla="*/ 1237354 h 2018589"/>
              <a:gd name="connsiteX164-1961" fmla="*/ 1365779 w 1462376"/>
              <a:gd name="connsiteY164-1962" fmla="*/ 1279740 h 2018589"/>
              <a:gd name="connsiteX165-1963" fmla="*/ 1365779 w 1462376"/>
              <a:gd name="connsiteY165-1964" fmla="*/ 1279740 h 2018589"/>
              <a:gd name="connsiteX166-1965" fmla="*/ 1354825 w 1462376"/>
              <a:gd name="connsiteY166-1966" fmla="*/ 1300219 h 2018589"/>
              <a:gd name="connsiteX167-1967" fmla="*/ 1354825 w 1462376"/>
              <a:gd name="connsiteY167-1968" fmla="*/ 1300219 h 2018589"/>
              <a:gd name="connsiteX168-1969" fmla="*/ 1311962 w 1462376"/>
              <a:gd name="connsiteY168-1970" fmla="*/ 1381181 h 2018589"/>
              <a:gd name="connsiteX169-1971" fmla="*/ 1257670 w 1462376"/>
              <a:gd name="connsiteY169-1972" fmla="*/ 1392611 h 2018589"/>
              <a:gd name="connsiteX170-1973" fmla="*/ 1157657 w 1462376"/>
              <a:gd name="connsiteY170-1974" fmla="*/ 1327841 h 2018589"/>
              <a:gd name="connsiteX171-1975" fmla="*/ 1157657 w 1462376"/>
              <a:gd name="connsiteY171-1976" fmla="*/ 1327841 h 2018589"/>
              <a:gd name="connsiteX172-1977" fmla="*/ 1048596 w 1462376"/>
              <a:gd name="connsiteY172-1978" fmla="*/ 1256404 h 2018589"/>
              <a:gd name="connsiteX173-1979" fmla="*/ 1032404 w 1462376"/>
              <a:gd name="connsiteY173-1980" fmla="*/ 1224971 h 2018589"/>
              <a:gd name="connsiteX174-1981" fmla="*/ 1039547 w 1462376"/>
              <a:gd name="connsiteY174-1982" fmla="*/ 1219733 h 2018589"/>
              <a:gd name="connsiteX175-1983" fmla="*/ 1082886 w 1462376"/>
              <a:gd name="connsiteY175-1984" fmla="*/ 1222590 h 2018589"/>
              <a:gd name="connsiteX176-1985" fmla="*/ 1104794 w 1462376"/>
              <a:gd name="connsiteY176-1986" fmla="*/ 1202588 h 2018589"/>
              <a:gd name="connsiteX177-1987" fmla="*/ 1107651 w 1462376"/>
              <a:gd name="connsiteY177-1988" fmla="*/ 1186871 h 2018589"/>
              <a:gd name="connsiteX178-1989" fmla="*/ 1107651 w 1462376"/>
              <a:gd name="connsiteY178-1990" fmla="*/ 1186871 h 2018589"/>
              <a:gd name="connsiteX179-1991" fmla="*/ 1108604 w 1462376"/>
              <a:gd name="connsiteY179-1992" fmla="*/ 1173060 h 2018589"/>
              <a:gd name="connsiteX180-1993" fmla="*/ 1110032 w 1462376"/>
              <a:gd name="connsiteY180-1994" fmla="*/ 1164964 h 2018589"/>
              <a:gd name="connsiteX181-1995" fmla="*/ 1110032 w 1462376"/>
              <a:gd name="connsiteY181-1996" fmla="*/ 1164964 h 2018589"/>
              <a:gd name="connsiteX182-1997" fmla="*/ 1113366 w 1462376"/>
              <a:gd name="connsiteY182-1998" fmla="*/ 1133531 h 2018589"/>
              <a:gd name="connsiteX183-1999" fmla="*/ 1113366 w 1462376"/>
              <a:gd name="connsiteY183-2000" fmla="*/ 1133531 h 2018589"/>
              <a:gd name="connsiteX184-2001" fmla="*/ 1133369 w 1462376"/>
              <a:gd name="connsiteY184-2002" fmla="*/ 955890 h 2018589"/>
              <a:gd name="connsiteX185-2003" fmla="*/ 1136702 w 1462376"/>
              <a:gd name="connsiteY185-2004" fmla="*/ 937792 h 2018589"/>
              <a:gd name="connsiteX186-2005" fmla="*/ 1167659 w 1462376"/>
              <a:gd name="connsiteY186-2006" fmla="*/ 912075 h 2018589"/>
              <a:gd name="connsiteX187-2007" fmla="*/ 1331012 w 1462376"/>
              <a:gd name="connsiteY187-2008" fmla="*/ 902550 h 2018589"/>
              <a:gd name="connsiteX188-2009" fmla="*/ 1363874 w 1462376"/>
              <a:gd name="connsiteY188-2010" fmla="*/ 907789 h 2018589"/>
              <a:gd name="connsiteX189-2011" fmla="*/ 1390068 w 1462376"/>
              <a:gd name="connsiteY189-2012" fmla="*/ 938745 h 2018589"/>
              <a:gd name="connsiteX190-2013" fmla="*/ 1411022 w 1462376"/>
              <a:gd name="connsiteY190-2014" fmla="*/ 1045901 h 2018589"/>
              <a:gd name="connsiteX191-2015" fmla="*/ 1399593 w 1462376"/>
              <a:gd name="connsiteY191-2016" fmla="*/ 1059236 h 2018589"/>
              <a:gd name="connsiteX192-2017" fmla="*/ 1328631 w 1462376"/>
              <a:gd name="connsiteY192-2018" fmla="*/ 1058760 h 2018589"/>
              <a:gd name="connsiteX193-2019" fmla="*/ 1328631 w 1462376"/>
              <a:gd name="connsiteY193-2020" fmla="*/ 1058760 h 2018589"/>
              <a:gd name="connsiteX194-2021" fmla="*/ 1309105 w 1462376"/>
              <a:gd name="connsiteY194-2022" fmla="*/ 1058760 h 2018589"/>
              <a:gd name="connsiteX195-2023" fmla="*/ 1309105 w 1462376"/>
              <a:gd name="connsiteY195-2024" fmla="*/ 1058760 h 2018589"/>
              <a:gd name="connsiteX196-2025" fmla="*/ 1221475 w 1462376"/>
              <a:gd name="connsiteY196-2026" fmla="*/ 1059236 h 2018589"/>
              <a:gd name="connsiteX197-2027" fmla="*/ 1208616 w 1462376"/>
              <a:gd name="connsiteY197-2028" fmla="*/ 1066380 h 2018589"/>
              <a:gd name="connsiteX198-2029" fmla="*/ 1220046 w 1462376"/>
              <a:gd name="connsiteY198-2030" fmla="*/ 1074476 h 2018589"/>
              <a:gd name="connsiteX199-2031" fmla="*/ 1250526 w 1462376"/>
              <a:gd name="connsiteY199-2032" fmla="*/ 1077810 h 2018589"/>
              <a:gd name="connsiteX200-2033" fmla="*/ 1254336 w 1462376"/>
              <a:gd name="connsiteY200-2034" fmla="*/ 1078763 h 2018589"/>
              <a:gd name="connsiteX201-2035" fmla="*/ 1326250 w 1462376"/>
              <a:gd name="connsiteY201-2036" fmla="*/ 1084001 h 2018589"/>
              <a:gd name="connsiteX202-2037" fmla="*/ 1381971 w 1462376"/>
              <a:gd name="connsiteY202-2038" fmla="*/ 1086383 h 2018589"/>
              <a:gd name="connsiteX203-2039" fmla="*/ 1414356 w 1462376"/>
              <a:gd name="connsiteY203-2040" fmla="*/ 1123054 h 2018589"/>
              <a:gd name="connsiteX0-2041" fmla="*/ 1440789 w 1449756"/>
              <a:gd name="connsiteY0-2042" fmla="*/ 970177 h 2018589"/>
              <a:gd name="connsiteX1-2043" fmla="*/ 1431740 w 1449756"/>
              <a:gd name="connsiteY1-2044" fmla="*/ 956842 h 2018589"/>
              <a:gd name="connsiteX2-2045" fmla="*/ 1414119 w 1449756"/>
              <a:gd name="connsiteY2-2046" fmla="*/ 888262 h 2018589"/>
              <a:gd name="connsiteX3-2047" fmla="*/ 1380305 w 1449756"/>
              <a:gd name="connsiteY3-2048" fmla="*/ 820159 h 2018589"/>
              <a:gd name="connsiteX4-2049" fmla="*/ 1373637 w 1449756"/>
              <a:gd name="connsiteY4-2050" fmla="*/ 787774 h 2018589"/>
              <a:gd name="connsiteX5-2051" fmla="*/ 1372209 w 1449756"/>
              <a:gd name="connsiteY5-2052" fmla="*/ 715384 h 2018589"/>
              <a:gd name="connsiteX6-2053" fmla="*/ 1378400 w 1449756"/>
              <a:gd name="connsiteY6-2054" fmla="*/ 659662 h 2018589"/>
              <a:gd name="connsiteX7-2055" fmla="*/ 1366970 w 1449756"/>
              <a:gd name="connsiteY7-2056" fmla="*/ 612990 h 2018589"/>
              <a:gd name="connsiteX8-2057" fmla="*/ 1364112 w 1449756"/>
              <a:gd name="connsiteY8-2058" fmla="*/ 563936 h 2018589"/>
              <a:gd name="connsiteX9-2059" fmla="*/ 1379829 w 1449756"/>
              <a:gd name="connsiteY9-2060" fmla="*/ 424871 h 2018589"/>
              <a:gd name="connsiteX10-2061" fmla="*/ 1367446 w 1449756"/>
              <a:gd name="connsiteY10-2062" fmla="*/ 342956 h 2018589"/>
              <a:gd name="connsiteX11-2063" fmla="*/ 1363160 w 1449756"/>
              <a:gd name="connsiteY11-2064" fmla="*/ 255326 h 2018589"/>
              <a:gd name="connsiteX12-2065" fmla="*/ 1295533 w 1449756"/>
              <a:gd name="connsiteY12-2066" fmla="*/ 191508 h 2018589"/>
              <a:gd name="connsiteX13-2067" fmla="*/ 1260290 w 1449756"/>
              <a:gd name="connsiteY13-2068" fmla="*/ 176268 h 2018589"/>
              <a:gd name="connsiteX14-2069" fmla="*/ 1236001 w 1449756"/>
              <a:gd name="connsiteY14-2070" fmla="*/ 161505 h 2018589"/>
              <a:gd name="connsiteX15-2071" fmla="*/ 1193615 w 1449756"/>
              <a:gd name="connsiteY15-2072" fmla="*/ 127215 h 2018589"/>
              <a:gd name="connsiteX16-2073" fmla="*/ 1182185 w 1449756"/>
              <a:gd name="connsiteY16-2074" fmla="*/ 111022 h 2018589"/>
              <a:gd name="connsiteX17-2075" fmla="*/ 1130274 w 1449756"/>
              <a:gd name="connsiteY17-2076" fmla="*/ 91020 h 2018589"/>
              <a:gd name="connsiteX18-2077" fmla="*/ 1019307 w 1449756"/>
              <a:gd name="connsiteY18-2078" fmla="*/ 52920 h 2018589"/>
              <a:gd name="connsiteX19-2079" fmla="*/ 956442 w 1449756"/>
              <a:gd name="connsiteY19-2080" fmla="*/ 31965 h 2018589"/>
              <a:gd name="connsiteX20-2081" fmla="*/ 895482 w 1449756"/>
              <a:gd name="connsiteY20-2082" fmla="*/ 26726 h 2018589"/>
              <a:gd name="connsiteX21-2083" fmla="*/ 821187 w 1449756"/>
              <a:gd name="connsiteY21-2084" fmla="*/ 17677 h 2018589"/>
              <a:gd name="connsiteX22-2085" fmla="*/ 716412 w 1449756"/>
              <a:gd name="connsiteY22-2086" fmla="*/ 56 h 2018589"/>
              <a:gd name="connsiteX23-2087" fmla="*/ 623067 w 1449756"/>
              <a:gd name="connsiteY23-2088" fmla="*/ 11010 h 2018589"/>
              <a:gd name="connsiteX24-2089" fmla="*/ 413041 w 1449756"/>
              <a:gd name="connsiteY24-2090" fmla="*/ 83876 h 2018589"/>
              <a:gd name="connsiteX25-2091" fmla="*/ 314933 w 1449756"/>
              <a:gd name="connsiteY25-2092" fmla="*/ 158171 h 2018589"/>
              <a:gd name="connsiteX26-2093" fmla="*/ 252545 w 1449756"/>
              <a:gd name="connsiteY26-2094" fmla="*/ 228180 h 2018589"/>
              <a:gd name="connsiteX27-2095" fmla="*/ 199681 w 1449756"/>
              <a:gd name="connsiteY27-2096" fmla="*/ 292474 h 2018589"/>
              <a:gd name="connsiteX28-2097" fmla="*/ 157295 w 1449756"/>
              <a:gd name="connsiteY28-2098" fmla="*/ 380580 h 2018589"/>
              <a:gd name="connsiteX29-2099" fmla="*/ 120623 w 1449756"/>
              <a:gd name="connsiteY29-2100" fmla="*/ 577271 h 2018589"/>
              <a:gd name="connsiteX30-2101" fmla="*/ 129672 w 1449756"/>
              <a:gd name="connsiteY30-2102" fmla="*/ 680617 h 2018589"/>
              <a:gd name="connsiteX31-2103" fmla="*/ 186346 w 1449756"/>
              <a:gd name="connsiteY31-2104" fmla="*/ 825874 h 2018589"/>
              <a:gd name="connsiteX32-2105" fmla="*/ 229208 w 1449756"/>
              <a:gd name="connsiteY32-2106" fmla="*/ 892072 h 2018589"/>
              <a:gd name="connsiteX33-2107" fmla="*/ 252069 w 1449756"/>
              <a:gd name="connsiteY33-2108" fmla="*/ 921600 h 2018589"/>
              <a:gd name="connsiteX34-2109" fmla="*/ 303503 w 1449756"/>
              <a:gd name="connsiteY34-2110" fmla="*/ 1016374 h 2018589"/>
              <a:gd name="connsiteX35-2111" fmla="*/ 327792 w 1449756"/>
              <a:gd name="connsiteY35-2112" fmla="*/ 1153058 h 2018589"/>
              <a:gd name="connsiteX36-2113" fmla="*/ 319696 w 1449756"/>
              <a:gd name="connsiteY36-2114" fmla="*/ 1322603 h 2018589"/>
              <a:gd name="connsiteX37-2115" fmla="*/ 285406 w 1449756"/>
              <a:gd name="connsiteY37-2116" fmla="*/ 1397850 h 2018589"/>
              <a:gd name="connsiteX38-2117" fmla="*/ 256355 w 1449756"/>
              <a:gd name="connsiteY38-2118" fmla="*/ 1431664 h 2018589"/>
              <a:gd name="connsiteX39-2119" fmla="*/ 15771 w 1449756"/>
              <a:gd name="connsiteY39-2120" fmla="*/ 1611103 h 2018589"/>
              <a:gd name="connsiteX40-2121" fmla="*/ 13207 w 1449756"/>
              <a:gd name="connsiteY40-2122" fmla="*/ 1716302 h 2018589"/>
              <a:gd name="connsiteX41-2123" fmla="*/ 329697 w 1449756"/>
              <a:gd name="connsiteY41-2124" fmla="*/ 1465954 h 2018589"/>
              <a:gd name="connsiteX42-2125" fmla="*/ 334460 w 1449756"/>
              <a:gd name="connsiteY42-2126" fmla="*/ 1462620 h 2018589"/>
              <a:gd name="connsiteX43-2127" fmla="*/ 398754 w 1449756"/>
              <a:gd name="connsiteY43-2128" fmla="*/ 1330699 h 2018589"/>
              <a:gd name="connsiteX44-2129" fmla="*/ 421614 w 1449756"/>
              <a:gd name="connsiteY44-2130" fmla="*/ 1234020 h 2018589"/>
              <a:gd name="connsiteX45-2131" fmla="*/ 444950 w 1449756"/>
              <a:gd name="connsiteY45-2132" fmla="*/ 1156391 h 2018589"/>
              <a:gd name="connsiteX46-2133" fmla="*/ 488765 w 1449756"/>
              <a:gd name="connsiteY46-2134" fmla="*/ 1052569 h 2018589"/>
              <a:gd name="connsiteX47-2135" fmla="*/ 480669 w 1449756"/>
              <a:gd name="connsiteY47-2136" fmla="*/ 962081 h 2018589"/>
              <a:gd name="connsiteX48-2137" fmla="*/ 483526 w 1449756"/>
              <a:gd name="connsiteY48-2138" fmla="*/ 770152 h 2018589"/>
              <a:gd name="connsiteX49-2139" fmla="*/ 494004 w 1449756"/>
              <a:gd name="connsiteY49-2140" fmla="*/ 738720 h 2018589"/>
              <a:gd name="connsiteX50-2141" fmla="*/ 553059 w 1449756"/>
              <a:gd name="connsiteY50-2142" fmla="*/ 699191 h 2018589"/>
              <a:gd name="connsiteX51-2143" fmla="*/ 626877 w 1449756"/>
              <a:gd name="connsiteY51-2144" fmla="*/ 681570 h 2018589"/>
              <a:gd name="connsiteX52-2145" fmla="*/ 764514 w 1449756"/>
              <a:gd name="connsiteY52-2146" fmla="*/ 742054 h 2018589"/>
              <a:gd name="connsiteX53-2147" fmla="*/ 850239 w 1449756"/>
              <a:gd name="connsiteY53-2148" fmla="*/ 908265 h 2018589"/>
              <a:gd name="connsiteX54-2149" fmla="*/ 843095 w 1449756"/>
              <a:gd name="connsiteY54-2150" fmla="*/ 918742 h 2018589"/>
              <a:gd name="connsiteX55-2151" fmla="*/ 745464 w 1449756"/>
              <a:gd name="connsiteY55-2152" fmla="*/ 921600 h 2018589"/>
              <a:gd name="connsiteX56-2153" fmla="*/ 666406 w 1449756"/>
              <a:gd name="connsiteY56-2154" fmla="*/ 932554 h 2018589"/>
              <a:gd name="connsiteX57-2155" fmla="*/ 695934 w 1449756"/>
              <a:gd name="connsiteY57-2156" fmla="*/ 946841 h 2018589"/>
              <a:gd name="connsiteX58-2157" fmla="*/ 1057407 w 1449756"/>
              <a:gd name="connsiteY58-2158" fmla="*/ 946841 h 2018589"/>
              <a:gd name="connsiteX59-2159" fmla="*/ 1079315 w 1449756"/>
              <a:gd name="connsiteY59-2160" fmla="*/ 949222 h 2018589"/>
              <a:gd name="connsiteX60-2161" fmla="*/ 1064075 w 1449756"/>
              <a:gd name="connsiteY60-2162" fmla="*/ 1015421 h 2018589"/>
              <a:gd name="connsiteX61-2163" fmla="*/ 1050740 w 1449756"/>
              <a:gd name="connsiteY61-2164" fmla="*/ 1156867 h 2018589"/>
              <a:gd name="connsiteX62-2165" fmla="*/ 1034548 w 1449756"/>
              <a:gd name="connsiteY62-2166" fmla="*/ 1170679 h 2018589"/>
              <a:gd name="connsiteX63-2167" fmla="*/ 990256 w 1449756"/>
              <a:gd name="connsiteY63-2168" fmla="*/ 1173536 h 2018589"/>
              <a:gd name="connsiteX64-2169" fmla="*/ 944536 w 1449756"/>
              <a:gd name="connsiteY64-2170" fmla="*/ 1188776 h 2018589"/>
              <a:gd name="connsiteX65-2171" fmla="*/ 801185 w 1449756"/>
              <a:gd name="connsiteY65-2172" fmla="*/ 1164011 h 2018589"/>
              <a:gd name="connsiteX66-2173" fmla="*/ 731176 w 1449756"/>
              <a:gd name="connsiteY66-2174" fmla="*/ 1152105 h 2018589"/>
              <a:gd name="connsiteX67-2175" fmla="*/ 672597 w 1449756"/>
              <a:gd name="connsiteY67-2176" fmla="*/ 1140675 h 2018589"/>
              <a:gd name="connsiteX68-2177" fmla="*/ 754512 w 1449756"/>
              <a:gd name="connsiteY68-2178" fmla="*/ 1182109 h 2018589"/>
              <a:gd name="connsiteX69-2179" fmla="*/ 938821 w 1449756"/>
              <a:gd name="connsiteY69-2180" fmla="*/ 1240211 h 2018589"/>
              <a:gd name="connsiteX70-2181" fmla="*/ 959776 w 1449756"/>
              <a:gd name="connsiteY70-2182" fmla="*/ 1253070 h 2018589"/>
              <a:gd name="connsiteX71-2183" fmla="*/ 996924 w 1449756"/>
              <a:gd name="connsiteY71-2184" fmla="*/ 1286408 h 2018589"/>
              <a:gd name="connsiteX72-2185" fmla="*/ 1109319 w 1449756"/>
              <a:gd name="connsiteY72-2186" fmla="*/ 1374990 h 2018589"/>
              <a:gd name="connsiteX73-2187" fmla="*/ 991209 w 1449756"/>
              <a:gd name="connsiteY73-2188" fmla="*/ 1376895 h 2018589"/>
              <a:gd name="connsiteX74-2189" fmla="*/ 902150 w 1449756"/>
              <a:gd name="connsiteY74-2190" fmla="*/ 1400708 h 2018589"/>
              <a:gd name="connsiteX75-2191" fmla="*/ 874051 w 1449756"/>
              <a:gd name="connsiteY75-2192" fmla="*/ 1481194 h 2018589"/>
              <a:gd name="connsiteX76-2193" fmla="*/ 851667 w 1449756"/>
              <a:gd name="connsiteY76-2194" fmla="*/ 1585969 h 2018589"/>
              <a:gd name="connsiteX77-2195" fmla="*/ 845476 w 1449756"/>
              <a:gd name="connsiteY77-2196" fmla="*/ 1707889 h 2018589"/>
              <a:gd name="connsiteX78-2197" fmla="*/ 939774 w 1449756"/>
              <a:gd name="connsiteY78-2198" fmla="*/ 1961730 h 2018589"/>
              <a:gd name="connsiteX79-2199" fmla="*/ 970730 w 1449756"/>
              <a:gd name="connsiteY79-2200" fmla="*/ 2007927 h 2018589"/>
              <a:gd name="connsiteX80-2201" fmla="*/ 988351 w 1449756"/>
              <a:gd name="connsiteY80-2202" fmla="*/ 2005545 h 2018589"/>
              <a:gd name="connsiteX81-2203" fmla="*/ 957871 w 1449756"/>
              <a:gd name="connsiteY81-2204" fmla="*/ 1863623 h 2018589"/>
              <a:gd name="connsiteX82-2205" fmla="*/ 923105 w 1449756"/>
              <a:gd name="connsiteY82-2206" fmla="*/ 1739321 h 2018589"/>
              <a:gd name="connsiteX83-2207" fmla="*/ 925962 w 1449756"/>
              <a:gd name="connsiteY83-2208" fmla="*/ 1626450 h 2018589"/>
              <a:gd name="connsiteX84-2209" fmla="*/ 940726 w 1449756"/>
              <a:gd name="connsiteY84-2210" fmla="*/ 1547869 h 2018589"/>
              <a:gd name="connsiteX85-2211" fmla="*/ 947870 w 1449756"/>
              <a:gd name="connsiteY85-2212" fmla="*/ 1509293 h 2018589"/>
              <a:gd name="connsiteX86-2213" fmla="*/ 956919 w 1449756"/>
              <a:gd name="connsiteY86-2214" fmla="*/ 1485956 h 2018589"/>
              <a:gd name="connsiteX87-2215" fmla="*/ 980731 w 1449756"/>
              <a:gd name="connsiteY87-2216" fmla="*/ 1463096 h 2018589"/>
              <a:gd name="connsiteX88-2217" fmla="*/ 1120749 w 1449756"/>
              <a:gd name="connsiteY88-2218" fmla="*/ 1449761 h 2018589"/>
              <a:gd name="connsiteX89-2219" fmla="*/ 1251717 w 1449756"/>
              <a:gd name="connsiteY89-2220" fmla="*/ 1462144 h 2018589"/>
              <a:gd name="connsiteX90-2221" fmla="*/ 1309820 w 1449756"/>
              <a:gd name="connsiteY90-2222" fmla="*/ 1442141 h 2018589"/>
              <a:gd name="connsiteX91-2223" fmla="*/ 1329346 w 1449756"/>
              <a:gd name="connsiteY91-2224" fmla="*/ 1404994 h 2018589"/>
              <a:gd name="connsiteX92-2225" fmla="*/ 1422215 w 1449756"/>
              <a:gd name="connsiteY92-2226" fmla="*/ 1216399 h 2018589"/>
              <a:gd name="connsiteX93-2227" fmla="*/ 1446504 w 1449756"/>
              <a:gd name="connsiteY93-2228" fmla="*/ 1015897 h 2018589"/>
              <a:gd name="connsiteX94-2229" fmla="*/ 1438408 w 1449756"/>
              <a:gd name="connsiteY94-2230" fmla="*/ 975416 h 2018589"/>
              <a:gd name="connsiteX95-2231" fmla="*/ 1440789 w 1449756"/>
              <a:gd name="connsiteY95-2232" fmla="*/ 970177 h 2018589"/>
              <a:gd name="connsiteX96-2233" fmla="*/ 519245 w 1449756"/>
              <a:gd name="connsiteY96-2234" fmla="*/ 447255 h 2018589"/>
              <a:gd name="connsiteX97-2235" fmla="*/ 556392 w 1449756"/>
              <a:gd name="connsiteY97-2236" fmla="*/ 449160 h 2018589"/>
              <a:gd name="connsiteX98-2237" fmla="*/ 450665 w 1449756"/>
              <a:gd name="connsiteY98-2238" fmla="*/ 509167 h 2018589"/>
              <a:gd name="connsiteX99-2239" fmla="*/ 374941 w 1449756"/>
              <a:gd name="connsiteY99-2240" fmla="*/ 512025 h 2018589"/>
              <a:gd name="connsiteX100-2241" fmla="*/ 411136 w 1449756"/>
              <a:gd name="connsiteY100-2242" fmla="*/ 423442 h 2018589"/>
              <a:gd name="connsiteX101-2243" fmla="*/ 387324 w 1449756"/>
              <a:gd name="connsiteY101-2244" fmla="*/ 436777 h 2018589"/>
              <a:gd name="connsiteX102-2245" fmla="*/ 325411 w 1449756"/>
              <a:gd name="connsiteY102-2246" fmla="*/ 490594 h 2018589"/>
              <a:gd name="connsiteX103-2247" fmla="*/ 286835 w 1449756"/>
              <a:gd name="connsiteY103-2248" fmla="*/ 516787 h 2018589"/>
              <a:gd name="connsiteX104-2249" fmla="*/ 520197 w 1449756"/>
              <a:gd name="connsiteY104-2250" fmla="*/ 316762 h 2018589"/>
              <a:gd name="connsiteX105-2251" fmla="*/ 523055 w 1449756"/>
              <a:gd name="connsiteY105-2252" fmla="*/ 319620 h 2018589"/>
              <a:gd name="connsiteX106-2253" fmla="*/ 492099 w 1449756"/>
              <a:gd name="connsiteY106-2254" fmla="*/ 363911 h 2018589"/>
              <a:gd name="connsiteX107-2255" fmla="*/ 488765 w 1449756"/>
              <a:gd name="connsiteY107-2256" fmla="*/ 372484 h 2018589"/>
              <a:gd name="connsiteX108-2257" fmla="*/ 497814 w 1449756"/>
              <a:gd name="connsiteY108-2258" fmla="*/ 373912 h 2018589"/>
              <a:gd name="connsiteX109-2259" fmla="*/ 564965 w 1449756"/>
              <a:gd name="connsiteY109-2260" fmla="*/ 362482 h 2018589"/>
              <a:gd name="connsiteX110-2261" fmla="*/ 577824 w 1449756"/>
              <a:gd name="connsiteY110-2262" fmla="*/ 362006 h 2018589"/>
              <a:gd name="connsiteX111-2263" fmla="*/ 518292 w 1449756"/>
              <a:gd name="connsiteY111-2264" fmla="*/ 416775 h 2018589"/>
              <a:gd name="connsiteX112-2265" fmla="*/ 518292 w 1449756"/>
              <a:gd name="connsiteY112-2266" fmla="*/ 416775 h 2018589"/>
              <a:gd name="connsiteX113-2267" fmla="*/ 510196 w 1449756"/>
              <a:gd name="connsiteY113-2268" fmla="*/ 432015 h 2018589"/>
              <a:gd name="connsiteX114-2269" fmla="*/ 519245 w 1449756"/>
              <a:gd name="connsiteY114-2270" fmla="*/ 447255 h 2018589"/>
              <a:gd name="connsiteX115-2271" fmla="*/ 1081220 w 1449756"/>
              <a:gd name="connsiteY115-2272" fmla="*/ 859211 h 2018589"/>
              <a:gd name="connsiteX116-2273" fmla="*/ 1065504 w 1449756"/>
              <a:gd name="connsiteY116-2274" fmla="*/ 861116 h 2018589"/>
              <a:gd name="connsiteX117-2275" fmla="*/ 1072648 w 1449756"/>
              <a:gd name="connsiteY117-2276" fmla="*/ 879214 h 2018589"/>
              <a:gd name="connsiteX118-2277" fmla="*/ 1052169 w 1449756"/>
              <a:gd name="connsiteY118-2278" fmla="*/ 906360 h 2018589"/>
              <a:gd name="connsiteX119-2279" fmla="*/ 894530 w 1449756"/>
              <a:gd name="connsiteY119-2280" fmla="*/ 907789 h 2018589"/>
              <a:gd name="connsiteX120-2281" fmla="*/ 886434 w 1449756"/>
              <a:gd name="connsiteY120-2282" fmla="*/ 895882 h 2018589"/>
              <a:gd name="connsiteX121-2283" fmla="*/ 894054 w 1449756"/>
              <a:gd name="connsiteY121-2284" fmla="*/ 835399 h 2018589"/>
              <a:gd name="connsiteX122-2285" fmla="*/ 894054 w 1449756"/>
              <a:gd name="connsiteY122-2286" fmla="*/ 835399 h 2018589"/>
              <a:gd name="connsiteX123-2287" fmla="*/ 895482 w 1449756"/>
              <a:gd name="connsiteY123-2288" fmla="*/ 827302 h 2018589"/>
              <a:gd name="connsiteX124-2289" fmla="*/ 906436 w 1449756"/>
              <a:gd name="connsiteY124-2290" fmla="*/ 730624 h 2018589"/>
              <a:gd name="connsiteX125-2291" fmla="*/ 923581 w 1449756"/>
              <a:gd name="connsiteY125-2292" fmla="*/ 665854 h 2018589"/>
              <a:gd name="connsiteX126-2293" fmla="*/ 953109 w 1449756"/>
              <a:gd name="connsiteY126-2294" fmla="*/ 645375 h 2018589"/>
              <a:gd name="connsiteX127-2295" fmla="*/ 1143609 w 1449756"/>
              <a:gd name="connsiteY127-2296" fmla="*/ 546315 h 2018589"/>
              <a:gd name="connsiteX128-2297" fmla="*/ 1154562 w 1449756"/>
              <a:gd name="connsiteY128-2298" fmla="*/ 545839 h 2018589"/>
              <a:gd name="connsiteX129-2299" fmla="*/ 1151229 w 1449756"/>
              <a:gd name="connsiteY129-2300" fmla="*/ 556792 h 2018589"/>
              <a:gd name="connsiteX130-2301" fmla="*/ 1023117 w 1449756"/>
              <a:gd name="connsiteY130-2302" fmla="*/ 718241 h 2018589"/>
              <a:gd name="connsiteX131-2303" fmla="*/ 1027880 w 1449756"/>
              <a:gd name="connsiteY131-2304" fmla="*/ 731100 h 2018589"/>
              <a:gd name="connsiteX132-2305" fmla="*/ 1027880 w 1449756"/>
              <a:gd name="connsiteY132-2306" fmla="*/ 731100 h 2018589"/>
              <a:gd name="connsiteX133-2307" fmla="*/ 1103604 w 1449756"/>
              <a:gd name="connsiteY133-2308" fmla="*/ 686809 h 2018589"/>
              <a:gd name="connsiteX134-2309" fmla="*/ 1137417 w 1449756"/>
              <a:gd name="connsiteY134-2310" fmla="*/ 666330 h 2018589"/>
              <a:gd name="connsiteX135-2311" fmla="*/ 1143132 w 1449756"/>
              <a:gd name="connsiteY135-2312" fmla="*/ 664425 h 2018589"/>
              <a:gd name="connsiteX136-2313" fmla="*/ 1137417 w 1449756"/>
              <a:gd name="connsiteY136-2314" fmla="*/ 666330 h 2018589"/>
              <a:gd name="connsiteX137-2315" fmla="*/ 1171708 w 1449756"/>
              <a:gd name="connsiteY137-2316" fmla="*/ 645851 h 2018589"/>
              <a:gd name="connsiteX138-2317" fmla="*/ 1264100 w 1449756"/>
              <a:gd name="connsiteY138-2318" fmla="*/ 589177 h 2018589"/>
              <a:gd name="connsiteX139-2319" fmla="*/ 1278864 w 1449756"/>
              <a:gd name="connsiteY139-2320" fmla="*/ 580129 h 2018589"/>
              <a:gd name="connsiteX140-2321" fmla="*/ 1306962 w 1449756"/>
              <a:gd name="connsiteY140-2322" fmla="*/ 590130 h 2018589"/>
              <a:gd name="connsiteX141-2323" fmla="*/ 1318392 w 1449756"/>
              <a:gd name="connsiteY141-2324" fmla="*/ 727766 h 2018589"/>
              <a:gd name="connsiteX142-2325" fmla="*/ 1309344 w 1449756"/>
              <a:gd name="connsiteY142-2326" fmla="*/ 768247 h 2018589"/>
              <a:gd name="connsiteX143-2327" fmla="*/ 1309344 w 1449756"/>
              <a:gd name="connsiteY143-2328" fmla="*/ 768247 h 2018589"/>
              <a:gd name="connsiteX144-2329" fmla="*/ 1297437 w 1449756"/>
              <a:gd name="connsiteY144-2330" fmla="*/ 850162 h 2018589"/>
              <a:gd name="connsiteX145-2331" fmla="*/ 1284102 w 1449756"/>
              <a:gd name="connsiteY145-2332" fmla="*/ 858735 h 2018589"/>
              <a:gd name="connsiteX146-2333" fmla="*/ 1195044 w 1449756"/>
              <a:gd name="connsiteY146-2334" fmla="*/ 858735 h 2018589"/>
              <a:gd name="connsiteX147-2335" fmla="*/ 1081220 w 1449756"/>
              <a:gd name="connsiteY147-2336" fmla="*/ 859211 h 2018589"/>
              <a:gd name="connsiteX148-2337" fmla="*/ 1401736 w 1449756"/>
              <a:gd name="connsiteY148-2338" fmla="*/ 1123054 h 2018589"/>
              <a:gd name="connsiteX149-2339" fmla="*/ 1398879 w 1449756"/>
              <a:gd name="connsiteY149-2340" fmla="*/ 1141151 h 2018589"/>
              <a:gd name="connsiteX150-2341" fmla="*/ 1398879 w 1449756"/>
              <a:gd name="connsiteY150-2342" fmla="*/ 1141151 h 2018589"/>
              <a:gd name="connsiteX151-2343" fmla="*/ 1398402 w 1449756"/>
              <a:gd name="connsiteY151-2344" fmla="*/ 1151153 h 2018589"/>
              <a:gd name="connsiteX152-2345" fmla="*/ 1350777 w 1449756"/>
              <a:gd name="connsiteY152-2346" fmla="*/ 1181633 h 2018589"/>
              <a:gd name="connsiteX153-2347" fmla="*/ 1262671 w 1449756"/>
              <a:gd name="connsiteY153-2348" fmla="*/ 1157820 h 2018589"/>
              <a:gd name="connsiteX154-2349" fmla="*/ 1202664 w 1449756"/>
              <a:gd name="connsiteY154-2350" fmla="*/ 1147342 h 2018589"/>
              <a:gd name="connsiteX155-2351" fmla="*/ 1188376 w 1449756"/>
              <a:gd name="connsiteY155-2352" fmla="*/ 1150676 h 2018589"/>
              <a:gd name="connsiteX156-2353" fmla="*/ 1205045 w 1449756"/>
              <a:gd name="connsiteY156-2354" fmla="*/ 1163535 h 2018589"/>
              <a:gd name="connsiteX157-2355" fmla="*/ 1205045 w 1449756"/>
              <a:gd name="connsiteY157-2356" fmla="*/ 1163535 h 2018589"/>
              <a:gd name="connsiteX158-2357" fmla="*/ 1277435 w 1449756"/>
              <a:gd name="connsiteY158-2358" fmla="*/ 1190205 h 2018589"/>
              <a:gd name="connsiteX159-2359" fmla="*/ 1277435 w 1449756"/>
              <a:gd name="connsiteY159-2360" fmla="*/ 1190205 h 2018589"/>
              <a:gd name="connsiteX160-2361" fmla="*/ 1297437 w 1449756"/>
              <a:gd name="connsiteY160-2362" fmla="*/ 1197349 h 2018589"/>
              <a:gd name="connsiteX161-2363" fmla="*/ 1297437 w 1449756"/>
              <a:gd name="connsiteY161-2364" fmla="*/ 1197349 h 2018589"/>
              <a:gd name="connsiteX162-2365" fmla="*/ 1370780 w 1449756"/>
              <a:gd name="connsiteY162-2366" fmla="*/ 1223543 h 2018589"/>
              <a:gd name="connsiteX163-2367" fmla="*/ 1376495 w 1449756"/>
              <a:gd name="connsiteY163-2368" fmla="*/ 1237354 h 2018589"/>
              <a:gd name="connsiteX164-2369" fmla="*/ 1353159 w 1449756"/>
              <a:gd name="connsiteY164-2370" fmla="*/ 1279740 h 2018589"/>
              <a:gd name="connsiteX165-2371" fmla="*/ 1353159 w 1449756"/>
              <a:gd name="connsiteY165-2372" fmla="*/ 1279740 h 2018589"/>
              <a:gd name="connsiteX166-2373" fmla="*/ 1342205 w 1449756"/>
              <a:gd name="connsiteY166-2374" fmla="*/ 1300219 h 2018589"/>
              <a:gd name="connsiteX167-2375" fmla="*/ 1342205 w 1449756"/>
              <a:gd name="connsiteY167-2376" fmla="*/ 1300219 h 2018589"/>
              <a:gd name="connsiteX168-2377" fmla="*/ 1299342 w 1449756"/>
              <a:gd name="connsiteY168-2378" fmla="*/ 1381181 h 2018589"/>
              <a:gd name="connsiteX169-2379" fmla="*/ 1245050 w 1449756"/>
              <a:gd name="connsiteY169-2380" fmla="*/ 1392611 h 2018589"/>
              <a:gd name="connsiteX170-2381" fmla="*/ 1145037 w 1449756"/>
              <a:gd name="connsiteY170-2382" fmla="*/ 1327841 h 2018589"/>
              <a:gd name="connsiteX171-2383" fmla="*/ 1145037 w 1449756"/>
              <a:gd name="connsiteY171-2384" fmla="*/ 1327841 h 2018589"/>
              <a:gd name="connsiteX172-2385" fmla="*/ 1035976 w 1449756"/>
              <a:gd name="connsiteY172-2386" fmla="*/ 1256404 h 2018589"/>
              <a:gd name="connsiteX173-2387" fmla="*/ 1019784 w 1449756"/>
              <a:gd name="connsiteY173-2388" fmla="*/ 1224971 h 2018589"/>
              <a:gd name="connsiteX174-2389" fmla="*/ 1026927 w 1449756"/>
              <a:gd name="connsiteY174-2390" fmla="*/ 1219733 h 2018589"/>
              <a:gd name="connsiteX175-2391" fmla="*/ 1070266 w 1449756"/>
              <a:gd name="connsiteY175-2392" fmla="*/ 1222590 h 2018589"/>
              <a:gd name="connsiteX176-2393" fmla="*/ 1092174 w 1449756"/>
              <a:gd name="connsiteY176-2394" fmla="*/ 1202588 h 2018589"/>
              <a:gd name="connsiteX177-2395" fmla="*/ 1095031 w 1449756"/>
              <a:gd name="connsiteY177-2396" fmla="*/ 1186871 h 2018589"/>
              <a:gd name="connsiteX178-2397" fmla="*/ 1095031 w 1449756"/>
              <a:gd name="connsiteY178-2398" fmla="*/ 1186871 h 2018589"/>
              <a:gd name="connsiteX179-2399" fmla="*/ 1095984 w 1449756"/>
              <a:gd name="connsiteY179-2400" fmla="*/ 1173060 h 2018589"/>
              <a:gd name="connsiteX180-2401" fmla="*/ 1097412 w 1449756"/>
              <a:gd name="connsiteY180-2402" fmla="*/ 1164964 h 2018589"/>
              <a:gd name="connsiteX181-2403" fmla="*/ 1097412 w 1449756"/>
              <a:gd name="connsiteY181-2404" fmla="*/ 1164964 h 2018589"/>
              <a:gd name="connsiteX182-2405" fmla="*/ 1100746 w 1449756"/>
              <a:gd name="connsiteY182-2406" fmla="*/ 1133531 h 2018589"/>
              <a:gd name="connsiteX183-2407" fmla="*/ 1100746 w 1449756"/>
              <a:gd name="connsiteY183-2408" fmla="*/ 1133531 h 2018589"/>
              <a:gd name="connsiteX184-2409" fmla="*/ 1120749 w 1449756"/>
              <a:gd name="connsiteY184-2410" fmla="*/ 955890 h 2018589"/>
              <a:gd name="connsiteX185-2411" fmla="*/ 1124082 w 1449756"/>
              <a:gd name="connsiteY185-2412" fmla="*/ 937792 h 2018589"/>
              <a:gd name="connsiteX186-2413" fmla="*/ 1155039 w 1449756"/>
              <a:gd name="connsiteY186-2414" fmla="*/ 912075 h 2018589"/>
              <a:gd name="connsiteX187-2415" fmla="*/ 1318392 w 1449756"/>
              <a:gd name="connsiteY187-2416" fmla="*/ 902550 h 2018589"/>
              <a:gd name="connsiteX188-2417" fmla="*/ 1351254 w 1449756"/>
              <a:gd name="connsiteY188-2418" fmla="*/ 907789 h 2018589"/>
              <a:gd name="connsiteX189-2419" fmla="*/ 1377448 w 1449756"/>
              <a:gd name="connsiteY189-2420" fmla="*/ 938745 h 2018589"/>
              <a:gd name="connsiteX190-2421" fmla="*/ 1398402 w 1449756"/>
              <a:gd name="connsiteY190-2422" fmla="*/ 1045901 h 2018589"/>
              <a:gd name="connsiteX191-2423" fmla="*/ 1386973 w 1449756"/>
              <a:gd name="connsiteY191-2424" fmla="*/ 1059236 h 2018589"/>
              <a:gd name="connsiteX192-2425" fmla="*/ 1316011 w 1449756"/>
              <a:gd name="connsiteY192-2426" fmla="*/ 1058760 h 2018589"/>
              <a:gd name="connsiteX193-2427" fmla="*/ 1316011 w 1449756"/>
              <a:gd name="connsiteY193-2428" fmla="*/ 1058760 h 2018589"/>
              <a:gd name="connsiteX194-2429" fmla="*/ 1296485 w 1449756"/>
              <a:gd name="connsiteY194-2430" fmla="*/ 1058760 h 2018589"/>
              <a:gd name="connsiteX195-2431" fmla="*/ 1296485 w 1449756"/>
              <a:gd name="connsiteY195-2432" fmla="*/ 1058760 h 2018589"/>
              <a:gd name="connsiteX196-2433" fmla="*/ 1208855 w 1449756"/>
              <a:gd name="connsiteY196-2434" fmla="*/ 1059236 h 2018589"/>
              <a:gd name="connsiteX197-2435" fmla="*/ 1195996 w 1449756"/>
              <a:gd name="connsiteY197-2436" fmla="*/ 1066380 h 2018589"/>
              <a:gd name="connsiteX198-2437" fmla="*/ 1207426 w 1449756"/>
              <a:gd name="connsiteY198-2438" fmla="*/ 1074476 h 2018589"/>
              <a:gd name="connsiteX199-2439" fmla="*/ 1237906 w 1449756"/>
              <a:gd name="connsiteY199-2440" fmla="*/ 1077810 h 2018589"/>
              <a:gd name="connsiteX200-2441" fmla="*/ 1241716 w 1449756"/>
              <a:gd name="connsiteY200-2442" fmla="*/ 1078763 h 2018589"/>
              <a:gd name="connsiteX201-2443" fmla="*/ 1313630 w 1449756"/>
              <a:gd name="connsiteY201-2444" fmla="*/ 1084001 h 2018589"/>
              <a:gd name="connsiteX202-2445" fmla="*/ 1369351 w 1449756"/>
              <a:gd name="connsiteY202-2446" fmla="*/ 1086383 h 2018589"/>
              <a:gd name="connsiteX203-2447" fmla="*/ 1401736 w 1449756"/>
              <a:gd name="connsiteY203-2448" fmla="*/ 1123054 h 2018589"/>
              <a:gd name="connsiteX0-2449" fmla="*/ 1448087 w 1457054"/>
              <a:gd name="connsiteY0-2450" fmla="*/ 970177 h 2018589"/>
              <a:gd name="connsiteX1-2451" fmla="*/ 1439038 w 1457054"/>
              <a:gd name="connsiteY1-2452" fmla="*/ 956842 h 2018589"/>
              <a:gd name="connsiteX2-2453" fmla="*/ 1421417 w 1457054"/>
              <a:gd name="connsiteY2-2454" fmla="*/ 888262 h 2018589"/>
              <a:gd name="connsiteX3-2455" fmla="*/ 1387603 w 1457054"/>
              <a:gd name="connsiteY3-2456" fmla="*/ 820159 h 2018589"/>
              <a:gd name="connsiteX4-2457" fmla="*/ 1380935 w 1457054"/>
              <a:gd name="connsiteY4-2458" fmla="*/ 787774 h 2018589"/>
              <a:gd name="connsiteX5-2459" fmla="*/ 1379507 w 1457054"/>
              <a:gd name="connsiteY5-2460" fmla="*/ 715384 h 2018589"/>
              <a:gd name="connsiteX6-2461" fmla="*/ 1385698 w 1457054"/>
              <a:gd name="connsiteY6-2462" fmla="*/ 659662 h 2018589"/>
              <a:gd name="connsiteX7-2463" fmla="*/ 1374268 w 1457054"/>
              <a:gd name="connsiteY7-2464" fmla="*/ 612990 h 2018589"/>
              <a:gd name="connsiteX8-2465" fmla="*/ 1371410 w 1457054"/>
              <a:gd name="connsiteY8-2466" fmla="*/ 563936 h 2018589"/>
              <a:gd name="connsiteX9-2467" fmla="*/ 1387127 w 1457054"/>
              <a:gd name="connsiteY9-2468" fmla="*/ 424871 h 2018589"/>
              <a:gd name="connsiteX10-2469" fmla="*/ 1374744 w 1457054"/>
              <a:gd name="connsiteY10-2470" fmla="*/ 342956 h 2018589"/>
              <a:gd name="connsiteX11-2471" fmla="*/ 1370458 w 1457054"/>
              <a:gd name="connsiteY11-2472" fmla="*/ 255326 h 2018589"/>
              <a:gd name="connsiteX12-2473" fmla="*/ 1302831 w 1457054"/>
              <a:gd name="connsiteY12-2474" fmla="*/ 191508 h 2018589"/>
              <a:gd name="connsiteX13-2475" fmla="*/ 1267588 w 1457054"/>
              <a:gd name="connsiteY13-2476" fmla="*/ 176268 h 2018589"/>
              <a:gd name="connsiteX14-2477" fmla="*/ 1243299 w 1457054"/>
              <a:gd name="connsiteY14-2478" fmla="*/ 161505 h 2018589"/>
              <a:gd name="connsiteX15-2479" fmla="*/ 1200913 w 1457054"/>
              <a:gd name="connsiteY15-2480" fmla="*/ 127215 h 2018589"/>
              <a:gd name="connsiteX16-2481" fmla="*/ 1189483 w 1457054"/>
              <a:gd name="connsiteY16-2482" fmla="*/ 111022 h 2018589"/>
              <a:gd name="connsiteX17-2483" fmla="*/ 1137572 w 1457054"/>
              <a:gd name="connsiteY17-2484" fmla="*/ 91020 h 2018589"/>
              <a:gd name="connsiteX18-2485" fmla="*/ 1026605 w 1457054"/>
              <a:gd name="connsiteY18-2486" fmla="*/ 52920 h 2018589"/>
              <a:gd name="connsiteX19-2487" fmla="*/ 963740 w 1457054"/>
              <a:gd name="connsiteY19-2488" fmla="*/ 31965 h 2018589"/>
              <a:gd name="connsiteX20-2489" fmla="*/ 902780 w 1457054"/>
              <a:gd name="connsiteY20-2490" fmla="*/ 26726 h 2018589"/>
              <a:gd name="connsiteX21-2491" fmla="*/ 828485 w 1457054"/>
              <a:gd name="connsiteY21-2492" fmla="*/ 17677 h 2018589"/>
              <a:gd name="connsiteX22-2493" fmla="*/ 723710 w 1457054"/>
              <a:gd name="connsiteY22-2494" fmla="*/ 56 h 2018589"/>
              <a:gd name="connsiteX23-2495" fmla="*/ 630365 w 1457054"/>
              <a:gd name="connsiteY23-2496" fmla="*/ 11010 h 2018589"/>
              <a:gd name="connsiteX24-2497" fmla="*/ 420339 w 1457054"/>
              <a:gd name="connsiteY24-2498" fmla="*/ 83876 h 2018589"/>
              <a:gd name="connsiteX25-2499" fmla="*/ 322231 w 1457054"/>
              <a:gd name="connsiteY25-2500" fmla="*/ 158171 h 2018589"/>
              <a:gd name="connsiteX26-2501" fmla="*/ 259843 w 1457054"/>
              <a:gd name="connsiteY26-2502" fmla="*/ 228180 h 2018589"/>
              <a:gd name="connsiteX27-2503" fmla="*/ 206979 w 1457054"/>
              <a:gd name="connsiteY27-2504" fmla="*/ 292474 h 2018589"/>
              <a:gd name="connsiteX28-2505" fmla="*/ 164593 w 1457054"/>
              <a:gd name="connsiteY28-2506" fmla="*/ 380580 h 2018589"/>
              <a:gd name="connsiteX29-2507" fmla="*/ 127921 w 1457054"/>
              <a:gd name="connsiteY29-2508" fmla="*/ 577271 h 2018589"/>
              <a:gd name="connsiteX30-2509" fmla="*/ 136970 w 1457054"/>
              <a:gd name="connsiteY30-2510" fmla="*/ 680617 h 2018589"/>
              <a:gd name="connsiteX31-2511" fmla="*/ 193644 w 1457054"/>
              <a:gd name="connsiteY31-2512" fmla="*/ 825874 h 2018589"/>
              <a:gd name="connsiteX32-2513" fmla="*/ 236506 w 1457054"/>
              <a:gd name="connsiteY32-2514" fmla="*/ 892072 h 2018589"/>
              <a:gd name="connsiteX33-2515" fmla="*/ 259367 w 1457054"/>
              <a:gd name="connsiteY33-2516" fmla="*/ 921600 h 2018589"/>
              <a:gd name="connsiteX34-2517" fmla="*/ 310801 w 1457054"/>
              <a:gd name="connsiteY34-2518" fmla="*/ 1016374 h 2018589"/>
              <a:gd name="connsiteX35-2519" fmla="*/ 335090 w 1457054"/>
              <a:gd name="connsiteY35-2520" fmla="*/ 1153058 h 2018589"/>
              <a:gd name="connsiteX36-2521" fmla="*/ 326994 w 1457054"/>
              <a:gd name="connsiteY36-2522" fmla="*/ 1322603 h 2018589"/>
              <a:gd name="connsiteX37-2523" fmla="*/ 292704 w 1457054"/>
              <a:gd name="connsiteY37-2524" fmla="*/ 1397850 h 2018589"/>
              <a:gd name="connsiteX38-2525" fmla="*/ 263653 w 1457054"/>
              <a:gd name="connsiteY38-2526" fmla="*/ 1431664 h 2018589"/>
              <a:gd name="connsiteX39-2527" fmla="*/ 23069 w 1457054"/>
              <a:gd name="connsiteY39-2528" fmla="*/ 1611103 h 2018589"/>
              <a:gd name="connsiteX40-2529" fmla="*/ 20505 w 1457054"/>
              <a:gd name="connsiteY40-2530" fmla="*/ 1716302 h 2018589"/>
              <a:gd name="connsiteX41-2531" fmla="*/ 336995 w 1457054"/>
              <a:gd name="connsiteY41-2532" fmla="*/ 1465954 h 2018589"/>
              <a:gd name="connsiteX42-2533" fmla="*/ 341758 w 1457054"/>
              <a:gd name="connsiteY42-2534" fmla="*/ 1462620 h 2018589"/>
              <a:gd name="connsiteX43-2535" fmla="*/ 406052 w 1457054"/>
              <a:gd name="connsiteY43-2536" fmla="*/ 1330699 h 2018589"/>
              <a:gd name="connsiteX44-2537" fmla="*/ 428912 w 1457054"/>
              <a:gd name="connsiteY44-2538" fmla="*/ 1234020 h 2018589"/>
              <a:gd name="connsiteX45-2539" fmla="*/ 452248 w 1457054"/>
              <a:gd name="connsiteY45-2540" fmla="*/ 1156391 h 2018589"/>
              <a:gd name="connsiteX46-2541" fmla="*/ 496063 w 1457054"/>
              <a:gd name="connsiteY46-2542" fmla="*/ 1052569 h 2018589"/>
              <a:gd name="connsiteX47-2543" fmla="*/ 487967 w 1457054"/>
              <a:gd name="connsiteY47-2544" fmla="*/ 962081 h 2018589"/>
              <a:gd name="connsiteX48-2545" fmla="*/ 490824 w 1457054"/>
              <a:gd name="connsiteY48-2546" fmla="*/ 770152 h 2018589"/>
              <a:gd name="connsiteX49-2547" fmla="*/ 501302 w 1457054"/>
              <a:gd name="connsiteY49-2548" fmla="*/ 738720 h 2018589"/>
              <a:gd name="connsiteX50-2549" fmla="*/ 560357 w 1457054"/>
              <a:gd name="connsiteY50-2550" fmla="*/ 699191 h 2018589"/>
              <a:gd name="connsiteX51-2551" fmla="*/ 634175 w 1457054"/>
              <a:gd name="connsiteY51-2552" fmla="*/ 681570 h 2018589"/>
              <a:gd name="connsiteX52-2553" fmla="*/ 771812 w 1457054"/>
              <a:gd name="connsiteY52-2554" fmla="*/ 742054 h 2018589"/>
              <a:gd name="connsiteX53-2555" fmla="*/ 857537 w 1457054"/>
              <a:gd name="connsiteY53-2556" fmla="*/ 908265 h 2018589"/>
              <a:gd name="connsiteX54-2557" fmla="*/ 850393 w 1457054"/>
              <a:gd name="connsiteY54-2558" fmla="*/ 918742 h 2018589"/>
              <a:gd name="connsiteX55-2559" fmla="*/ 752762 w 1457054"/>
              <a:gd name="connsiteY55-2560" fmla="*/ 921600 h 2018589"/>
              <a:gd name="connsiteX56-2561" fmla="*/ 673704 w 1457054"/>
              <a:gd name="connsiteY56-2562" fmla="*/ 932554 h 2018589"/>
              <a:gd name="connsiteX57-2563" fmla="*/ 703232 w 1457054"/>
              <a:gd name="connsiteY57-2564" fmla="*/ 946841 h 2018589"/>
              <a:gd name="connsiteX58-2565" fmla="*/ 1064705 w 1457054"/>
              <a:gd name="connsiteY58-2566" fmla="*/ 946841 h 2018589"/>
              <a:gd name="connsiteX59-2567" fmla="*/ 1086613 w 1457054"/>
              <a:gd name="connsiteY59-2568" fmla="*/ 949222 h 2018589"/>
              <a:gd name="connsiteX60-2569" fmla="*/ 1071373 w 1457054"/>
              <a:gd name="connsiteY60-2570" fmla="*/ 1015421 h 2018589"/>
              <a:gd name="connsiteX61-2571" fmla="*/ 1058038 w 1457054"/>
              <a:gd name="connsiteY61-2572" fmla="*/ 1156867 h 2018589"/>
              <a:gd name="connsiteX62-2573" fmla="*/ 1041846 w 1457054"/>
              <a:gd name="connsiteY62-2574" fmla="*/ 1170679 h 2018589"/>
              <a:gd name="connsiteX63-2575" fmla="*/ 997554 w 1457054"/>
              <a:gd name="connsiteY63-2576" fmla="*/ 1173536 h 2018589"/>
              <a:gd name="connsiteX64-2577" fmla="*/ 951834 w 1457054"/>
              <a:gd name="connsiteY64-2578" fmla="*/ 1188776 h 2018589"/>
              <a:gd name="connsiteX65-2579" fmla="*/ 808483 w 1457054"/>
              <a:gd name="connsiteY65-2580" fmla="*/ 1164011 h 2018589"/>
              <a:gd name="connsiteX66-2581" fmla="*/ 738474 w 1457054"/>
              <a:gd name="connsiteY66-2582" fmla="*/ 1152105 h 2018589"/>
              <a:gd name="connsiteX67-2583" fmla="*/ 679895 w 1457054"/>
              <a:gd name="connsiteY67-2584" fmla="*/ 1140675 h 2018589"/>
              <a:gd name="connsiteX68-2585" fmla="*/ 761810 w 1457054"/>
              <a:gd name="connsiteY68-2586" fmla="*/ 1182109 h 2018589"/>
              <a:gd name="connsiteX69-2587" fmla="*/ 946119 w 1457054"/>
              <a:gd name="connsiteY69-2588" fmla="*/ 1240211 h 2018589"/>
              <a:gd name="connsiteX70-2589" fmla="*/ 967074 w 1457054"/>
              <a:gd name="connsiteY70-2590" fmla="*/ 1253070 h 2018589"/>
              <a:gd name="connsiteX71-2591" fmla="*/ 1004222 w 1457054"/>
              <a:gd name="connsiteY71-2592" fmla="*/ 1286408 h 2018589"/>
              <a:gd name="connsiteX72-2593" fmla="*/ 1116617 w 1457054"/>
              <a:gd name="connsiteY72-2594" fmla="*/ 1374990 h 2018589"/>
              <a:gd name="connsiteX73-2595" fmla="*/ 998507 w 1457054"/>
              <a:gd name="connsiteY73-2596" fmla="*/ 1376895 h 2018589"/>
              <a:gd name="connsiteX74-2597" fmla="*/ 909448 w 1457054"/>
              <a:gd name="connsiteY74-2598" fmla="*/ 1400708 h 2018589"/>
              <a:gd name="connsiteX75-2599" fmla="*/ 881349 w 1457054"/>
              <a:gd name="connsiteY75-2600" fmla="*/ 1481194 h 2018589"/>
              <a:gd name="connsiteX76-2601" fmla="*/ 858965 w 1457054"/>
              <a:gd name="connsiteY76-2602" fmla="*/ 1585969 h 2018589"/>
              <a:gd name="connsiteX77-2603" fmla="*/ 852774 w 1457054"/>
              <a:gd name="connsiteY77-2604" fmla="*/ 1707889 h 2018589"/>
              <a:gd name="connsiteX78-2605" fmla="*/ 947072 w 1457054"/>
              <a:gd name="connsiteY78-2606" fmla="*/ 1961730 h 2018589"/>
              <a:gd name="connsiteX79-2607" fmla="*/ 978028 w 1457054"/>
              <a:gd name="connsiteY79-2608" fmla="*/ 2007927 h 2018589"/>
              <a:gd name="connsiteX80-2609" fmla="*/ 995649 w 1457054"/>
              <a:gd name="connsiteY80-2610" fmla="*/ 2005545 h 2018589"/>
              <a:gd name="connsiteX81-2611" fmla="*/ 965169 w 1457054"/>
              <a:gd name="connsiteY81-2612" fmla="*/ 1863623 h 2018589"/>
              <a:gd name="connsiteX82-2613" fmla="*/ 930403 w 1457054"/>
              <a:gd name="connsiteY82-2614" fmla="*/ 1739321 h 2018589"/>
              <a:gd name="connsiteX83-2615" fmla="*/ 933260 w 1457054"/>
              <a:gd name="connsiteY83-2616" fmla="*/ 1626450 h 2018589"/>
              <a:gd name="connsiteX84-2617" fmla="*/ 948024 w 1457054"/>
              <a:gd name="connsiteY84-2618" fmla="*/ 1547869 h 2018589"/>
              <a:gd name="connsiteX85-2619" fmla="*/ 955168 w 1457054"/>
              <a:gd name="connsiteY85-2620" fmla="*/ 1509293 h 2018589"/>
              <a:gd name="connsiteX86-2621" fmla="*/ 964217 w 1457054"/>
              <a:gd name="connsiteY86-2622" fmla="*/ 1485956 h 2018589"/>
              <a:gd name="connsiteX87-2623" fmla="*/ 988029 w 1457054"/>
              <a:gd name="connsiteY87-2624" fmla="*/ 1463096 h 2018589"/>
              <a:gd name="connsiteX88-2625" fmla="*/ 1128047 w 1457054"/>
              <a:gd name="connsiteY88-2626" fmla="*/ 1449761 h 2018589"/>
              <a:gd name="connsiteX89-2627" fmla="*/ 1259015 w 1457054"/>
              <a:gd name="connsiteY89-2628" fmla="*/ 1462144 h 2018589"/>
              <a:gd name="connsiteX90-2629" fmla="*/ 1317118 w 1457054"/>
              <a:gd name="connsiteY90-2630" fmla="*/ 1442141 h 2018589"/>
              <a:gd name="connsiteX91-2631" fmla="*/ 1336644 w 1457054"/>
              <a:gd name="connsiteY91-2632" fmla="*/ 1404994 h 2018589"/>
              <a:gd name="connsiteX92-2633" fmla="*/ 1429513 w 1457054"/>
              <a:gd name="connsiteY92-2634" fmla="*/ 1216399 h 2018589"/>
              <a:gd name="connsiteX93-2635" fmla="*/ 1453802 w 1457054"/>
              <a:gd name="connsiteY93-2636" fmla="*/ 1015897 h 2018589"/>
              <a:gd name="connsiteX94-2637" fmla="*/ 1445706 w 1457054"/>
              <a:gd name="connsiteY94-2638" fmla="*/ 975416 h 2018589"/>
              <a:gd name="connsiteX95-2639" fmla="*/ 1448087 w 1457054"/>
              <a:gd name="connsiteY95-2640" fmla="*/ 970177 h 2018589"/>
              <a:gd name="connsiteX96-2641" fmla="*/ 526543 w 1457054"/>
              <a:gd name="connsiteY96-2642" fmla="*/ 447255 h 2018589"/>
              <a:gd name="connsiteX97-2643" fmla="*/ 563690 w 1457054"/>
              <a:gd name="connsiteY97-2644" fmla="*/ 449160 h 2018589"/>
              <a:gd name="connsiteX98-2645" fmla="*/ 457963 w 1457054"/>
              <a:gd name="connsiteY98-2646" fmla="*/ 509167 h 2018589"/>
              <a:gd name="connsiteX99-2647" fmla="*/ 382239 w 1457054"/>
              <a:gd name="connsiteY99-2648" fmla="*/ 512025 h 2018589"/>
              <a:gd name="connsiteX100-2649" fmla="*/ 418434 w 1457054"/>
              <a:gd name="connsiteY100-2650" fmla="*/ 423442 h 2018589"/>
              <a:gd name="connsiteX101-2651" fmla="*/ 394622 w 1457054"/>
              <a:gd name="connsiteY101-2652" fmla="*/ 436777 h 2018589"/>
              <a:gd name="connsiteX102-2653" fmla="*/ 332709 w 1457054"/>
              <a:gd name="connsiteY102-2654" fmla="*/ 490594 h 2018589"/>
              <a:gd name="connsiteX103-2655" fmla="*/ 294133 w 1457054"/>
              <a:gd name="connsiteY103-2656" fmla="*/ 516787 h 2018589"/>
              <a:gd name="connsiteX104-2657" fmla="*/ 527495 w 1457054"/>
              <a:gd name="connsiteY104-2658" fmla="*/ 316762 h 2018589"/>
              <a:gd name="connsiteX105-2659" fmla="*/ 530353 w 1457054"/>
              <a:gd name="connsiteY105-2660" fmla="*/ 319620 h 2018589"/>
              <a:gd name="connsiteX106-2661" fmla="*/ 499397 w 1457054"/>
              <a:gd name="connsiteY106-2662" fmla="*/ 363911 h 2018589"/>
              <a:gd name="connsiteX107-2663" fmla="*/ 496063 w 1457054"/>
              <a:gd name="connsiteY107-2664" fmla="*/ 372484 h 2018589"/>
              <a:gd name="connsiteX108-2665" fmla="*/ 505112 w 1457054"/>
              <a:gd name="connsiteY108-2666" fmla="*/ 373912 h 2018589"/>
              <a:gd name="connsiteX109-2667" fmla="*/ 572263 w 1457054"/>
              <a:gd name="connsiteY109-2668" fmla="*/ 362482 h 2018589"/>
              <a:gd name="connsiteX110-2669" fmla="*/ 585122 w 1457054"/>
              <a:gd name="connsiteY110-2670" fmla="*/ 362006 h 2018589"/>
              <a:gd name="connsiteX111-2671" fmla="*/ 525590 w 1457054"/>
              <a:gd name="connsiteY111-2672" fmla="*/ 416775 h 2018589"/>
              <a:gd name="connsiteX112-2673" fmla="*/ 525590 w 1457054"/>
              <a:gd name="connsiteY112-2674" fmla="*/ 416775 h 2018589"/>
              <a:gd name="connsiteX113-2675" fmla="*/ 517494 w 1457054"/>
              <a:gd name="connsiteY113-2676" fmla="*/ 432015 h 2018589"/>
              <a:gd name="connsiteX114-2677" fmla="*/ 526543 w 1457054"/>
              <a:gd name="connsiteY114-2678" fmla="*/ 447255 h 2018589"/>
              <a:gd name="connsiteX115-2679" fmla="*/ 1088518 w 1457054"/>
              <a:gd name="connsiteY115-2680" fmla="*/ 859211 h 2018589"/>
              <a:gd name="connsiteX116-2681" fmla="*/ 1072802 w 1457054"/>
              <a:gd name="connsiteY116-2682" fmla="*/ 861116 h 2018589"/>
              <a:gd name="connsiteX117-2683" fmla="*/ 1079946 w 1457054"/>
              <a:gd name="connsiteY117-2684" fmla="*/ 879214 h 2018589"/>
              <a:gd name="connsiteX118-2685" fmla="*/ 1059467 w 1457054"/>
              <a:gd name="connsiteY118-2686" fmla="*/ 906360 h 2018589"/>
              <a:gd name="connsiteX119-2687" fmla="*/ 901828 w 1457054"/>
              <a:gd name="connsiteY119-2688" fmla="*/ 907789 h 2018589"/>
              <a:gd name="connsiteX120-2689" fmla="*/ 893732 w 1457054"/>
              <a:gd name="connsiteY120-2690" fmla="*/ 895882 h 2018589"/>
              <a:gd name="connsiteX121-2691" fmla="*/ 901352 w 1457054"/>
              <a:gd name="connsiteY121-2692" fmla="*/ 835399 h 2018589"/>
              <a:gd name="connsiteX122-2693" fmla="*/ 901352 w 1457054"/>
              <a:gd name="connsiteY122-2694" fmla="*/ 835399 h 2018589"/>
              <a:gd name="connsiteX123-2695" fmla="*/ 902780 w 1457054"/>
              <a:gd name="connsiteY123-2696" fmla="*/ 827302 h 2018589"/>
              <a:gd name="connsiteX124-2697" fmla="*/ 913734 w 1457054"/>
              <a:gd name="connsiteY124-2698" fmla="*/ 730624 h 2018589"/>
              <a:gd name="connsiteX125-2699" fmla="*/ 930879 w 1457054"/>
              <a:gd name="connsiteY125-2700" fmla="*/ 665854 h 2018589"/>
              <a:gd name="connsiteX126-2701" fmla="*/ 960407 w 1457054"/>
              <a:gd name="connsiteY126-2702" fmla="*/ 645375 h 2018589"/>
              <a:gd name="connsiteX127-2703" fmla="*/ 1150907 w 1457054"/>
              <a:gd name="connsiteY127-2704" fmla="*/ 546315 h 2018589"/>
              <a:gd name="connsiteX128-2705" fmla="*/ 1161860 w 1457054"/>
              <a:gd name="connsiteY128-2706" fmla="*/ 545839 h 2018589"/>
              <a:gd name="connsiteX129-2707" fmla="*/ 1158527 w 1457054"/>
              <a:gd name="connsiteY129-2708" fmla="*/ 556792 h 2018589"/>
              <a:gd name="connsiteX130-2709" fmla="*/ 1030415 w 1457054"/>
              <a:gd name="connsiteY130-2710" fmla="*/ 718241 h 2018589"/>
              <a:gd name="connsiteX131-2711" fmla="*/ 1035178 w 1457054"/>
              <a:gd name="connsiteY131-2712" fmla="*/ 731100 h 2018589"/>
              <a:gd name="connsiteX132-2713" fmla="*/ 1035178 w 1457054"/>
              <a:gd name="connsiteY132-2714" fmla="*/ 731100 h 2018589"/>
              <a:gd name="connsiteX133-2715" fmla="*/ 1110902 w 1457054"/>
              <a:gd name="connsiteY133-2716" fmla="*/ 686809 h 2018589"/>
              <a:gd name="connsiteX134-2717" fmla="*/ 1144715 w 1457054"/>
              <a:gd name="connsiteY134-2718" fmla="*/ 666330 h 2018589"/>
              <a:gd name="connsiteX135-2719" fmla="*/ 1150430 w 1457054"/>
              <a:gd name="connsiteY135-2720" fmla="*/ 664425 h 2018589"/>
              <a:gd name="connsiteX136-2721" fmla="*/ 1144715 w 1457054"/>
              <a:gd name="connsiteY136-2722" fmla="*/ 666330 h 2018589"/>
              <a:gd name="connsiteX137-2723" fmla="*/ 1179006 w 1457054"/>
              <a:gd name="connsiteY137-2724" fmla="*/ 645851 h 2018589"/>
              <a:gd name="connsiteX138-2725" fmla="*/ 1271398 w 1457054"/>
              <a:gd name="connsiteY138-2726" fmla="*/ 589177 h 2018589"/>
              <a:gd name="connsiteX139-2727" fmla="*/ 1286162 w 1457054"/>
              <a:gd name="connsiteY139-2728" fmla="*/ 580129 h 2018589"/>
              <a:gd name="connsiteX140-2729" fmla="*/ 1314260 w 1457054"/>
              <a:gd name="connsiteY140-2730" fmla="*/ 590130 h 2018589"/>
              <a:gd name="connsiteX141-2731" fmla="*/ 1325690 w 1457054"/>
              <a:gd name="connsiteY141-2732" fmla="*/ 727766 h 2018589"/>
              <a:gd name="connsiteX142-2733" fmla="*/ 1316642 w 1457054"/>
              <a:gd name="connsiteY142-2734" fmla="*/ 768247 h 2018589"/>
              <a:gd name="connsiteX143-2735" fmla="*/ 1316642 w 1457054"/>
              <a:gd name="connsiteY143-2736" fmla="*/ 768247 h 2018589"/>
              <a:gd name="connsiteX144-2737" fmla="*/ 1304735 w 1457054"/>
              <a:gd name="connsiteY144-2738" fmla="*/ 850162 h 2018589"/>
              <a:gd name="connsiteX145-2739" fmla="*/ 1291400 w 1457054"/>
              <a:gd name="connsiteY145-2740" fmla="*/ 858735 h 2018589"/>
              <a:gd name="connsiteX146-2741" fmla="*/ 1202342 w 1457054"/>
              <a:gd name="connsiteY146-2742" fmla="*/ 858735 h 2018589"/>
              <a:gd name="connsiteX147-2743" fmla="*/ 1088518 w 1457054"/>
              <a:gd name="connsiteY147-2744" fmla="*/ 859211 h 2018589"/>
              <a:gd name="connsiteX148-2745" fmla="*/ 1409034 w 1457054"/>
              <a:gd name="connsiteY148-2746" fmla="*/ 1123054 h 2018589"/>
              <a:gd name="connsiteX149-2747" fmla="*/ 1406177 w 1457054"/>
              <a:gd name="connsiteY149-2748" fmla="*/ 1141151 h 2018589"/>
              <a:gd name="connsiteX150-2749" fmla="*/ 1406177 w 1457054"/>
              <a:gd name="connsiteY150-2750" fmla="*/ 1141151 h 2018589"/>
              <a:gd name="connsiteX151-2751" fmla="*/ 1405700 w 1457054"/>
              <a:gd name="connsiteY151-2752" fmla="*/ 1151153 h 2018589"/>
              <a:gd name="connsiteX152-2753" fmla="*/ 1358075 w 1457054"/>
              <a:gd name="connsiteY152-2754" fmla="*/ 1181633 h 2018589"/>
              <a:gd name="connsiteX153-2755" fmla="*/ 1269969 w 1457054"/>
              <a:gd name="connsiteY153-2756" fmla="*/ 1157820 h 2018589"/>
              <a:gd name="connsiteX154-2757" fmla="*/ 1209962 w 1457054"/>
              <a:gd name="connsiteY154-2758" fmla="*/ 1147342 h 2018589"/>
              <a:gd name="connsiteX155-2759" fmla="*/ 1195674 w 1457054"/>
              <a:gd name="connsiteY155-2760" fmla="*/ 1150676 h 2018589"/>
              <a:gd name="connsiteX156-2761" fmla="*/ 1212343 w 1457054"/>
              <a:gd name="connsiteY156-2762" fmla="*/ 1163535 h 2018589"/>
              <a:gd name="connsiteX157-2763" fmla="*/ 1212343 w 1457054"/>
              <a:gd name="connsiteY157-2764" fmla="*/ 1163535 h 2018589"/>
              <a:gd name="connsiteX158-2765" fmla="*/ 1284733 w 1457054"/>
              <a:gd name="connsiteY158-2766" fmla="*/ 1190205 h 2018589"/>
              <a:gd name="connsiteX159-2767" fmla="*/ 1284733 w 1457054"/>
              <a:gd name="connsiteY159-2768" fmla="*/ 1190205 h 2018589"/>
              <a:gd name="connsiteX160-2769" fmla="*/ 1304735 w 1457054"/>
              <a:gd name="connsiteY160-2770" fmla="*/ 1197349 h 2018589"/>
              <a:gd name="connsiteX161-2771" fmla="*/ 1304735 w 1457054"/>
              <a:gd name="connsiteY161-2772" fmla="*/ 1197349 h 2018589"/>
              <a:gd name="connsiteX162-2773" fmla="*/ 1378078 w 1457054"/>
              <a:gd name="connsiteY162-2774" fmla="*/ 1223543 h 2018589"/>
              <a:gd name="connsiteX163-2775" fmla="*/ 1383793 w 1457054"/>
              <a:gd name="connsiteY163-2776" fmla="*/ 1237354 h 2018589"/>
              <a:gd name="connsiteX164-2777" fmla="*/ 1360457 w 1457054"/>
              <a:gd name="connsiteY164-2778" fmla="*/ 1279740 h 2018589"/>
              <a:gd name="connsiteX165-2779" fmla="*/ 1360457 w 1457054"/>
              <a:gd name="connsiteY165-2780" fmla="*/ 1279740 h 2018589"/>
              <a:gd name="connsiteX166-2781" fmla="*/ 1349503 w 1457054"/>
              <a:gd name="connsiteY166-2782" fmla="*/ 1300219 h 2018589"/>
              <a:gd name="connsiteX167-2783" fmla="*/ 1349503 w 1457054"/>
              <a:gd name="connsiteY167-2784" fmla="*/ 1300219 h 2018589"/>
              <a:gd name="connsiteX168-2785" fmla="*/ 1306640 w 1457054"/>
              <a:gd name="connsiteY168-2786" fmla="*/ 1381181 h 2018589"/>
              <a:gd name="connsiteX169-2787" fmla="*/ 1252348 w 1457054"/>
              <a:gd name="connsiteY169-2788" fmla="*/ 1392611 h 2018589"/>
              <a:gd name="connsiteX170-2789" fmla="*/ 1152335 w 1457054"/>
              <a:gd name="connsiteY170-2790" fmla="*/ 1327841 h 2018589"/>
              <a:gd name="connsiteX171-2791" fmla="*/ 1152335 w 1457054"/>
              <a:gd name="connsiteY171-2792" fmla="*/ 1327841 h 2018589"/>
              <a:gd name="connsiteX172-2793" fmla="*/ 1043274 w 1457054"/>
              <a:gd name="connsiteY172-2794" fmla="*/ 1256404 h 2018589"/>
              <a:gd name="connsiteX173-2795" fmla="*/ 1027082 w 1457054"/>
              <a:gd name="connsiteY173-2796" fmla="*/ 1224971 h 2018589"/>
              <a:gd name="connsiteX174-2797" fmla="*/ 1034225 w 1457054"/>
              <a:gd name="connsiteY174-2798" fmla="*/ 1219733 h 2018589"/>
              <a:gd name="connsiteX175-2799" fmla="*/ 1077564 w 1457054"/>
              <a:gd name="connsiteY175-2800" fmla="*/ 1222590 h 2018589"/>
              <a:gd name="connsiteX176-2801" fmla="*/ 1099472 w 1457054"/>
              <a:gd name="connsiteY176-2802" fmla="*/ 1202588 h 2018589"/>
              <a:gd name="connsiteX177-2803" fmla="*/ 1102329 w 1457054"/>
              <a:gd name="connsiteY177-2804" fmla="*/ 1186871 h 2018589"/>
              <a:gd name="connsiteX178-2805" fmla="*/ 1102329 w 1457054"/>
              <a:gd name="connsiteY178-2806" fmla="*/ 1186871 h 2018589"/>
              <a:gd name="connsiteX179-2807" fmla="*/ 1103282 w 1457054"/>
              <a:gd name="connsiteY179-2808" fmla="*/ 1173060 h 2018589"/>
              <a:gd name="connsiteX180-2809" fmla="*/ 1104710 w 1457054"/>
              <a:gd name="connsiteY180-2810" fmla="*/ 1164964 h 2018589"/>
              <a:gd name="connsiteX181-2811" fmla="*/ 1104710 w 1457054"/>
              <a:gd name="connsiteY181-2812" fmla="*/ 1164964 h 2018589"/>
              <a:gd name="connsiteX182-2813" fmla="*/ 1108044 w 1457054"/>
              <a:gd name="connsiteY182-2814" fmla="*/ 1133531 h 2018589"/>
              <a:gd name="connsiteX183-2815" fmla="*/ 1108044 w 1457054"/>
              <a:gd name="connsiteY183-2816" fmla="*/ 1133531 h 2018589"/>
              <a:gd name="connsiteX184-2817" fmla="*/ 1128047 w 1457054"/>
              <a:gd name="connsiteY184-2818" fmla="*/ 955890 h 2018589"/>
              <a:gd name="connsiteX185-2819" fmla="*/ 1131380 w 1457054"/>
              <a:gd name="connsiteY185-2820" fmla="*/ 937792 h 2018589"/>
              <a:gd name="connsiteX186-2821" fmla="*/ 1162337 w 1457054"/>
              <a:gd name="connsiteY186-2822" fmla="*/ 912075 h 2018589"/>
              <a:gd name="connsiteX187-2823" fmla="*/ 1325690 w 1457054"/>
              <a:gd name="connsiteY187-2824" fmla="*/ 902550 h 2018589"/>
              <a:gd name="connsiteX188-2825" fmla="*/ 1358552 w 1457054"/>
              <a:gd name="connsiteY188-2826" fmla="*/ 907789 h 2018589"/>
              <a:gd name="connsiteX189-2827" fmla="*/ 1384746 w 1457054"/>
              <a:gd name="connsiteY189-2828" fmla="*/ 938745 h 2018589"/>
              <a:gd name="connsiteX190-2829" fmla="*/ 1405700 w 1457054"/>
              <a:gd name="connsiteY190-2830" fmla="*/ 1045901 h 2018589"/>
              <a:gd name="connsiteX191-2831" fmla="*/ 1394271 w 1457054"/>
              <a:gd name="connsiteY191-2832" fmla="*/ 1059236 h 2018589"/>
              <a:gd name="connsiteX192-2833" fmla="*/ 1323309 w 1457054"/>
              <a:gd name="connsiteY192-2834" fmla="*/ 1058760 h 2018589"/>
              <a:gd name="connsiteX193-2835" fmla="*/ 1323309 w 1457054"/>
              <a:gd name="connsiteY193-2836" fmla="*/ 1058760 h 2018589"/>
              <a:gd name="connsiteX194-2837" fmla="*/ 1303783 w 1457054"/>
              <a:gd name="connsiteY194-2838" fmla="*/ 1058760 h 2018589"/>
              <a:gd name="connsiteX195-2839" fmla="*/ 1303783 w 1457054"/>
              <a:gd name="connsiteY195-2840" fmla="*/ 1058760 h 2018589"/>
              <a:gd name="connsiteX196-2841" fmla="*/ 1216153 w 1457054"/>
              <a:gd name="connsiteY196-2842" fmla="*/ 1059236 h 2018589"/>
              <a:gd name="connsiteX197-2843" fmla="*/ 1203294 w 1457054"/>
              <a:gd name="connsiteY197-2844" fmla="*/ 1066380 h 2018589"/>
              <a:gd name="connsiteX198-2845" fmla="*/ 1214724 w 1457054"/>
              <a:gd name="connsiteY198-2846" fmla="*/ 1074476 h 2018589"/>
              <a:gd name="connsiteX199-2847" fmla="*/ 1245204 w 1457054"/>
              <a:gd name="connsiteY199-2848" fmla="*/ 1077810 h 2018589"/>
              <a:gd name="connsiteX200-2849" fmla="*/ 1249014 w 1457054"/>
              <a:gd name="connsiteY200-2850" fmla="*/ 1078763 h 2018589"/>
              <a:gd name="connsiteX201-2851" fmla="*/ 1320928 w 1457054"/>
              <a:gd name="connsiteY201-2852" fmla="*/ 1084001 h 2018589"/>
              <a:gd name="connsiteX202-2853" fmla="*/ 1376649 w 1457054"/>
              <a:gd name="connsiteY202-2854" fmla="*/ 1086383 h 2018589"/>
              <a:gd name="connsiteX203-2855" fmla="*/ 1409034 w 1457054"/>
              <a:gd name="connsiteY203-2856" fmla="*/ 1123054 h 2018589"/>
              <a:gd name="connsiteX0-2857" fmla="*/ 1435282 w 1444249"/>
              <a:gd name="connsiteY0-2858" fmla="*/ 970177 h 2018589"/>
              <a:gd name="connsiteX1-2859" fmla="*/ 1426233 w 1444249"/>
              <a:gd name="connsiteY1-2860" fmla="*/ 956842 h 2018589"/>
              <a:gd name="connsiteX2-2861" fmla="*/ 1408612 w 1444249"/>
              <a:gd name="connsiteY2-2862" fmla="*/ 888262 h 2018589"/>
              <a:gd name="connsiteX3-2863" fmla="*/ 1374798 w 1444249"/>
              <a:gd name="connsiteY3-2864" fmla="*/ 820159 h 2018589"/>
              <a:gd name="connsiteX4-2865" fmla="*/ 1368130 w 1444249"/>
              <a:gd name="connsiteY4-2866" fmla="*/ 787774 h 2018589"/>
              <a:gd name="connsiteX5-2867" fmla="*/ 1366702 w 1444249"/>
              <a:gd name="connsiteY5-2868" fmla="*/ 715384 h 2018589"/>
              <a:gd name="connsiteX6-2869" fmla="*/ 1372893 w 1444249"/>
              <a:gd name="connsiteY6-2870" fmla="*/ 659662 h 2018589"/>
              <a:gd name="connsiteX7-2871" fmla="*/ 1361463 w 1444249"/>
              <a:gd name="connsiteY7-2872" fmla="*/ 612990 h 2018589"/>
              <a:gd name="connsiteX8-2873" fmla="*/ 1358605 w 1444249"/>
              <a:gd name="connsiteY8-2874" fmla="*/ 563936 h 2018589"/>
              <a:gd name="connsiteX9-2875" fmla="*/ 1374322 w 1444249"/>
              <a:gd name="connsiteY9-2876" fmla="*/ 424871 h 2018589"/>
              <a:gd name="connsiteX10-2877" fmla="*/ 1361939 w 1444249"/>
              <a:gd name="connsiteY10-2878" fmla="*/ 342956 h 2018589"/>
              <a:gd name="connsiteX11-2879" fmla="*/ 1357653 w 1444249"/>
              <a:gd name="connsiteY11-2880" fmla="*/ 255326 h 2018589"/>
              <a:gd name="connsiteX12-2881" fmla="*/ 1290026 w 1444249"/>
              <a:gd name="connsiteY12-2882" fmla="*/ 191508 h 2018589"/>
              <a:gd name="connsiteX13-2883" fmla="*/ 1254783 w 1444249"/>
              <a:gd name="connsiteY13-2884" fmla="*/ 176268 h 2018589"/>
              <a:gd name="connsiteX14-2885" fmla="*/ 1230494 w 1444249"/>
              <a:gd name="connsiteY14-2886" fmla="*/ 161505 h 2018589"/>
              <a:gd name="connsiteX15-2887" fmla="*/ 1188108 w 1444249"/>
              <a:gd name="connsiteY15-2888" fmla="*/ 127215 h 2018589"/>
              <a:gd name="connsiteX16-2889" fmla="*/ 1176678 w 1444249"/>
              <a:gd name="connsiteY16-2890" fmla="*/ 111022 h 2018589"/>
              <a:gd name="connsiteX17-2891" fmla="*/ 1124767 w 1444249"/>
              <a:gd name="connsiteY17-2892" fmla="*/ 91020 h 2018589"/>
              <a:gd name="connsiteX18-2893" fmla="*/ 1013800 w 1444249"/>
              <a:gd name="connsiteY18-2894" fmla="*/ 52920 h 2018589"/>
              <a:gd name="connsiteX19-2895" fmla="*/ 950935 w 1444249"/>
              <a:gd name="connsiteY19-2896" fmla="*/ 31965 h 2018589"/>
              <a:gd name="connsiteX20-2897" fmla="*/ 889975 w 1444249"/>
              <a:gd name="connsiteY20-2898" fmla="*/ 26726 h 2018589"/>
              <a:gd name="connsiteX21-2899" fmla="*/ 815680 w 1444249"/>
              <a:gd name="connsiteY21-2900" fmla="*/ 17677 h 2018589"/>
              <a:gd name="connsiteX22-2901" fmla="*/ 710905 w 1444249"/>
              <a:gd name="connsiteY22-2902" fmla="*/ 56 h 2018589"/>
              <a:gd name="connsiteX23-2903" fmla="*/ 617560 w 1444249"/>
              <a:gd name="connsiteY23-2904" fmla="*/ 11010 h 2018589"/>
              <a:gd name="connsiteX24-2905" fmla="*/ 407534 w 1444249"/>
              <a:gd name="connsiteY24-2906" fmla="*/ 83876 h 2018589"/>
              <a:gd name="connsiteX25-2907" fmla="*/ 309426 w 1444249"/>
              <a:gd name="connsiteY25-2908" fmla="*/ 158171 h 2018589"/>
              <a:gd name="connsiteX26-2909" fmla="*/ 247038 w 1444249"/>
              <a:gd name="connsiteY26-2910" fmla="*/ 228180 h 2018589"/>
              <a:gd name="connsiteX27-2911" fmla="*/ 194174 w 1444249"/>
              <a:gd name="connsiteY27-2912" fmla="*/ 292474 h 2018589"/>
              <a:gd name="connsiteX28-2913" fmla="*/ 151788 w 1444249"/>
              <a:gd name="connsiteY28-2914" fmla="*/ 380580 h 2018589"/>
              <a:gd name="connsiteX29-2915" fmla="*/ 115116 w 1444249"/>
              <a:gd name="connsiteY29-2916" fmla="*/ 577271 h 2018589"/>
              <a:gd name="connsiteX30-2917" fmla="*/ 124165 w 1444249"/>
              <a:gd name="connsiteY30-2918" fmla="*/ 680617 h 2018589"/>
              <a:gd name="connsiteX31-2919" fmla="*/ 180839 w 1444249"/>
              <a:gd name="connsiteY31-2920" fmla="*/ 825874 h 2018589"/>
              <a:gd name="connsiteX32-2921" fmla="*/ 223701 w 1444249"/>
              <a:gd name="connsiteY32-2922" fmla="*/ 892072 h 2018589"/>
              <a:gd name="connsiteX33-2923" fmla="*/ 246562 w 1444249"/>
              <a:gd name="connsiteY33-2924" fmla="*/ 921600 h 2018589"/>
              <a:gd name="connsiteX34-2925" fmla="*/ 297996 w 1444249"/>
              <a:gd name="connsiteY34-2926" fmla="*/ 1016374 h 2018589"/>
              <a:gd name="connsiteX35-2927" fmla="*/ 322285 w 1444249"/>
              <a:gd name="connsiteY35-2928" fmla="*/ 1153058 h 2018589"/>
              <a:gd name="connsiteX36-2929" fmla="*/ 314189 w 1444249"/>
              <a:gd name="connsiteY36-2930" fmla="*/ 1322603 h 2018589"/>
              <a:gd name="connsiteX37-2931" fmla="*/ 279899 w 1444249"/>
              <a:gd name="connsiteY37-2932" fmla="*/ 1397850 h 2018589"/>
              <a:gd name="connsiteX38-2933" fmla="*/ 250848 w 1444249"/>
              <a:gd name="connsiteY38-2934" fmla="*/ 1431664 h 2018589"/>
              <a:gd name="connsiteX39-2935" fmla="*/ 10264 w 1444249"/>
              <a:gd name="connsiteY39-2936" fmla="*/ 1611103 h 2018589"/>
              <a:gd name="connsiteX40-2937" fmla="*/ 7700 w 1444249"/>
              <a:gd name="connsiteY40-2938" fmla="*/ 1716302 h 2018589"/>
              <a:gd name="connsiteX41-2939" fmla="*/ 324190 w 1444249"/>
              <a:gd name="connsiteY41-2940" fmla="*/ 1465954 h 2018589"/>
              <a:gd name="connsiteX42-2941" fmla="*/ 328953 w 1444249"/>
              <a:gd name="connsiteY42-2942" fmla="*/ 1462620 h 2018589"/>
              <a:gd name="connsiteX43-2943" fmla="*/ 393247 w 1444249"/>
              <a:gd name="connsiteY43-2944" fmla="*/ 1330699 h 2018589"/>
              <a:gd name="connsiteX44-2945" fmla="*/ 416107 w 1444249"/>
              <a:gd name="connsiteY44-2946" fmla="*/ 1234020 h 2018589"/>
              <a:gd name="connsiteX45-2947" fmla="*/ 439443 w 1444249"/>
              <a:gd name="connsiteY45-2948" fmla="*/ 1156391 h 2018589"/>
              <a:gd name="connsiteX46-2949" fmla="*/ 483258 w 1444249"/>
              <a:gd name="connsiteY46-2950" fmla="*/ 1052569 h 2018589"/>
              <a:gd name="connsiteX47-2951" fmla="*/ 475162 w 1444249"/>
              <a:gd name="connsiteY47-2952" fmla="*/ 962081 h 2018589"/>
              <a:gd name="connsiteX48-2953" fmla="*/ 478019 w 1444249"/>
              <a:gd name="connsiteY48-2954" fmla="*/ 770152 h 2018589"/>
              <a:gd name="connsiteX49-2955" fmla="*/ 488497 w 1444249"/>
              <a:gd name="connsiteY49-2956" fmla="*/ 738720 h 2018589"/>
              <a:gd name="connsiteX50-2957" fmla="*/ 547552 w 1444249"/>
              <a:gd name="connsiteY50-2958" fmla="*/ 699191 h 2018589"/>
              <a:gd name="connsiteX51-2959" fmla="*/ 621370 w 1444249"/>
              <a:gd name="connsiteY51-2960" fmla="*/ 681570 h 2018589"/>
              <a:gd name="connsiteX52-2961" fmla="*/ 759007 w 1444249"/>
              <a:gd name="connsiteY52-2962" fmla="*/ 742054 h 2018589"/>
              <a:gd name="connsiteX53-2963" fmla="*/ 844732 w 1444249"/>
              <a:gd name="connsiteY53-2964" fmla="*/ 908265 h 2018589"/>
              <a:gd name="connsiteX54-2965" fmla="*/ 837588 w 1444249"/>
              <a:gd name="connsiteY54-2966" fmla="*/ 918742 h 2018589"/>
              <a:gd name="connsiteX55-2967" fmla="*/ 739957 w 1444249"/>
              <a:gd name="connsiteY55-2968" fmla="*/ 921600 h 2018589"/>
              <a:gd name="connsiteX56-2969" fmla="*/ 660899 w 1444249"/>
              <a:gd name="connsiteY56-2970" fmla="*/ 932554 h 2018589"/>
              <a:gd name="connsiteX57-2971" fmla="*/ 690427 w 1444249"/>
              <a:gd name="connsiteY57-2972" fmla="*/ 946841 h 2018589"/>
              <a:gd name="connsiteX58-2973" fmla="*/ 1051900 w 1444249"/>
              <a:gd name="connsiteY58-2974" fmla="*/ 946841 h 2018589"/>
              <a:gd name="connsiteX59-2975" fmla="*/ 1073808 w 1444249"/>
              <a:gd name="connsiteY59-2976" fmla="*/ 949222 h 2018589"/>
              <a:gd name="connsiteX60-2977" fmla="*/ 1058568 w 1444249"/>
              <a:gd name="connsiteY60-2978" fmla="*/ 1015421 h 2018589"/>
              <a:gd name="connsiteX61-2979" fmla="*/ 1045233 w 1444249"/>
              <a:gd name="connsiteY61-2980" fmla="*/ 1156867 h 2018589"/>
              <a:gd name="connsiteX62-2981" fmla="*/ 1029041 w 1444249"/>
              <a:gd name="connsiteY62-2982" fmla="*/ 1170679 h 2018589"/>
              <a:gd name="connsiteX63-2983" fmla="*/ 984749 w 1444249"/>
              <a:gd name="connsiteY63-2984" fmla="*/ 1173536 h 2018589"/>
              <a:gd name="connsiteX64-2985" fmla="*/ 939029 w 1444249"/>
              <a:gd name="connsiteY64-2986" fmla="*/ 1188776 h 2018589"/>
              <a:gd name="connsiteX65-2987" fmla="*/ 795678 w 1444249"/>
              <a:gd name="connsiteY65-2988" fmla="*/ 1164011 h 2018589"/>
              <a:gd name="connsiteX66-2989" fmla="*/ 725669 w 1444249"/>
              <a:gd name="connsiteY66-2990" fmla="*/ 1152105 h 2018589"/>
              <a:gd name="connsiteX67-2991" fmla="*/ 667090 w 1444249"/>
              <a:gd name="connsiteY67-2992" fmla="*/ 1140675 h 2018589"/>
              <a:gd name="connsiteX68-2993" fmla="*/ 749005 w 1444249"/>
              <a:gd name="connsiteY68-2994" fmla="*/ 1182109 h 2018589"/>
              <a:gd name="connsiteX69-2995" fmla="*/ 933314 w 1444249"/>
              <a:gd name="connsiteY69-2996" fmla="*/ 1240211 h 2018589"/>
              <a:gd name="connsiteX70-2997" fmla="*/ 954269 w 1444249"/>
              <a:gd name="connsiteY70-2998" fmla="*/ 1253070 h 2018589"/>
              <a:gd name="connsiteX71-2999" fmla="*/ 991417 w 1444249"/>
              <a:gd name="connsiteY71-3000" fmla="*/ 1286408 h 2018589"/>
              <a:gd name="connsiteX72-3001" fmla="*/ 1103812 w 1444249"/>
              <a:gd name="connsiteY72-3002" fmla="*/ 1374990 h 2018589"/>
              <a:gd name="connsiteX73-3003" fmla="*/ 985702 w 1444249"/>
              <a:gd name="connsiteY73-3004" fmla="*/ 1376895 h 2018589"/>
              <a:gd name="connsiteX74-3005" fmla="*/ 896643 w 1444249"/>
              <a:gd name="connsiteY74-3006" fmla="*/ 1400708 h 2018589"/>
              <a:gd name="connsiteX75-3007" fmla="*/ 868544 w 1444249"/>
              <a:gd name="connsiteY75-3008" fmla="*/ 1481194 h 2018589"/>
              <a:gd name="connsiteX76-3009" fmla="*/ 846160 w 1444249"/>
              <a:gd name="connsiteY76-3010" fmla="*/ 1585969 h 2018589"/>
              <a:gd name="connsiteX77-3011" fmla="*/ 839969 w 1444249"/>
              <a:gd name="connsiteY77-3012" fmla="*/ 1707889 h 2018589"/>
              <a:gd name="connsiteX78-3013" fmla="*/ 934267 w 1444249"/>
              <a:gd name="connsiteY78-3014" fmla="*/ 1961730 h 2018589"/>
              <a:gd name="connsiteX79-3015" fmla="*/ 965223 w 1444249"/>
              <a:gd name="connsiteY79-3016" fmla="*/ 2007927 h 2018589"/>
              <a:gd name="connsiteX80-3017" fmla="*/ 982844 w 1444249"/>
              <a:gd name="connsiteY80-3018" fmla="*/ 2005545 h 2018589"/>
              <a:gd name="connsiteX81-3019" fmla="*/ 952364 w 1444249"/>
              <a:gd name="connsiteY81-3020" fmla="*/ 1863623 h 2018589"/>
              <a:gd name="connsiteX82-3021" fmla="*/ 917598 w 1444249"/>
              <a:gd name="connsiteY82-3022" fmla="*/ 1739321 h 2018589"/>
              <a:gd name="connsiteX83-3023" fmla="*/ 920455 w 1444249"/>
              <a:gd name="connsiteY83-3024" fmla="*/ 1626450 h 2018589"/>
              <a:gd name="connsiteX84-3025" fmla="*/ 935219 w 1444249"/>
              <a:gd name="connsiteY84-3026" fmla="*/ 1547869 h 2018589"/>
              <a:gd name="connsiteX85-3027" fmla="*/ 942363 w 1444249"/>
              <a:gd name="connsiteY85-3028" fmla="*/ 1509293 h 2018589"/>
              <a:gd name="connsiteX86-3029" fmla="*/ 951412 w 1444249"/>
              <a:gd name="connsiteY86-3030" fmla="*/ 1485956 h 2018589"/>
              <a:gd name="connsiteX87-3031" fmla="*/ 975224 w 1444249"/>
              <a:gd name="connsiteY87-3032" fmla="*/ 1463096 h 2018589"/>
              <a:gd name="connsiteX88-3033" fmla="*/ 1115242 w 1444249"/>
              <a:gd name="connsiteY88-3034" fmla="*/ 1449761 h 2018589"/>
              <a:gd name="connsiteX89-3035" fmla="*/ 1246210 w 1444249"/>
              <a:gd name="connsiteY89-3036" fmla="*/ 1462144 h 2018589"/>
              <a:gd name="connsiteX90-3037" fmla="*/ 1304313 w 1444249"/>
              <a:gd name="connsiteY90-3038" fmla="*/ 1442141 h 2018589"/>
              <a:gd name="connsiteX91-3039" fmla="*/ 1323839 w 1444249"/>
              <a:gd name="connsiteY91-3040" fmla="*/ 1404994 h 2018589"/>
              <a:gd name="connsiteX92-3041" fmla="*/ 1416708 w 1444249"/>
              <a:gd name="connsiteY92-3042" fmla="*/ 1216399 h 2018589"/>
              <a:gd name="connsiteX93-3043" fmla="*/ 1440997 w 1444249"/>
              <a:gd name="connsiteY93-3044" fmla="*/ 1015897 h 2018589"/>
              <a:gd name="connsiteX94-3045" fmla="*/ 1432901 w 1444249"/>
              <a:gd name="connsiteY94-3046" fmla="*/ 975416 h 2018589"/>
              <a:gd name="connsiteX95-3047" fmla="*/ 1435282 w 1444249"/>
              <a:gd name="connsiteY95-3048" fmla="*/ 970177 h 2018589"/>
              <a:gd name="connsiteX96-3049" fmla="*/ 513738 w 1444249"/>
              <a:gd name="connsiteY96-3050" fmla="*/ 447255 h 2018589"/>
              <a:gd name="connsiteX97-3051" fmla="*/ 550885 w 1444249"/>
              <a:gd name="connsiteY97-3052" fmla="*/ 449160 h 2018589"/>
              <a:gd name="connsiteX98-3053" fmla="*/ 445158 w 1444249"/>
              <a:gd name="connsiteY98-3054" fmla="*/ 509167 h 2018589"/>
              <a:gd name="connsiteX99-3055" fmla="*/ 369434 w 1444249"/>
              <a:gd name="connsiteY99-3056" fmla="*/ 512025 h 2018589"/>
              <a:gd name="connsiteX100-3057" fmla="*/ 405629 w 1444249"/>
              <a:gd name="connsiteY100-3058" fmla="*/ 423442 h 2018589"/>
              <a:gd name="connsiteX101-3059" fmla="*/ 381817 w 1444249"/>
              <a:gd name="connsiteY101-3060" fmla="*/ 436777 h 2018589"/>
              <a:gd name="connsiteX102-3061" fmla="*/ 319904 w 1444249"/>
              <a:gd name="connsiteY102-3062" fmla="*/ 490594 h 2018589"/>
              <a:gd name="connsiteX103-3063" fmla="*/ 281328 w 1444249"/>
              <a:gd name="connsiteY103-3064" fmla="*/ 516787 h 2018589"/>
              <a:gd name="connsiteX104-3065" fmla="*/ 514690 w 1444249"/>
              <a:gd name="connsiteY104-3066" fmla="*/ 316762 h 2018589"/>
              <a:gd name="connsiteX105-3067" fmla="*/ 517548 w 1444249"/>
              <a:gd name="connsiteY105-3068" fmla="*/ 319620 h 2018589"/>
              <a:gd name="connsiteX106-3069" fmla="*/ 486592 w 1444249"/>
              <a:gd name="connsiteY106-3070" fmla="*/ 363911 h 2018589"/>
              <a:gd name="connsiteX107-3071" fmla="*/ 483258 w 1444249"/>
              <a:gd name="connsiteY107-3072" fmla="*/ 372484 h 2018589"/>
              <a:gd name="connsiteX108-3073" fmla="*/ 492307 w 1444249"/>
              <a:gd name="connsiteY108-3074" fmla="*/ 373912 h 2018589"/>
              <a:gd name="connsiteX109-3075" fmla="*/ 559458 w 1444249"/>
              <a:gd name="connsiteY109-3076" fmla="*/ 362482 h 2018589"/>
              <a:gd name="connsiteX110-3077" fmla="*/ 572317 w 1444249"/>
              <a:gd name="connsiteY110-3078" fmla="*/ 362006 h 2018589"/>
              <a:gd name="connsiteX111-3079" fmla="*/ 512785 w 1444249"/>
              <a:gd name="connsiteY111-3080" fmla="*/ 416775 h 2018589"/>
              <a:gd name="connsiteX112-3081" fmla="*/ 512785 w 1444249"/>
              <a:gd name="connsiteY112-3082" fmla="*/ 416775 h 2018589"/>
              <a:gd name="connsiteX113-3083" fmla="*/ 504689 w 1444249"/>
              <a:gd name="connsiteY113-3084" fmla="*/ 432015 h 2018589"/>
              <a:gd name="connsiteX114-3085" fmla="*/ 513738 w 1444249"/>
              <a:gd name="connsiteY114-3086" fmla="*/ 447255 h 2018589"/>
              <a:gd name="connsiteX115-3087" fmla="*/ 1075713 w 1444249"/>
              <a:gd name="connsiteY115-3088" fmla="*/ 859211 h 2018589"/>
              <a:gd name="connsiteX116-3089" fmla="*/ 1059997 w 1444249"/>
              <a:gd name="connsiteY116-3090" fmla="*/ 861116 h 2018589"/>
              <a:gd name="connsiteX117-3091" fmla="*/ 1067141 w 1444249"/>
              <a:gd name="connsiteY117-3092" fmla="*/ 879214 h 2018589"/>
              <a:gd name="connsiteX118-3093" fmla="*/ 1046662 w 1444249"/>
              <a:gd name="connsiteY118-3094" fmla="*/ 906360 h 2018589"/>
              <a:gd name="connsiteX119-3095" fmla="*/ 889023 w 1444249"/>
              <a:gd name="connsiteY119-3096" fmla="*/ 907789 h 2018589"/>
              <a:gd name="connsiteX120-3097" fmla="*/ 880927 w 1444249"/>
              <a:gd name="connsiteY120-3098" fmla="*/ 895882 h 2018589"/>
              <a:gd name="connsiteX121-3099" fmla="*/ 888547 w 1444249"/>
              <a:gd name="connsiteY121-3100" fmla="*/ 835399 h 2018589"/>
              <a:gd name="connsiteX122-3101" fmla="*/ 888547 w 1444249"/>
              <a:gd name="connsiteY122-3102" fmla="*/ 835399 h 2018589"/>
              <a:gd name="connsiteX123-3103" fmla="*/ 889975 w 1444249"/>
              <a:gd name="connsiteY123-3104" fmla="*/ 827302 h 2018589"/>
              <a:gd name="connsiteX124-3105" fmla="*/ 900929 w 1444249"/>
              <a:gd name="connsiteY124-3106" fmla="*/ 730624 h 2018589"/>
              <a:gd name="connsiteX125-3107" fmla="*/ 918074 w 1444249"/>
              <a:gd name="connsiteY125-3108" fmla="*/ 665854 h 2018589"/>
              <a:gd name="connsiteX126-3109" fmla="*/ 947602 w 1444249"/>
              <a:gd name="connsiteY126-3110" fmla="*/ 645375 h 2018589"/>
              <a:gd name="connsiteX127-3111" fmla="*/ 1138102 w 1444249"/>
              <a:gd name="connsiteY127-3112" fmla="*/ 546315 h 2018589"/>
              <a:gd name="connsiteX128-3113" fmla="*/ 1149055 w 1444249"/>
              <a:gd name="connsiteY128-3114" fmla="*/ 545839 h 2018589"/>
              <a:gd name="connsiteX129-3115" fmla="*/ 1145722 w 1444249"/>
              <a:gd name="connsiteY129-3116" fmla="*/ 556792 h 2018589"/>
              <a:gd name="connsiteX130-3117" fmla="*/ 1017610 w 1444249"/>
              <a:gd name="connsiteY130-3118" fmla="*/ 718241 h 2018589"/>
              <a:gd name="connsiteX131-3119" fmla="*/ 1022373 w 1444249"/>
              <a:gd name="connsiteY131-3120" fmla="*/ 731100 h 2018589"/>
              <a:gd name="connsiteX132-3121" fmla="*/ 1022373 w 1444249"/>
              <a:gd name="connsiteY132-3122" fmla="*/ 731100 h 2018589"/>
              <a:gd name="connsiteX133-3123" fmla="*/ 1098097 w 1444249"/>
              <a:gd name="connsiteY133-3124" fmla="*/ 686809 h 2018589"/>
              <a:gd name="connsiteX134-3125" fmla="*/ 1131910 w 1444249"/>
              <a:gd name="connsiteY134-3126" fmla="*/ 666330 h 2018589"/>
              <a:gd name="connsiteX135-3127" fmla="*/ 1137625 w 1444249"/>
              <a:gd name="connsiteY135-3128" fmla="*/ 664425 h 2018589"/>
              <a:gd name="connsiteX136-3129" fmla="*/ 1131910 w 1444249"/>
              <a:gd name="connsiteY136-3130" fmla="*/ 666330 h 2018589"/>
              <a:gd name="connsiteX137-3131" fmla="*/ 1166201 w 1444249"/>
              <a:gd name="connsiteY137-3132" fmla="*/ 645851 h 2018589"/>
              <a:gd name="connsiteX138-3133" fmla="*/ 1258593 w 1444249"/>
              <a:gd name="connsiteY138-3134" fmla="*/ 589177 h 2018589"/>
              <a:gd name="connsiteX139-3135" fmla="*/ 1273357 w 1444249"/>
              <a:gd name="connsiteY139-3136" fmla="*/ 580129 h 2018589"/>
              <a:gd name="connsiteX140-3137" fmla="*/ 1301455 w 1444249"/>
              <a:gd name="connsiteY140-3138" fmla="*/ 590130 h 2018589"/>
              <a:gd name="connsiteX141-3139" fmla="*/ 1312885 w 1444249"/>
              <a:gd name="connsiteY141-3140" fmla="*/ 727766 h 2018589"/>
              <a:gd name="connsiteX142-3141" fmla="*/ 1303837 w 1444249"/>
              <a:gd name="connsiteY142-3142" fmla="*/ 768247 h 2018589"/>
              <a:gd name="connsiteX143-3143" fmla="*/ 1303837 w 1444249"/>
              <a:gd name="connsiteY143-3144" fmla="*/ 768247 h 2018589"/>
              <a:gd name="connsiteX144-3145" fmla="*/ 1291930 w 1444249"/>
              <a:gd name="connsiteY144-3146" fmla="*/ 850162 h 2018589"/>
              <a:gd name="connsiteX145-3147" fmla="*/ 1278595 w 1444249"/>
              <a:gd name="connsiteY145-3148" fmla="*/ 858735 h 2018589"/>
              <a:gd name="connsiteX146-3149" fmla="*/ 1189537 w 1444249"/>
              <a:gd name="connsiteY146-3150" fmla="*/ 858735 h 2018589"/>
              <a:gd name="connsiteX147-3151" fmla="*/ 1075713 w 1444249"/>
              <a:gd name="connsiteY147-3152" fmla="*/ 859211 h 2018589"/>
              <a:gd name="connsiteX148-3153" fmla="*/ 1396229 w 1444249"/>
              <a:gd name="connsiteY148-3154" fmla="*/ 1123054 h 2018589"/>
              <a:gd name="connsiteX149-3155" fmla="*/ 1393372 w 1444249"/>
              <a:gd name="connsiteY149-3156" fmla="*/ 1141151 h 2018589"/>
              <a:gd name="connsiteX150-3157" fmla="*/ 1393372 w 1444249"/>
              <a:gd name="connsiteY150-3158" fmla="*/ 1141151 h 2018589"/>
              <a:gd name="connsiteX151-3159" fmla="*/ 1392895 w 1444249"/>
              <a:gd name="connsiteY151-3160" fmla="*/ 1151153 h 2018589"/>
              <a:gd name="connsiteX152-3161" fmla="*/ 1345270 w 1444249"/>
              <a:gd name="connsiteY152-3162" fmla="*/ 1181633 h 2018589"/>
              <a:gd name="connsiteX153-3163" fmla="*/ 1257164 w 1444249"/>
              <a:gd name="connsiteY153-3164" fmla="*/ 1157820 h 2018589"/>
              <a:gd name="connsiteX154-3165" fmla="*/ 1197157 w 1444249"/>
              <a:gd name="connsiteY154-3166" fmla="*/ 1147342 h 2018589"/>
              <a:gd name="connsiteX155-3167" fmla="*/ 1182869 w 1444249"/>
              <a:gd name="connsiteY155-3168" fmla="*/ 1150676 h 2018589"/>
              <a:gd name="connsiteX156-3169" fmla="*/ 1199538 w 1444249"/>
              <a:gd name="connsiteY156-3170" fmla="*/ 1163535 h 2018589"/>
              <a:gd name="connsiteX157-3171" fmla="*/ 1199538 w 1444249"/>
              <a:gd name="connsiteY157-3172" fmla="*/ 1163535 h 2018589"/>
              <a:gd name="connsiteX158-3173" fmla="*/ 1271928 w 1444249"/>
              <a:gd name="connsiteY158-3174" fmla="*/ 1190205 h 2018589"/>
              <a:gd name="connsiteX159-3175" fmla="*/ 1271928 w 1444249"/>
              <a:gd name="connsiteY159-3176" fmla="*/ 1190205 h 2018589"/>
              <a:gd name="connsiteX160-3177" fmla="*/ 1291930 w 1444249"/>
              <a:gd name="connsiteY160-3178" fmla="*/ 1197349 h 2018589"/>
              <a:gd name="connsiteX161-3179" fmla="*/ 1291930 w 1444249"/>
              <a:gd name="connsiteY161-3180" fmla="*/ 1197349 h 2018589"/>
              <a:gd name="connsiteX162-3181" fmla="*/ 1365273 w 1444249"/>
              <a:gd name="connsiteY162-3182" fmla="*/ 1223543 h 2018589"/>
              <a:gd name="connsiteX163-3183" fmla="*/ 1370988 w 1444249"/>
              <a:gd name="connsiteY163-3184" fmla="*/ 1237354 h 2018589"/>
              <a:gd name="connsiteX164-3185" fmla="*/ 1347652 w 1444249"/>
              <a:gd name="connsiteY164-3186" fmla="*/ 1279740 h 2018589"/>
              <a:gd name="connsiteX165-3187" fmla="*/ 1347652 w 1444249"/>
              <a:gd name="connsiteY165-3188" fmla="*/ 1279740 h 2018589"/>
              <a:gd name="connsiteX166-3189" fmla="*/ 1336698 w 1444249"/>
              <a:gd name="connsiteY166-3190" fmla="*/ 1300219 h 2018589"/>
              <a:gd name="connsiteX167-3191" fmla="*/ 1336698 w 1444249"/>
              <a:gd name="connsiteY167-3192" fmla="*/ 1300219 h 2018589"/>
              <a:gd name="connsiteX168-3193" fmla="*/ 1293835 w 1444249"/>
              <a:gd name="connsiteY168-3194" fmla="*/ 1381181 h 2018589"/>
              <a:gd name="connsiteX169-3195" fmla="*/ 1239543 w 1444249"/>
              <a:gd name="connsiteY169-3196" fmla="*/ 1392611 h 2018589"/>
              <a:gd name="connsiteX170-3197" fmla="*/ 1139530 w 1444249"/>
              <a:gd name="connsiteY170-3198" fmla="*/ 1327841 h 2018589"/>
              <a:gd name="connsiteX171-3199" fmla="*/ 1139530 w 1444249"/>
              <a:gd name="connsiteY171-3200" fmla="*/ 1327841 h 2018589"/>
              <a:gd name="connsiteX172-3201" fmla="*/ 1030469 w 1444249"/>
              <a:gd name="connsiteY172-3202" fmla="*/ 1256404 h 2018589"/>
              <a:gd name="connsiteX173-3203" fmla="*/ 1014277 w 1444249"/>
              <a:gd name="connsiteY173-3204" fmla="*/ 1224971 h 2018589"/>
              <a:gd name="connsiteX174-3205" fmla="*/ 1021420 w 1444249"/>
              <a:gd name="connsiteY174-3206" fmla="*/ 1219733 h 2018589"/>
              <a:gd name="connsiteX175-3207" fmla="*/ 1064759 w 1444249"/>
              <a:gd name="connsiteY175-3208" fmla="*/ 1222590 h 2018589"/>
              <a:gd name="connsiteX176-3209" fmla="*/ 1086667 w 1444249"/>
              <a:gd name="connsiteY176-3210" fmla="*/ 1202588 h 2018589"/>
              <a:gd name="connsiteX177-3211" fmla="*/ 1089524 w 1444249"/>
              <a:gd name="connsiteY177-3212" fmla="*/ 1186871 h 2018589"/>
              <a:gd name="connsiteX178-3213" fmla="*/ 1089524 w 1444249"/>
              <a:gd name="connsiteY178-3214" fmla="*/ 1186871 h 2018589"/>
              <a:gd name="connsiteX179-3215" fmla="*/ 1090477 w 1444249"/>
              <a:gd name="connsiteY179-3216" fmla="*/ 1173060 h 2018589"/>
              <a:gd name="connsiteX180-3217" fmla="*/ 1091905 w 1444249"/>
              <a:gd name="connsiteY180-3218" fmla="*/ 1164964 h 2018589"/>
              <a:gd name="connsiteX181-3219" fmla="*/ 1091905 w 1444249"/>
              <a:gd name="connsiteY181-3220" fmla="*/ 1164964 h 2018589"/>
              <a:gd name="connsiteX182-3221" fmla="*/ 1095239 w 1444249"/>
              <a:gd name="connsiteY182-3222" fmla="*/ 1133531 h 2018589"/>
              <a:gd name="connsiteX183-3223" fmla="*/ 1095239 w 1444249"/>
              <a:gd name="connsiteY183-3224" fmla="*/ 1133531 h 2018589"/>
              <a:gd name="connsiteX184-3225" fmla="*/ 1115242 w 1444249"/>
              <a:gd name="connsiteY184-3226" fmla="*/ 955890 h 2018589"/>
              <a:gd name="connsiteX185-3227" fmla="*/ 1118575 w 1444249"/>
              <a:gd name="connsiteY185-3228" fmla="*/ 937792 h 2018589"/>
              <a:gd name="connsiteX186-3229" fmla="*/ 1149532 w 1444249"/>
              <a:gd name="connsiteY186-3230" fmla="*/ 912075 h 2018589"/>
              <a:gd name="connsiteX187-3231" fmla="*/ 1312885 w 1444249"/>
              <a:gd name="connsiteY187-3232" fmla="*/ 902550 h 2018589"/>
              <a:gd name="connsiteX188-3233" fmla="*/ 1345747 w 1444249"/>
              <a:gd name="connsiteY188-3234" fmla="*/ 907789 h 2018589"/>
              <a:gd name="connsiteX189-3235" fmla="*/ 1371941 w 1444249"/>
              <a:gd name="connsiteY189-3236" fmla="*/ 938745 h 2018589"/>
              <a:gd name="connsiteX190-3237" fmla="*/ 1392895 w 1444249"/>
              <a:gd name="connsiteY190-3238" fmla="*/ 1045901 h 2018589"/>
              <a:gd name="connsiteX191-3239" fmla="*/ 1381466 w 1444249"/>
              <a:gd name="connsiteY191-3240" fmla="*/ 1059236 h 2018589"/>
              <a:gd name="connsiteX192-3241" fmla="*/ 1310504 w 1444249"/>
              <a:gd name="connsiteY192-3242" fmla="*/ 1058760 h 2018589"/>
              <a:gd name="connsiteX193-3243" fmla="*/ 1310504 w 1444249"/>
              <a:gd name="connsiteY193-3244" fmla="*/ 1058760 h 2018589"/>
              <a:gd name="connsiteX194-3245" fmla="*/ 1290978 w 1444249"/>
              <a:gd name="connsiteY194-3246" fmla="*/ 1058760 h 2018589"/>
              <a:gd name="connsiteX195-3247" fmla="*/ 1290978 w 1444249"/>
              <a:gd name="connsiteY195-3248" fmla="*/ 1058760 h 2018589"/>
              <a:gd name="connsiteX196-3249" fmla="*/ 1203348 w 1444249"/>
              <a:gd name="connsiteY196-3250" fmla="*/ 1059236 h 2018589"/>
              <a:gd name="connsiteX197-3251" fmla="*/ 1190489 w 1444249"/>
              <a:gd name="connsiteY197-3252" fmla="*/ 1066380 h 2018589"/>
              <a:gd name="connsiteX198-3253" fmla="*/ 1201919 w 1444249"/>
              <a:gd name="connsiteY198-3254" fmla="*/ 1074476 h 2018589"/>
              <a:gd name="connsiteX199-3255" fmla="*/ 1232399 w 1444249"/>
              <a:gd name="connsiteY199-3256" fmla="*/ 1077810 h 2018589"/>
              <a:gd name="connsiteX200-3257" fmla="*/ 1236209 w 1444249"/>
              <a:gd name="connsiteY200-3258" fmla="*/ 1078763 h 2018589"/>
              <a:gd name="connsiteX201-3259" fmla="*/ 1308123 w 1444249"/>
              <a:gd name="connsiteY201-3260" fmla="*/ 1084001 h 2018589"/>
              <a:gd name="connsiteX202-3261" fmla="*/ 1363844 w 1444249"/>
              <a:gd name="connsiteY202-3262" fmla="*/ 1086383 h 2018589"/>
              <a:gd name="connsiteX203-3263" fmla="*/ 1396229 w 1444249"/>
              <a:gd name="connsiteY203-3264" fmla="*/ 1123054 h 2018589"/>
              <a:gd name="connsiteX0-3265" fmla="*/ 1426954 w 1435921"/>
              <a:gd name="connsiteY0-3266" fmla="*/ 970177 h 2018589"/>
              <a:gd name="connsiteX1-3267" fmla="*/ 1417905 w 1435921"/>
              <a:gd name="connsiteY1-3268" fmla="*/ 956842 h 2018589"/>
              <a:gd name="connsiteX2-3269" fmla="*/ 1400284 w 1435921"/>
              <a:gd name="connsiteY2-3270" fmla="*/ 888262 h 2018589"/>
              <a:gd name="connsiteX3-3271" fmla="*/ 1366470 w 1435921"/>
              <a:gd name="connsiteY3-3272" fmla="*/ 820159 h 2018589"/>
              <a:gd name="connsiteX4-3273" fmla="*/ 1359802 w 1435921"/>
              <a:gd name="connsiteY4-3274" fmla="*/ 787774 h 2018589"/>
              <a:gd name="connsiteX5-3275" fmla="*/ 1358374 w 1435921"/>
              <a:gd name="connsiteY5-3276" fmla="*/ 715384 h 2018589"/>
              <a:gd name="connsiteX6-3277" fmla="*/ 1364565 w 1435921"/>
              <a:gd name="connsiteY6-3278" fmla="*/ 659662 h 2018589"/>
              <a:gd name="connsiteX7-3279" fmla="*/ 1353135 w 1435921"/>
              <a:gd name="connsiteY7-3280" fmla="*/ 612990 h 2018589"/>
              <a:gd name="connsiteX8-3281" fmla="*/ 1350277 w 1435921"/>
              <a:gd name="connsiteY8-3282" fmla="*/ 563936 h 2018589"/>
              <a:gd name="connsiteX9-3283" fmla="*/ 1365994 w 1435921"/>
              <a:gd name="connsiteY9-3284" fmla="*/ 424871 h 2018589"/>
              <a:gd name="connsiteX10-3285" fmla="*/ 1353611 w 1435921"/>
              <a:gd name="connsiteY10-3286" fmla="*/ 342956 h 2018589"/>
              <a:gd name="connsiteX11-3287" fmla="*/ 1349325 w 1435921"/>
              <a:gd name="connsiteY11-3288" fmla="*/ 255326 h 2018589"/>
              <a:gd name="connsiteX12-3289" fmla="*/ 1281698 w 1435921"/>
              <a:gd name="connsiteY12-3290" fmla="*/ 191508 h 2018589"/>
              <a:gd name="connsiteX13-3291" fmla="*/ 1246455 w 1435921"/>
              <a:gd name="connsiteY13-3292" fmla="*/ 176268 h 2018589"/>
              <a:gd name="connsiteX14-3293" fmla="*/ 1222166 w 1435921"/>
              <a:gd name="connsiteY14-3294" fmla="*/ 161505 h 2018589"/>
              <a:gd name="connsiteX15-3295" fmla="*/ 1179780 w 1435921"/>
              <a:gd name="connsiteY15-3296" fmla="*/ 127215 h 2018589"/>
              <a:gd name="connsiteX16-3297" fmla="*/ 1168350 w 1435921"/>
              <a:gd name="connsiteY16-3298" fmla="*/ 111022 h 2018589"/>
              <a:gd name="connsiteX17-3299" fmla="*/ 1116439 w 1435921"/>
              <a:gd name="connsiteY17-3300" fmla="*/ 91020 h 2018589"/>
              <a:gd name="connsiteX18-3301" fmla="*/ 1005472 w 1435921"/>
              <a:gd name="connsiteY18-3302" fmla="*/ 52920 h 2018589"/>
              <a:gd name="connsiteX19-3303" fmla="*/ 942607 w 1435921"/>
              <a:gd name="connsiteY19-3304" fmla="*/ 31965 h 2018589"/>
              <a:gd name="connsiteX20-3305" fmla="*/ 881647 w 1435921"/>
              <a:gd name="connsiteY20-3306" fmla="*/ 26726 h 2018589"/>
              <a:gd name="connsiteX21-3307" fmla="*/ 807352 w 1435921"/>
              <a:gd name="connsiteY21-3308" fmla="*/ 17677 h 2018589"/>
              <a:gd name="connsiteX22-3309" fmla="*/ 702577 w 1435921"/>
              <a:gd name="connsiteY22-3310" fmla="*/ 56 h 2018589"/>
              <a:gd name="connsiteX23-3311" fmla="*/ 609232 w 1435921"/>
              <a:gd name="connsiteY23-3312" fmla="*/ 11010 h 2018589"/>
              <a:gd name="connsiteX24-3313" fmla="*/ 399206 w 1435921"/>
              <a:gd name="connsiteY24-3314" fmla="*/ 83876 h 2018589"/>
              <a:gd name="connsiteX25-3315" fmla="*/ 301098 w 1435921"/>
              <a:gd name="connsiteY25-3316" fmla="*/ 158171 h 2018589"/>
              <a:gd name="connsiteX26-3317" fmla="*/ 238710 w 1435921"/>
              <a:gd name="connsiteY26-3318" fmla="*/ 228180 h 2018589"/>
              <a:gd name="connsiteX27-3319" fmla="*/ 185846 w 1435921"/>
              <a:gd name="connsiteY27-3320" fmla="*/ 292474 h 2018589"/>
              <a:gd name="connsiteX28-3321" fmla="*/ 143460 w 1435921"/>
              <a:gd name="connsiteY28-3322" fmla="*/ 380580 h 2018589"/>
              <a:gd name="connsiteX29-3323" fmla="*/ 106788 w 1435921"/>
              <a:gd name="connsiteY29-3324" fmla="*/ 577271 h 2018589"/>
              <a:gd name="connsiteX30-3325" fmla="*/ 115837 w 1435921"/>
              <a:gd name="connsiteY30-3326" fmla="*/ 680617 h 2018589"/>
              <a:gd name="connsiteX31-3327" fmla="*/ 172511 w 1435921"/>
              <a:gd name="connsiteY31-3328" fmla="*/ 825874 h 2018589"/>
              <a:gd name="connsiteX32-3329" fmla="*/ 215373 w 1435921"/>
              <a:gd name="connsiteY32-3330" fmla="*/ 892072 h 2018589"/>
              <a:gd name="connsiteX33-3331" fmla="*/ 238234 w 1435921"/>
              <a:gd name="connsiteY33-3332" fmla="*/ 921600 h 2018589"/>
              <a:gd name="connsiteX34-3333" fmla="*/ 289668 w 1435921"/>
              <a:gd name="connsiteY34-3334" fmla="*/ 1016374 h 2018589"/>
              <a:gd name="connsiteX35-3335" fmla="*/ 313957 w 1435921"/>
              <a:gd name="connsiteY35-3336" fmla="*/ 1153058 h 2018589"/>
              <a:gd name="connsiteX36-3337" fmla="*/ 305861 w 1435921"/>
              <a:gd name="connsiteY36-3338" fmla="*/ 1322603 h 2018589"/>
              <a:gd name="connsiteX37-3339" fmla="*/ 271571 w 1435921"/>
              <a:gd name="connsiteY37-3340" fmla="*/ 1397850 h 2018589"/>
              <a:gd name="connsiteX38-3341" fmla="*/ 242520 w 1435921"/>
              <a:gd name="connsiteY38-3342" fmla="*/ 1431664 h 2018589"/>
              <a:gd name="connsiteX39-3343" fmla="*/ 1936 w 1435921"/>
              <a:gd name="connsiteY39-3344" fmla="*/ 1611103 h 2018589"/>
              <a:gd name="connsiteX40-3345" fmla="*/ 25627 w 1435921"/>
              <a:gd name="connsiteY40-3346" fmla="*/ 1693798 h 2018589"/>
              <a:gd name="connsiteX41-3347" fmla="*/ 315862 w 1435921"/>
              <a:gd name="connsiteY41-3348" fmla="*/ 1465954 h 2018589"/>
              <a:gd name="connsiteX42-3349" fmla="*/ 320625 w 1435921"/>
              <a:gd name="connsiteY42-3350" fmla="*/ 1462620 h 2018589"/>
              <a:gd name="connsiteX43-3351" fmla="*/ 384919 w 1435921"/>
              <a:gd name="connsiteY43-3352" fmla="*/ 1330699 h 2018589"/>
              <a:gd name="connsiteX44-3353" fmla="*/ 407779 w 1435921"/>
              <a:gd name="connsiteY44-3354" fmla="*/ 1234020 h 2018589"/>
              <a:gd name="connsiteX45-3355" fmla="*/ 431115 w 1435921"/>
              <a:gd name="connsiteY45-3356" fmla="*/ 1156391 h 2018589"/>
              <a:gd name="connsiteX46-3357" fmla="*/ 474930 w 1435921"/>
              <a:gd name="connsiteY46-3358" fmla="*/ 1052569 h 2018589"/>
              <a:gd name="connsiteX47-3359" fmla="*/ 466834 w 1435921"/>
              <a:gd name="connsiteY47-3360" fmla="*/ 962081 h 2018589"/>
              <a:gd name="connsiteX48-3361" fmla="*/ 469691 w 1435921"/>
              <a:gd name="connsiteY48-3362" fmla="*/ 770152 h 2018589"/>
              <a:gd name="connsiteX49-3363" fmla="*/ 480169 w 1435921"/>
              <a:gd name="connsiteY49-3364" fmla="*/ 738720 h 2018589"/>
              <a:gd name="connsiteX50-3365" fmla="*/ 539224 w 1435921"/>
              <a:gd name="connsiteY50-3366" fmla="*/ 699191 h 2018589"/>
              <a:gd name="connsiteX51-3367" fmla="*/ 613042 w 1435921"/>
              <a:gd name="connsiteY51-3368" fmla="*/ 681570 h 2018589"/>
              <a:gd name="connsiteX52-3369" fmla="*/ 750679 w 1435921"/>
              <a:gd name="connsiteY52-3370" fmla="*/ 742054 h 2018589"/>
              <a:gd name="connsiteX53-3371" fmla="*/ 836404 w 1435921"/>
              <a:gd name="connsiteY53-3372" fmla="*/ 908265 h 2018589"/>
              <a:gd name="connsiteX54-3373" fmla="*/ 829260 w 1435921"/>
              <a:gd name="connsiteY54-3374" fmla="*/ 918742 h 2018589"/>
              <a:gd name="connsiteX55-3375" fmla="*/ 731629 w 1435921"/>
              <a:gd name="connsiteY55-3376" fmla="*/ 921600 h 2018589"/>
              <a:gd name="connsiteX56-3377" fmla="*/ 652571 w 1435921"/>
              <a:gd name="connsiteY56-3378" fmla="*/ 932554 h 2018589"/>
              <a:gd name="connsiteX57-3379" fmla="*/ 682099 w 1435921"/>
              <a:gd name="connsiteY57-3380" fmla="*/ 946841 h 2018589"/>
              <a:gd name="connsiteX58-3381" fmla="*/ 1043572 w 1435921"/>
              <a:gd name="connsiteY58-3382" fmla="*/ 946841 h 2018589"/>
              <a:gd name="connsiteX59-3383" fmla="*/ 1065480 w 1435921"/>
              <a:gd name="connsiteY59-3384" fmla="*/ 949222 h 2018589"/>
              <a:gd name="connsiteX60-3385" fmla="*/ 1050240 w 1435921"/>
              <a:gd name="connsiteY60-3386" fmla="*/ 1015421 h 2018589"/>
              <a:gd name="connsiteX61-3387" fmla="*/ 1036905 w 1435921"/>
              <a:gd name="connsiteY61-3388" fmla="*/ 1156867 h 2018589"/>
              <a:gd name="connsiteX62-3389" fmla="*/ 1020713 w 1435921"/>
              <a:gd name="connsiteY62-3390" fmla="*/ 1170679 h 2018589"/>
              <a:gd name="connsiteX63-3391" fmla="*/ 976421 w 1435921"/>
              <a:gd name="connsiteY63-3392" fmla="*/ 1173536 h 2018589"/>
              <a:gd name="connsiteX64-3393" fmla="*/ 930701 w 1435921"/>
              <a:gd name="connsiteY64-3394" fmla="*/ 1188776 h 2018589"/>
              <a:gd name="connsiteX65-3395" fmla="*/ 787350 w 1435921"/>
              <a:gd name="connsiteY65-3396" fmla="*/ 1164011 h 2018589"/>
              <a:gd name="connsiteX66-3397" fmla="*/ 717341 w 1435921"/>
              <a:gd name="connsiteY66-3398" fmla="*/ 1152105 h 2018589"/>
              <a:gd name="connsiteX67-3399" fmla="*/ 658762 w 1435921"/>
              <a:gd name="connsiteY67-3400" fmla="*/ 1140675 h 2018589"/>
              <a:gd name="connsiteX68-3401" fmla="*/ 740677 w 1435921"/>
              <a:gd name="connsiteY68-3402" fmla="*/ 1182109 h 2018589"/>
              <a:gd name="connsiteX69-3403" fmla="*/ 924986 w 1435921"/>
              <a:gd name="connsiteY69-3404" fmla="*/ 1240211 h 2018589"/>
              <a:gd name="connsiteX70-3405" fmla="*/ 945941 w 1435921"/>
              <a:gd name="connsiteY70-3406" fmla="*/ 1253070 h 2018589"/>
              <a:gd name="connsiteX71-3407" fmla="*/ 983089 w 1435921"/>
              <a:gd name="connsiteY71-3408" fmla="*/ 1286408 h 2018589"/>
              <a:gd name="connsiteX72-3409" fmla="*/ 1095484 w 1435921"/>
              <a:gd name="connsiteY72-3410" fmla="*/ 1374990 h 2018589"/>
              <a:gd name="connsiteX73-3411" fmla="*/ 977374 w 1435921"/>
              <a:gd name="connsiteY73-3412" fmla="*/ 1376895 h 2018589"/>
              <a:gd name="connsiteX74-3413" fmla="*/ 888315 w 1435921"/>
              <a:gd name="connsiteY74-3414" fmla="*/ 1400708 h 2018589"/>
              <a:gd name="connsiteX75-3415" fmla="*/ 860216 w 1435921"/>
              <a:gd name="connsiteY75-3416" fmla="*/ 1481194 h 2018589"/>
              <a:gd name="connsiteX76-3417" fmla="*/ 837832 w 1435921"/>
              <a:gd name="connsiteY76-3418" fmla="*/ 1585969 h 2018589"/>
              <a:gd name="connsiteX77-3419" fmla="*/ 831641 w 1435921"/>
              <a:gd name="connsiteY77-3420" fmla="*/ 1707889 h 2018589"/>
              <a:gd name="connsiteX78-3421" fmla="*/ 925939 w 1435921"/>
              <a:gd name="connsiteY78-3422" fmla="*/ 1961730 h 2018589"/>
              <a:gd name="connsiteX79-3423" fmla="*/ 956895 w 1435921"/>
              <a:gd name="connsiteY79-3424" fmla="*/ 2007927 h 2018589"/>
              <a:gd name="connsiteX80-3425" fmla="*/ 974516 w 1435921"/>
              <a:gd name="connsiteY80-3426" fmla="*/ 2005545 h 2018589"/>
              <a:gd name="connsiteX81-3427" fmla="*/ 944036 w 1435921"/>
              <a:gd name="connsiteY81-3428" fmla="*/ 1863623 h 2018589"/>
              <a:gd name="connsiteX82-3429" fmla="*/ 909270 w 1435921"/>
              <a:gd name="connsiteY82-3430" fmla="*/ 1739321 h 2018589"/>
              <a:gd name="connsiteX83-3431" fmla="*/ 912127 w 1435921"/>
              <a:gd name="connsiteY83-3432" fmla="*/ 1626450 h 2018589"/>
              <a:gd name="connsiteX84-3433" fmla="*/ 926891 w 1435921"/>
              <a:gd name="connsiteY84-3434" fmla="*/ 1547869 h 2018589"/>
              <a:gd name="connsiteX85-3435" fmla="*/ 934035 w 1435921"/>
              <a:gd name="connsiteY85-3436" fmla="*/ 1509293 h 2018589"/>
              <a:gd name="connsiteX86-3437" fmla="*/ 943084 w 1435921"/>
              <a:gd name="connsiteY86-3438" fmla="*/ 1485956 h 2018589"/>
              <a:gd name="connsiteX87-3439" fmla="*/ 966896 w 1435921"/>
              <a:gd name="connsiteY87-3440" fmla="*/ 1463096 h 2018589"/>
              <a:gd name="connsiteX88-3441" fmla="*/ 1106914 w 1435921"/>
              <a:gd name="connsiteY88-3442" fmla="*/ 1449761 h 2018589"/>
              <a:gd name="connsiteX89-3443" fmla="*/ 1237882 w 1435921"/>
              <a:gd name="connsiteY89-3444" fmla="*/ 1462144 h 2018589"/>
              <a:gd name="connsiteX90-3445" fmla="*/ 1295985 w 1435921"/>
              <a:gd name="connsiteY90-3446" fmla="*/ 1442141 h 2018589"/>
              <a:gd name="connsiteX91-3447" fmla="*/ 1315511 w 1435921"/>
              <a:gd name="connsiteY91-3448" fmla="*/ 1404994 h 2018589"/>
              <a:gd name="connsiteX92-3449" fmla="*/ 1408380 w 1435921"/>
              <a:gd name="connsiteY92-3450" fmla="*/ 1216399 h 2018589"/>
              <a:gd name="connsiteX93-3451" fmla="*/ 1432669 w 1435921"/>
              <a:gd name="connsiteY93-3452" fmla="*/ 1015897 h 2018589"/>
              <a:gd name="connsiteX94-3453" fmla="*/ 1424573 w 1435921"/>
              <a:gd name="connsiteY94-3454" fmla="*/ 975416 h 2018589"/>
              <a:gd name="connsiteX95-3455" fmla="*/ 1426954 w 1435921"/>
              <a:gd name="connsiteY95-3456" fmla="*/ 970177 h 2018589"/>
              <a:gd name="connsiteX96-3457" fmla="*/ 505410 w 1435921"/>
              <a:gd name="connsiteY96-3458" fmla="*/ 447255 h 2018589"/>
              <a:gd name="connsiteX97-3459" fmla="*/ 542557 w 1435921"/>
              <a:gd name="connsiteY97-3460" fmla="*/ 449160 h 2018589"/>
              <a:gd name="connsiteX98-3461" fmla="*/ 436830 w 1435921"/>
              <a:gd name="connsiteY98-3462" fmla="*/ 509167 h 2018589"/>
              <a:gd name="connsiteX99-3463" fmla="*/ 361106 w 1435921"/>
              <a:gd name="connsiteY99-3464" fmla="*/ 512025 h 2018589"/>
              <a:gd name="connsiteX100-3465" fmla="*/ 397301 w 1435921"/>
              <a:gd name="connsiteY100-3466" fmla="*/ 423442 h 2018589"/>
              <a:gd name="connsiteX101-3467" fmla="*/ 373489 w 1435921"/>
              <a:gd name="connsiteY101-3468" fmla="*/ 436777 h 2018589"/>
              <a:gd name="connsiteX102-3469" fmla="*/ 311576 w 1435921"/>
              <a:gd name="connsiteY102-3470" fmla="*/ 490594 h 2018589"/>
              <a:gd name="connsiteX103-3471" fmla="*/ 273000 w 1435921"/>
              <a:gd name="connsiteY103-3472" fmla="*/ 516787 h 2018589"/>
              <a:gd name="connsiteX104-3473" fmla="*/ 506362 w 1435921"/>
              <a:gd name="connsiteY104-3474" fmla="*/ 316762 h 2018589"/>
              <a:gd name="connsiteX105-3475" fmla="*/ 509220 w 1435921"/>
              <a:gd name="connsiteY105-3476" fmla="*/ 319620 h 2018589"/>
              <a:gd name="connsiteX106-3477" fmla="*/ 478264 w 1435921"/>
              <a:gd name="connsiteY106-3478" fmla="*/ 363911 h 2018589"/>
              <a:gd name="connsiteX107-3479" fmla="*/ 474930 w 1435921"/>
              <a:gd name="connsiteY107-3480" fmla="*/ 372484 h 2018589"/>
              <a:gd name="connsiteX108-3481" fmla="*/ 483979 w 1435921"/>
              <a:gd name="connsiteY108-3482" fmla="*/ 373912 h 2018589"/>
              <a:gd name="connsiteX109-3483" fmla="*/ 551130 w 1435921"/>
              <a:gd name="connsiteY109-3484" fmla="*/ 362482 h 2018589"/>
              <a:gd name="connsiteX110-3485" fmla="*/ 563989 w 1435921"/>
              <a:gd name="connsiteY110-3486" fmla="*/ 362006 h 2018589"/>
              <a:gd name="connsiteX111-3487" fmla="*/ 504457 w 1435921"/>
              <a:gd name="connsiteY111-3488" fmla="*/ 416775 h 2018589"/>
              <a:gd name="connsiteX112-3489" fmla="*/ 504457 w 1435921"/>
              <a:gd name="connsiteY112-3490" fmla="*/ 416775 h 2018589"/>
              <a:gd name="connsiteX113-3491" fmla="*/ 496361 w 1435921"/>
              <a:gd name="connsiteY113-3492" fmla="*/ 432015 h 2018589"/>
              <a:gd name="connsiteX114-3493" fmla="*/ 505410 w 1435921"/>
              <a:gd name="connsiteY114-3494" fmla="*/ 447255 h 2018589"/>
              <a:gd name="connsiteX115-3495" fmla="*/ 1067385 w 1435921"/>
              <a:gd name="connsiteY115-3496" fmla="*/ 859211 h 2018589"/>
              <a:gd name="connsiteX116-3497" fmla="*/ 1051669 w 1435921"/>
              <a:gd name="connsiteY116-3498" fmla="*/ 861116 h 2018589"/>
              <a:gd name="connsiteX117-3499" fmla="*/ 1058813 w 1435921"/>
              <a:gd name="connsiteY117-3500" fmla="*/ 879214 h 2018589"/>
              <a:gd name="connsiteX118-3501" fmla="*/ 1038334 w 1435921"/>
              <a:gd name="connsiteY118-3502" fmla="*/ 906360 h 2018589"/>
              <a:gd name="connsiteX119-3503" fmla="*/ 880695 w 1435921"/>
              <a:gd name="connsiteY119-3504" fmla="*/ 907789 h 2018589"/>
              <a:gd name="connsiteX120-3505" fmla="*/ 872599 w 1435921"/>
              <a:gd name="connsiteY120-3506" fmla="*/ 895882 h 2018589"/>
              <a:gd name="connsiteX121-3507" fmla="*/ 880219 w 1435921"/>
              <a:gd name="connsiteY121-3508" fmla="*/ 835399 h 2018589"/>
              <a:gd name="connsiteX122-3509" fmla="*/ 880219 w 1435921"/>
              <a:gd name="connsiteY122-3510" fmla="*/ 835399 h 2018589"/>
              <a:gd name="connsiteX123-3511" fmla="*/ 881647 w 1435921"/>
              <a:gd name="connsiteY123-3512" fmla="*/ 827302 h 2018589"/>
              <a:gd name="connsiteX124-3513" fmla="*/ 892601 w 1435921"/>
              <a:gd name="connsiteY124-3514" fmla="*/ 730624 h 2018589"/>
              <a:gd name="connsiteX125-3515" fmla="*/ 909746 w 1435921"/>
              <a:gd name="connsiteY125-3516" fmla="*/ 665854 h 2018589"/>
              <a:gd name="connsiteX126-3517" fmla="*/ 939274 w 1435921"/>
              <a:gd name="connsiteY126-3518" fmla="*/ 645375 h 2018589"/>
              <a:gd name="connsiteX127-3519" fmla="*/ 1129774 w 1435921"/>
              <a:gd name="connsiteY127-3520" fmla="*/ 546315 h 2018589"/>
              <a:gd name="connsiteX128-3521" fmla="*/ 1140727 w 1435921"/>
              <a:gd name="connsiteY128-3522" fmla="*/ 545839 h 2018589"/>
              <a:gd name="connsiteX129-3523" fmla="*/ 1137394 w 1435921"/>
              <a:gd name="connsiteY129-3524" fmla="*/ 556792 h 2018589"/>
              <a:gd name="connsiteX130-3525" fmla="*/ 1009282 w 1435921"/>
              <a:gd name="connsiteY130-3526" fmla="*/ 718241 h 2018589"/>
              <a:gd name="connsiteX131-3527" fmla="*/ 1014045 w 1435921"/>
              <a:gd name="connsiteY131-3528" fmla="*/ 731100 h 2018589"/>
              <a:gd name="connsiteX132-3529" fmla="*/ 1014045 w 1435921"/>
              <a:gd name="connsiteY132-3530" fmla="*/ 731100 h 2018589"/>
              <a:gd name="connsiteX133-3531" fmla="*/ 1089769 w 1435921"/>
              <a:gd name="connsiteY133-3532" fmla="*/ 686809 h 2018589"/>
              <a:gd name="connsiteX134-3533" fmla="*/ 1123582 w 1435921"/>
              <a:gd name="connsiteY134-3534" fmla="*/ 666330 h 2018589"/>
              <a:gd name="connsiteX135-3535" fmla="*/ 1129297 w 1435921"/>
              <a:gd name="connsiteY135-3536" fmla="*/ 664425 h 2018589"/>
              <a:gd name="connsiteX136-3537" fmla="*/ 1123582 w 1435921"/>
              <a:gd name="connsiteY136-3538" fmla="*/ 666330 h 2018589"/>
              <a:gd name="connsiteX137-3539" fmla="*/ 1157873 w 1435921"/>
              <a:gd name="connsiteY137-3540" fmla="*/ 645851 h 2018589"/>
              <a:gd name="connsiteX138-3541" fmla="*/ 1250265 w 1435921"/>
              <a:gd name="connsiteY138-3542" fmla="*/ 589177 h 2018589"/>
              <a:gd name="connsiteX139-3543" fmla="*/ 1265029 w 1435921"/>
              <a:gd name="connsiteY139-3544" fmla="*/ 580129 h 2018589"/>
              <a:gd name="connsiteX140-3545" fmla="*/ 1293127 w 1435921"/>
              <a:gd name="connsiteY140-3546" fmla="*/ 590130 h 2018589"/>
              <a:gd name="connsiteX141-3547" fmla="*/ 1304557 w 1435921"/>
              <a:gd name="connsiteY141-3548" fmla="*/ 727766 h 2018589"/>
              <a:gd name="connsiteX142-3549" fmla="*/ 1295509 w 1435921"/>
              <a:gd name="connsiteY142-3550" fmla="*/ 768247 h 2018589"/>
              <a:gd name="connsiteX143-3551" fmla="*/ 1295509 w 1435921"/>
              <a:gd name="connsiteY143-3552" fmla="*/ 768247 h 2018589"/>
              <a:gd name="connsiteX144-3553" fmla="*/ 1283602 w 1435921"/>
              <a:gd name="connsiteY144-3554" fmla="*/ 850162 h 2018589"/>
              <a:gd name="connsiteX145-3555" fmla="*/ 1270267 w 1435921"/>
              <a:gd name="connsiteY145-3556" fmla="*/ 858735 h 2018589"/>
              <a:gd name="connsiteX146-3557" fmla="*/ 1181209 w 1435921"/>
              <a:gd name="connsiteY146-3558" fmla="*/ 858735 h 2018589"/>
              <a:gd name="connsiteX147-3559" fmla="*/ 1067385 w 1435921"/>
              <a:gd name="connsiteY147-3560" fmla="*/ 859211 h 2018589"/>
              <a:gd name="connsiteX148-3561" fmla="*/ 1387901 w 1435921"/>
              <a:gd name="connsiteY148-3562" fmla="*/ 1123054 h 2018589"/>
              <a:gd name="connsiteX149-3563" fmla="*/ 1385044 w 1435921"/>
              <a:gd name="connsiteY149-3564" fmla="*/ 1141151 h 2018589"/>
              <a:gd name="connsiteX150-3565" fmla="*/ 1385044 w 1435921"/>
              <a:gd name="connsiteY150-3566" fmla="*/ 1141151 h 2018589"/>
              <a:gd name="connsiteX151-3567" fmla="*/ 1384567 w 1435921"/>
              <a:gd name="connsiteY151-3568" fmla="*/ 1151153 h 2018589"/>
              <a:gd name="connsiteX152-3569" fmla="*/ 1336942 w 1435921"/>
              <a:gd name="connsiteY152-3570" fmla="*/ 1181633 h 2018589"/>
              <a:gd name="connsiteX153-3571" fmla="*/ 1248836 w 1435921"/>
              <a:gd name="connsiteY153-3572" fmla="*/ 1157820 h 2018589"/>
              <a:gd name="connsiteX154-3573" fmla="*/ 1188829 w 1435921"/>
              <a:gd name="connsiteY154-3574" fmla="*/ 1147342 h 2018589"/>
              <a:gd name="connsiteX155-3575" fmla="*/ 1174541 w 1435921"/>
              <a:gd name="connsiteY155-3576" fmla="*/ 1150676 h 2018589"/>
              <a:gd name="connsiteX156-3577" fmla="*/ 1191210 w 1435921"/>
              <a:gd name="connsiteY156-3578" fmla="*/ 1163535 h 2018589"/>
              <a:gd name="connsiteX157-3579" fmla="*/ 1191210 w 1435921"/>
              <a:gd name="connsiteY157-3580" fmla="*/ 1163535 h 2018589"/>
              <a:gd name="connsiteX158-3581" fmla="*/ 1263600 w 1435921"/>
              <a:gd name="connsiteY158-3582" fmla="*/ 1190205 h 2018589"/>
              <a:gd name="connsiteX159-3583" fmla="*/ 1263600 w 1435921"/>
              <a:gd name="connsiteY159-3584" fmla="*/ 1190205 h 2018589"/>
              <a:gd name="connsiteX160-3585" fmla="*/ 1283602 w 1435921"/>
              <a:gd name="connsiteY160-3586" fmla="*/ 1197349 h 2018589"/>
              <a:gd name="connsiteX161-3587" fmla="*/ 1283602 w 1435921"/>
              <a:gd name="connsiteY161-3588" fmla="*/ 1197349 h 2018589"/>
              <a:gd name="connsiteX162-3589" fmla="*/ 1356945 w 1435921"/>
              <a:gd name="connsiteY162-3590" fmla="*/ 1223543 h 2018589"/>
              <a:gd name="connsiteX163-3591" fmla="*/ 1362660 w 1435921"/>
              <a:gd name="connsiteY163-3592" fmla="*/ 1237354 h 2018589"/>
              <a:gd name="connsiteX164-3593" fmla="*/ 1339324 w 1435921"/>
              <a:gd name="connsiteY164-3594" fmla="*/ 1279740 h 2018589"/>
              <a:gd name="connsiteX165-3595" fmla="*/ 1339324 w 1435921"/>
              <a:gd name="connsiteY165-3596" fmla="*/ 1279740 h 2018589"/>
              <a:gd name="connsiteX166-3597" fmla="*/ 1328370 w 1435921"/>
              <a:gd name="connsiteY166-3598" fmla="*/ 1300219 h 2018589"/>
              <a:gd name="connsiteX167-3599" fmla="*/ 1328370 w 1435921"/>
              <a:gd name="connsiteY167-3600" fmla="*/ 1300219 h 2018589"/>
              <a:gd name="connsiteX168-3601" fmla="*/ 1285507 w 1435921"/>
              <a:gd name="connsiteY168-3602" fmla="*/ 1381181 h 2018589"/>
              <a:gd name="connsiteX169-3603" fmla="*/ 1231215 w 1435921"/>
              <a:gd name="connsiteY169-3604" fmla="*/ 1392611 h 2018589"/>
              <a:gd name="connsiteX170-3605" fmla="*/ 1131202 w 1435921"/>
              <a:gd name="connsiteY170-3606" fmla="*/ 1327841 h 2018589"/>
              <a:gd name="connsiteX171-3607" fmla="*/ 1131202 w 1435921"/>
              <a:gd name="connsiteY171-3608" fmla="*/ 1327841 h 2018589"/>
              <a:gd name="connsiteX172-3609" fmla="*/ 1022141 w 1435921"/>
              <a:gd name="connsiteY172-3610" fmla="*/ 1256404 h 2018589"/>
              <a:gd name="connsiteX173-3611" fmla="*/ 1005949 w 1435921"/>
              <a:gd name="connsiteY173-3612" fmla="*/ 1224971 h 2018589"/>
              <a:gd name="connsiteX174-3613" fmla="*/ 1013092 w 1435921"/>
              <a:gd name="connsiteY174-3614" fmla="*/ 1219733 h 2018589"/>
              <a:gd name="connsiteX175-3615" fmla="*/ 1056431 w 1435921"/>
              <a:gd name="connsiteY175-3616" fmla="*/ 1222590 h 2018589"/>
              <a:gd name="connsiteX176-3617" fmla="*/ 1078339 w 1435921"/>
              <a:gd name="connsiteY176-3618" fmla="*/ 1202588 h 2018589"/>
              <a:gd name="connsiteX177-3619" fmla="*/ 1081196 w 1435921"/>
              <a:gd name="connsiteY177-3620" fmla="*/ 1186871 h 2018589"/>
              <a:gd name="connsiteX178-3621" fmla="*/ 1081196 w 1435921"/>
              <a:gd name="connsiteY178-3622" fmla="*/ 1186871 h 2018589"/>
              <a:gd name="connsiteX179-3623" fmla="*/ 1082149 w 1435921"/>
              <a:gd name="connsiteY179-3624" fmla="*/ 1173060 h 2018589"/>
              <a:gd name="connsiteX180-3625" fmla="*/ 1083577 w 1435921"/>
              <a:gd name="connsiteY180-3626" fmla="*/ 1164964 h 2018589"/>
              <a:gd name="connsiteX181-3627" fmla="*/ 1083577 w 1435921"/>
              <a:gd name="connsiteY181-3628" fmla="*/ 1164964 h 2018589"/>
              <a:gd name="connsiteX182-3629" fmla="*/ 1086911 w 1435921"/>
              <a:gd name="connsiteY182-3630" fmla="*/ 1133531 h 2018589"/>
              <a:gd name="connsiteX183-3631" fmla="*/ 1086911 w 1435921"/>
              <a:gd name="connsiteY183-3632" fmla="*/ 1133531 h 2018589"/>
              <a:gd name="connsiteX184-3633" fmla="*/ 1106914 w 1435921"/>
              <a:gd name="connsiteY184-3634" fmla="*/ 955890 h 2018589"/>
              <a:gd name="connsiteX185-3635" fmla="*/ 1110247 w 1435921"/>
              <a:gd name="connsiteY185-3636" fmla="*/ 937792 h 2018589"/>
              <a:gd name="connsiteX186-3637" fmla="*/ 1141204 w 1435921"/>
              <a:gd name="connsiteY186-3638" fmla="*/ 912075 h 2018589"/>
              <a:gd name="connsiteX187-3639" fmla="*/ 1304557 w 1435921"/>
              <a:gd name="connsiteY187-3640" fmla="*/ 902550 h 2018589"/>
              <a:gd name="connsiteX188-3641" fmla="*/ 1337419 w 1435921"/>
              <a:gd name="connsiteY188-3642" fmla="*/ 907789 h 2018589"/>
              <a:gd name="connsiteX189-3643" fmla="*/ 1363613 w 1435921"/>
              <a:gd name="connsiteY189-3644" fmla="*/ 938745 h 2018589"/>
              <a:gd name="connsiteX190-3645" fmla="*/ 1384567 w 1435921"/>
              <a:gd name="connsiteY190-3646" fmla="*/ 1045901 h 2018589"/>
              <a:gd name="connsiteX191-3647" fmla="*/ 1373138 w 1435921"/>
              <a:gd name="connsiteY191-3648" fmla="*/ 1059236 h 2018589"/>
              <a:gd name="connsiteX192-3649" fmla="*/ 1302176 w 1435921"/>
              <a:gd name="connsiteY192-3650" fmla="*/ 1058760 h 2018589"/>
              <a:gd name="connsiteX193-3651" fmla="*/ 1302176 w 1435921"/>
              <a:gd name="connsiteY193-3652" fmla="*/ 1058760 h 2018589"/>
              <a:gd name="connsiteX194-3653" fmla="*/ 1282650 w 1435921"/>
              <a:gd name="connsiteY194-3654" fmla="*/ 1058760 h 2018589"/>
              <a:gd name="connsiteX195-3655" fmla="*/ 1282650 w 1435921"/>
              <a:gd name="connsiteY195-3656" fmla="*/ 1058760 h 2018589"/>
              <a:gd name="connsiteX196-3657" fmla="*/ 1195020 w 1435921"/>
              <a:gd name="connsiteY196-3658" fmla="*/ 1059236 h 2018589"/>
              <a:gd name="connsiteX197-3659" fmla="*/ 1182161 w 1435921"/>
              <a:gd name="connsiteY197-3660" fmla="*/ 1066380 h 2018589"/>
              <a:gd name="connsiteX198-3661" fmla="*/ 1193591 w 1435921"/>
              <a:gd name="connsiteY198-3662" fmla="*/ 1074476 h 2018589"/>
              <a:gd name="connsiteX199-3663" fmla="*/ 1224071 w 1435921"/>
              <a:gd name="connsiteY199-3664" fmla="*/ 1077810 h 2018589"/>
              <a:gd name="connsiteX200-3665" fmla="*/ 1227881 w 1435921"/>
              <a:gd name="connsiteY200-3666" fmla="*/ 1078763 h 2018589"/>
              <a:gd name="connsiteX201-3667" fmla="*/ 1299795 w 1435921"/>
              <a:gd name="connsiteY201-3668" fmla="*/ 1084001 h 2018589"/>
              <a:gd name="connsiteX202-3669" fmla="*/ 1355516 w 1435921"/>
              <a:gd name="connsiteY202-3670" fmla="*/ 1086383 h 2018589"/>
              <a:gd name="connsiteX203-3671" fmla="*/ 1387901 w 1435921"/>
              <a:gd name="connsiteY203-3672" fmla="*/ 1123054 h 2018589"/>
              <a:gd name="connsiteX0-3673" fmla="*/ 1435281 w 1444248"/>
              <a:gd name="connsiteY0-3674" fmla="*/ 970177 h 2018589"/>
              <a:gd name="connsiteX1-3675" fmla="*/ 1426232 w 1444248"/>
              <a:gd name="connsiteY1-3676" fmla="*/ 956842 h 2018589"/>
              <a:gd name="connsiteX2-3677" fmla="*/ 1408611 w 1444248"/>
              <a:gd name="connsiteY2-3678" fmla="*/ 888262 h 2018589"/>
              <a:gd name="connsiteX3-3679" fmla="*/ 1374797 w 1444248"/>
              <a:gd name="connsiteY3-3680" fmla="*/ 820159 h 2018589"/>
              <a:gd name="connsiteX4-3681" fmla="*/ 1368129 w 1444248"/>
              <a:gd name="connsiteY4-3682" fmla="*/ 787774 h 2018589"/>
              <a:gd name="connsiteX5-3683" fmla="*/ 1366701 w 1444248"/>
              <a:gd name="connsiteY5-3684" fmla="*/ 715384 h 2018589"/>
              <a:gd name="connsiteX6-3685" fmla="*/ 1372892 w 1444248"/>
              <a:gd name="connsiteY6-3686" fmla="*/ 659662 h 2018589"/>
              <a:gd name="connsiteX7-3687" fmla="*/ 1361462 w 1444248"/>
              <a:gd name="connsiteY7-3688" fmla="*/ 612990 h 2018589"/>
              <a:gd name="connsiteX8-3689" fmla="*/ 1358604 w 1444248"/>
              <a:gd name="connsiteY8-3690" fmla="*/ 563936 h 2018589"/>
              <a:gd name="connsiteX9-3691" fmla="*/ 1374321 w 1444248"/>
              <a:gd name="connsiteY9-3692" fmla="*/ 424871 h 2018589"/>
              <a:gd name="connsiteX10-3693" fmla="*/ 1361938 w 1444248"/>
              <a:gd name="connsiteY10-3694" fmla="*/ 342956 h 2018589"/>
              <a:gd name="connsiteX11-3695" fmla="*/ 1357652 w 1444248"/>
              <a:gd name="connsiteY11-3696" fmla="*/ 255326 h 2018589"/>
              <a:gd name="connsiteX12-3697" fmla="*/ 1290025 w 1444248"/>
              <a:gd name="connsiteY12-3698" fmla="*/ 191508 h 2018589"/>
              <a:gd name="connsiteX13-3699" fmla="*/ 1254782 w 1444248"/>
              <a:gd name="connsiteY13-3700" fmla="*/ 176268 h 2018589"/>
              <a:gd name="connsiteX14-3701" fmla="*/ 1230493 w 1444248"/>
              <a:gd name="connsiteY14-3702" fmla="*/ 161505 h 2018589"/>
              <a:gd name="connsiteX15-3703" fmla="*/ 1188107 w 1444248"/>
              <a:gd name="connsiteY15-3704" fmla="*/ 127215 h 2018589"/>
              <a:gd name="connsiteX16-3705" fmla="*/ 1176677 w 1444248"/>
              <a:gd name="connsiteY16-3706" fmla="*/ 111022 h 2018589"/>
              <a:gd name="connsiteX17-3707" fmla="*/ 1124766 w 1444248"/>
              <a:gd name="connsiteY17-3708" fmla="*/ 91020 h 2018589"/>
              <a:gd name="connsiteX18-3709" fmla="*/ 1013799 w 1444248"/>
              <a:gd name="connsiteY18-3710" fmla="*/ 52920 h 2018589"/>
              <a:gd name="connsiteX19-3711" fmla="*/ 950934 w 1444248"/>
              <a:gd name="connsiteY19-3712" fmla="*/ 31965 h 2018589"/>
              <a:gd name="connsiteX20-3713" fmla="*/ 889974 w 1444248"/>
              <a:gd name="connsiteY20-3714" fmla="*/ 26726 h 2018589"/>
              <a:gd name="connsiteX21-3715" fmla="*/ 815679 w 1444248"/>
              <a:gd name="connsiteY21-3716" fmla="*/ 17677 h 2018589"/>
              <a:gd name="connsiteX22-3717" fmla="*/ 710904 w 1444248"/>
              <a:gd name="connsiteY22-3718" fmla="*/ 56 h 2018589"/>
              <a:gd name="connsiteX23-3719" fmla="*/ 617559 w 1444248"/>
              <a:gd name="connsiteY23-3720" fmla="*/ 11010 h 2018589"/>
              <a:gd name="connsiteX24-3721" fmla="*/ 407533 w 1444248"/>
              <a:gd name="connsiteY24-3722" fmla="*/ 83876 h 2018589"/>
              <a:gd name="connsiteX25-3723" fmla="*/ 309425 w 1444248"/>
              <a:gd name="connsiteY25-3724" fmla="*/ 158171 h 2018589"/>
              <a:gd name="connsiteX26-3725" fmla="*/ 247037 w 1444248"/>
              <a:gd name="connsiteY26-3726" fmla="*/ 228180 h 2018589"/>
              <a:gd name="connsiteX27-3727" fmla="*/ 194173 w 1444248"/>
              <a:gd name="connsiteY27-3728" fmla="*/ 292474 h 2018589"/>
              <a:gd name="connsiteX28-3729" fmla="*/ 151787 w 1444248"/>
              <a:gd name="connsiteY28-3730" fmla="*/ 380580 h 2018589"/>
              <a:gd name="connsiteX29-3731" fmla="*/ 115115 w 1444248"/>
              <a:gd name="connsiteY29-3732" fmla="*/ 577271 h 2018589"/>
              <a:gd name="connsiteX30-3733" fmla="*/ 124164 w 1444248"/>
              <a:gd name="connsiteY30-3734" fmla="*/ 680617 h 2018589"/>
              <a:gd name="connsiteX31-3735" fmla="*/ 180838 w 1444248"/>
              <a:gd name="connsiteY31-3736" fmla="*/ 825874 h 2018589"/>
              <a:gd name="connsiteX32-3737" fmla="*/ 223700 w 1444248"/>
              <a:gd name="connsiteY32-3738" fmla="*/ 892072 h 2018589"/>
              <a:gd name="connsiteX33-3739" fmla="*/ 246561 w 1444248"/>
              <a:gd name="connsiteY33-3740" fmla="*/ 921600 h 2018589"/>
              <a:gd name="connsiteX34-3741" fmla="*/ 297995 w 1444248"/>
              <a:gd name="connsiteY34-3742" fmla="*/ 1016374 h 2018589"/>
              <a:gd name="connsiteX35-3743" fmla="*/ 322284 w 1444248"/>
              <a:gd name="connsiteY35-3744" fmla="*/ 1153058 h 2018589"/>
              <a:gd name="connsiteX36-3745" fmla="*/ 314188 w 1444248"/>
              <a:gd name="connsiteY36-3746" fmla="*/ 1322603 h 2018589"/>
              <a:gd name="connsiteX37-3747" fmla="*/ 279898 w 1444248"/>
              <a:gd name="connsiteY37-3748" fmla="*/ 1397850 h 2018589"/>
              <a:gd name="connsiteX38-3749" fmla="*/ 250847 w 1444248"/>
              <a:gd name="connsiteY38-3750" fmla="*/ 1431664 h 2018589"/>
              <a:gd name="connsiteX39-3751" fmla="*/ 10263 w 1444248"/>
              <a:gd name="connsiteY39-3752" fmla="*/ 1611103 h 2018589"/>
              <a:gd name="connsiteX40-3753" fmla="*/ 7699 w 1444248"/>
              <a:gd name="connsiteY40-3754" fmla="*/ 1716303 h 2018589"/>
              <a:gd name="connsiteX41-3755" fmla="*/ 324189 w 1444248"/>
              <a:gd name="connsiteY41-3756" fmla="*/ 1465954 h 2018589"/>
              <a:gd name="connsiteX42-3757" fmla="*/ 328952 w 1444248"/>
              <a:gd name="connsiteY42-3758" fmla="*/ 1462620 h 2018589"/>
              <a:gd name="connsiteX43-3759" fmla="*/ 393246 w 1444248"/>
              <a:gd name="connsiteY43-3760" fmla="*/ 1330699 h 2018589"/>
              <a:gd name="connsiteX44-3761" fmla="*/ 416106 w 1444248"/>
              <a:gd name="connsiteY44-3762" fmla="*/ 1234020 h 2018589"/>
              <a:gd name="connsiteX45-3763" fmla="*/ 439442 w 1444248"/>
              <a:gd name="connsiteY45-3764" fmla="*/ 1156391 h 2018589"/>
              <a:gd name="connsiteX46-3765" fmla="*/ 483257 w 1444248"/>
              <a:gd name="connsiteY46-3766" fmla="*/ 1052569 h 2018589"/>
              <a:gd name="connsiteX47-3767" fmla="*/ 475161 w 1444248"/>
              <a:gd name="connsiteY47-3768" fmla="*/ 962081 h 2018589"/>
              <a:gd name="connsiteX48-3769" fmla="*/ 478018 w 1444248"/>
              <a:gd name="connsiteY48-3770" fmla="*/ 770152 h 2018589"/>
              <a:gd name="connsiteX49-3771" fmla="*/ 488496 w 1444248"/>
              <a:gd name="connsiteY49-3772" fmla="*/ 738720 h 2018589"/>
              <a:gd name="connsiteX50-3773" fmla="*/ 547551 w 1444248"/>
              <a:gd name="connsiteY50-3774" fmla="*/ 699191 h 2018589"/>
              <a:gd name="connsiteX51-3775" fmla="*/ 621369 w 1444248"/>
              <a:gd name="connsiteY51-3776" fmla="*/ 681570 h 2018589"/>
              <a:gd name="connsiteX52-3777" fmla="*/ 759006 w 1444248"/>
              <a:gd name="connsiteY52-3778" fmla="*/ 742054 h 2018589"/>
              <a:gd name="connsiteX53-3779" fmla="*/ 844731 w 1444248"/>
              <a:gd name="connsiteY53-3780" fmla="*/ 908265 h 2018589"/>
              <a:gd name="connsiteX54-3781" fmla="*/ 837587 w 1444248"/>
              <a:gd name="connsiteY54-3782" fmla="*/ 918742 h 2018589"/>
              <a:gd name="connsiteX55-3783" fmla="*/ 739956 w 1444248"/>
              <a:gd name="connsiteY55-3784" fmla="*/ 921600 h 2018589"/>
              <a:gd name="connsiteX56-3785" fmla="*/ 660898 w 1444248"/>
              <a:gd name="connsiteY56-3786" fmla="*/ 932554 h 2018589"/>
              <a:gd name="connsiteX57-3787" fmla="*/ 690426 w 1444248"/>
              <a:gd name="connsiteY57-3788" fmla="*/ 946841 h 2018589"/>
              <a:gd name="connsiteX58-3789" fmla="*/ 1051899 w 1444248"/>
              <a:gd name="connsiteY58-3790" fmla="*/ 946841 h 2018589"/>
              <a:gd name="connsiteX59-3791" fmla="*/ 1073807 w 1444248"/>
              <a:gd name="connsiteY59-3792" fmla="*/ 949222 h 2018589"/>
              <a:gd name="connsiteX60-3793" fmla="*/ 1058567 w 1444248"/>
              <a:gd name="connsiteY60-3794" fmla="*/ 1015421 h 2018589"/>
              <a:gd name="connsiteX61-3795" fmla="*/ 1045232 w 1444248"/>
              <a:gd name="connsiteY61-3796" fmla="*/ 1156867 h 2018589"/>
              <a:gd name="connsiteX62-3797" fmla="*/ 1029040 w 1444248"/>
              <a:gd name="connsiteY62-3798" fmla="*/ 1170679 h 2018589"/>
              <a:gd name="connsiteX63-3799" fmla="*/ 984748 w 1444248"/>
              <a:gd name="connsiteY63-3800" fmla="*/ 1173536 h 2018589"/>
              <a:gd name="connsiteX64-3801" fmla="*/ 939028 w 1444248"/>
              <a:gd name="connsiteY64-3802" fmla="*/ 1188776 h 2018589"/>
              <a:gd name="connsiteX65-3803" fmla="*/ 795677 w 1444248"/>
              <a:gd name="connsiteY65-3804" fmla="*/ 1164011 h 2018589"/>
              <a:gd name="connsiteX66-3805" fmla="*/ 725668 w 1444248"/>
              <a:gd name="connsiteY66-3806" fmla="*/ 1152105 h 2018589"/>
              <a:gd name="connsiteX67-3807" fmla="*/ 667089 w 1444248"/>
              <a:gd name="connsiteY67-3808" fmla="*/ 1140675 h 2018589"/>
              <a:gd name="connsiteX68-3809" fmla="*/ 749004 w 1444248"/>
              <a:gd name="connsiteY68-3810" fmla="*/ 1182109 h 2018589"/>
              <a:gd name="connsiteX69-3811" fmla="*/ 933313 w 1444248"/>
              <a:gd name="connsiteY69-3812" fmla="*/ 1240211 h 2018589"/>
              <a:gd name="connsiteX70-3813" fmla="*/ 954268 w 1444248"/>
              <a:gd name="connsiteY70-3814" fmla="*/ 1253070 h 2018589"/>
              <a:gd name="connsiteX71-3815" fmla="*/ 991416 w 1444248"/>
              <a:gd name="connsiteY71-3816" fmla="*/ 1286408 h 2018589"/>
              <a:gd name="connsiteX72-3817" fmla="*/ 1103811 w 1444248"/>
              <a:gd name="connsiteY72-3818" fmla="*/ 1374990 h 2018589"/>
              <a:gd name="connsiteX73-3819" fmla="*/ 985701 w 1444248"/>
              <a:gd name="connsiteY73-3820" fmla="*/ 1376895 h 2018589"/>
              <a:gd name="connsiteX74-3821" fmla="*/ 896642 w 1444248"/>
              <a:gd name="connsiteY74-3822" fmla="*/ 1400708 h 2018589"/>
              <a:gd name="connsiteX75-3823" fmla="*/ 868543 w 1444248"/>
              <a:gd name="connsiteY75-3824" fmla="*/ 1481194 h 2018589"/>
              <a:gd name="connsiteX76-3825" fmla="*/ 846159 w 1444248"/>
              <a:gd name="connsiteY76-3826" fmla="*/ 1585969 h 2018589"/>
              <a:gd name="connsiteX77-3827" fmla="*/ 839968 w 1444248"/>
              <a:gd name="connsiteY77-3828" fmla="*/ 1707889 h 2018589"/>
              <a:gd name="connsiteX78-3829" fmla="*/ 934266 w 1444248"/>
              <a:gd name="connsiteY78-3830" fmla="*/ 1961730 h 2018589"/>
              <a:gd name="connsiteX79-3831" fmla="*/ 965222 w 1444248"/>
              <a:gd name="connsiteY79-3832" fmla="*/ 2007927 h 2018589"/>
              <a:gd name="connsiteX80-3833" fmla="*/ 982843 w 1444248"/>
              <a:gd name="connsiteY80-3834" fmla="*/ 2005545 h 2018589"/>
              <a:gd name="connsiteX81-3835" fmla="*/ 952363 w 1444248"/>
              <a:gd name="connsiteY81-3836" fmla="*/ 1863623 h 2018589"/>
              <a:gd name="connsiteX82-3837" fmla="*/ 917597 w 1444248"/>
              <a:gd name="connsiteY82-3838" fmla="*/ 1739321 h 2018589"/>
              <a:gd name="connsiteX83-3839" fmla="*/ 920454 w 1444248"/>
              <a:gd name="connsiteY83-3840" fmla="*/ 1626450 h 2018589"/>
              <a:gd name="connsiteX84-3841" fmla="*/ 935218 w 1444248"/>
              <a:gd name="connsiteY84-3842" fmla="*/ 1547869 h 2018589"/>
              <a:gd name="connsiteX85-3843" fmla="*/ 942362 w 1444248"/>
              <a:gd name="connsiteY85-3844" fmla="*/ 1509293 h 2018589"/>
              <a:gd name="connsiteX86-3845" fmla="*/ 951411 w 1444248"/>
              <a:gd name="connsiteY86-3846" fmla="*/ 1485956 h 2018589"/>
              <a:gd name="connsiteX87-3847" fmla="*/ 975223 w 1444248"/>
              <a:gd name="connsiteY87-3848" fmla="*/ 1463096 h 2018589"/>
              <a:gd name="connsiteX88-3849" fmla="*/ 1115241 w 1444248"/>
              <a:gd name="connsiteY88-3850" fmla="*/ 1449761 h 2018589"/>
              <a:gd name="connsiteX89-3851" fmla="*/ 1246209 w 1444248"/>
              <a:gd name="connsiteY89-3852" fmla="*/ 1462144 h 2018589"/>
              <a:gd name="connsiteX90-3853" fmla="*/ 1304312 w 1444248"/>
              <a:gd name="connsiteY90-3854" fmla="*/ 1442141 h 2018589"/>
              <a:gd name="connsiteX91-3855" fmla="*/ 1323838 w 1444248"/>
              <a:gd name="connsiteY91-3856" fmla="*/ 1404994 h 2018589"/>
              <a:gd name="connsiteX92-3857" fmla="*/ 1416707 w 1444248"/>
              <a:gd name="connsiteY92-3858" fmla="*/ 1216399 h 2018589"/>
              <a:gd name="connsiteX93-3859" fmla="*/ 1440996 w 1444248"/>
              <a:gd name="connsiteY93-3860" fmla="*/ 1015897 h 2018589"/>
              <a:gd name="connsiteX94-3861" fmla="*/ 1432900 w 1444248"/>
              <a:gd name="connsiteY94-3862" fmla="*/ 975416 h 2018589"/>
              <a:gd name="connsiteX95-3863" fmla="*/ 1435281 w 1444248"/>
              <a:gd name="connsiteY95-3864" fmla="*/ 970177 h 2018589"/>
              <a:gd name="connsiteX96-3865" fmla="*/ 513737 w 1444248"/>
              <a:gd name="connsiteY96-3866" fmla="*/ 447255 h 2018589"/>
              <a:gd name="connsiteX97-3867" fmla="*/ 550884 w 1444248"/>
              <a:gd name="connsiteY97-3868" fmla="*/ 449160 h 2018589"/>
              <a:gd name="connsiteX98-3869" fmla="*/ 445157 w 1444248"/>
              <a:gd name="connsiteY98-3870" fmla="*/ 509167 h 2018589"/>
              <a:gd name="connsiteX99-3871" fmla="*/ 369433 w 1444248"/>
              <a:gd name="connsiteY99-3872" fmla="*/ 512025 h 2018589"/>
              <a:gd name="connsiteX100-3873" fmla="*/ 405628 w 1444248"/>
              <a:gd name="connsiteY100-3874" fmla="*/ 423442 h 2018589"/>
              <a:gd name="connsiteX101-3875" fmla="*/ 381816 w 1444248"/>
              <a:gd name="connsiteY101-3876" fmla="*/ 436777 h 2018589"/>
              <a:gd name="connsiteX102-3877" fmla="*/ 319903 w 1444248"/>
              <a:gd name="connsiteY102-3878" fmla="*/ 490594 h 2018589"/>
              <a:gd name="connsiteX103-3879" fmla="*/ 281327 w 1444248"/>
              <a:gd name="connsiteY103-3880" fmla="*/ 516787 h 2018589"/>
              <a:gd name="connsiteX104-3881" fmla="*/ 514689 w 1444248"/>
              <a:gd name="connsiteY104-3882" fmla="*/ 316762 h 2018589"/>
              <a:gd name="connsiteX105-3883" fmla="*/ 517547 w 1444248"/>
              <a:gd name="connsiteY105-3884" fmla="*/ 319620 h 2018589"/>
              <a:gd name="connsiteX106-3885" fmla="*/ 486591 w 1444248"/>
              <a:gd name="connsiteY106-3886" fmla="*/ 363911 h 2018589"/>
              <a:gd name="connsiteX107-3887" fmla="*/ 483257 w 1444248"/>
              <a:gd name="connsiteY107-3888" fmla="*/ 372484 h 2018589"/>
              <a:gd name="connsiteX108-3889" fmla="*/ 492306 w 1444248"/>
              <a:gd name="connsiteY108-3890" fmla="*/ 373912 h 2018589"/>
              <a:gd name="connsiteX109-3891" fmla="*/ 559457 w 1444248"/>
              <a:gd name="connsiteY109-3892" fmla="*/ 362482 h 2018589"/>
              <a:gd name="connsiteX110-3893" fmla="*/ 572316 w 1444248"/>
              <a:gd name="connsiteY110-3894" fmla="*/ 362006 h 2018589"/>
              <a:gd name="connsiteX111-3895" fmla="*/ 512784 w 1444248"/>
              <a:gd name="connsiteY111-3896" fmla="*/ 416775 h 2018589"/>
              <a:gd name="connsiteX112-3897" fmla="*/ 512784 w 1444248"/>
              <a:gd name="connsiteY112-3898" fmla="*/ 416775 h 2018589"/>
              <a:gd name="connsiteX113-3899" fmla="*/ 504688 w 1444248"/>
              <a:gd name="connsiteY113-3900" fmla="*/ 432015 h 2018589"/>
              <a:gd name="connsiteX114-3901" fmla="*/ 513737 w 1444248"/>
              <a:gd name="connsiteY114-3902" fmla="*/ 447255 h 2018589"/>
              <a:gd name="connsiteX115-3903" fmla="*/ 1075712 w 1444248"/>
              <a:gd name="connsiteY115-3904" fmla="*/ 859211 h 2018589"/>
              <a:gd name="connsiteX116-3905" fmla="*/ 1059996 w 1444248"/>
              <a:gd name="connsiteY116-3906" fmla="*/ 861116 h 2018589"/>
              <a:gd name="connsiteX117-3907" fmla="*/ 1067140 w 1444248"/>
              <a:gd name="connsiteY117-3908" fmla="*/ 879214 h 2018589"/>
              <a:gd name="connsiteX118-3909" fmla="*/ 1046661 w 1444248"/>
              <a:gd name="connsiteY118-3910" fmla="*/ 906360 h 2018589"/>
              <a:gd name="connsiteX119-3911" fmla="*/ 889022 w 1444248"/>
              <a:gd name="connsiteY119-3912" fmla="*/ 907789 h 2018589"/>
              <a:gd name="connsiteX120-3913" fmla="*/ 880926 w 1444248"/>
              <a:gd name="connsiteY120-3914" fmla="*/ 895882 h 2018589"/>
              <a:gd name="connsiteX121-3915" fmla="*/ 888546 w 1444248"/>
              <a:gd name="connsiteY121-3916" fmla="*/ 835399 h 2018589"/>
              <a:gd name="connsiteX122-3917" fmla="*/ 888546 w 1444248"/>
              <a:gd name="connsiteY122-3918" fmla="*/ 835399 h 2018589"/>
              <a:gd name="connsiteX123-3919" fmla="*/ 889974 w 1444248"/>
              <a:gd name="connsiteY123-3920" fmla="*/ 827302 h 2018589"/>
              <a:gd name="connsiteX124-3921" fmla="*/ 900928 w 1444248"/>
              <a:gd name="connsiteY124-3922" fmla="*/ 730624 h 2018589"/>
              <a:gd name="connsiteX125-3923" fmla="*/ 918073 w 1444248"/>
              <a:gd name="connsiteY125-3924" fmla="*/ 665854 h 2018589"/>
              <a:gd name="connsiteX126-3925" fmla="*/ 947601 w 1444248"/>
              <a:gd name="connsiteY126-3926" fmla="*/ 645375 h 2018589"/>
              <a:gd name="connsiteX127-3927" fmla="*/ 1138101 w 1444248"/>
              <a:gd name="connsiteY127-3928" fmla="*/ 546315 h 2018589"/>
              <a:gd name="connsiteX128-3929" fmla="*/ 1149054 w 1444248"/>
              <a:gd name="connsiteY128-3930" fmla="*/ 545839 h 2018589"/>
              <a:gd name="connsiteX129-3931" fmla="*/ 1145721 w 1444248"/>
              <a:gd name="connsiteY129-3932" fmla="*/ 556792 h 2018589"/>
              <a:gd name="connsiteX130-3933" fmla="*/ 1017609 w 1444248"/>
              <a:gd name="connsiteY130-3934" fmla="*/ 718241 h 2018589"/>
              <a:gd name="connsiteX131-3935" fmla="*/ 1022372 w 1444248"/>
              <a:gd name="connsiteY131-3936" fmla="*/ 731100 h 2018589"/>
              <a:gd name="connsiteX132-3937" fmla="*/ 1022372 w 1444248"/>
              <a:gd name="connsiteY132-3938" fmla="*/ 731100 h 2018589"/>
              <a:gd name="connsiteX133-3939" fmla="*/ 1098096 w 1444248"/>
              <a:gd name="connsiteY133-3940" fmla="*/ 686809 h 2018589"/>
              <a:gd name="connsiteX134-3941" fmla="*/ 1131909 w 1444248"/>
              <a:gd name="connsiteY134-3942" fmla="*/ 666330 h 2018589"/>
              <a:gd name="connsiteX135-3943" fmla="*/ 1137624 w 1444248"/>
              <a:gd name="connsiteY135-3944" fmla="*/ 664425 h 2018589"/>
              <a:gd name="connsiteX136-3945" fmla="*/ 1131909 w 1444248"/>
              <a:gd name="connsiteY136-3946" fmla="*/ 666330 h 2018589"/>
              <a:gd name="connsiteX137-3947" fmla="*/ 1166200 w 1444248"/>
              <a:gd name="connsiteY137-3948" fmla="*/ 645851 h 2018589"/>
              <a:gd name="connsiteX138-3949" fmla="*/ 1258592 w 1444248"/>
              <a:gd name="connsiteY138-3950" fmla="*/ 589177 h 2018589"/>
              <a:gd name="connsiteX139-3951" fmla="*/ 1273356 w 1444248"/>
              <a:gd name="connsiteY139-3952" fmla="*/ 580129 h 2018589"/>
              <a:gd name="connsiteX140-3953" fmla="*/ 1301454 w 1444248"/>
              <a:gd name="connsiteY140-3954" fmla="*/ 590130 h 2018589"/>
              <a:gd name="connsiteX141-3955" fmla="*/ 1312884 w 1444248"/>
              <a:gd name="connsiteY141-3956" fmla="*/ 727766 h 2018589"/>
              <a:gd name="connsiteX142-3957" fmla="*/ 1303836 w 1444248"/>
              <a:gd name="connsiteY142-3958" fmla="*/ 768247 h 2018589"/>
              <a:gd name="connsiteX143-3959" fmla="*/ 1303836 w 1444248"/>
              <a:gd name="connsiteY143-3960" fmla="*/ 768247 h 2018589"/>
              <a:gd name="connsiteX144-3961" fmla="*/ 1291929 w 1444248"/>
              <a:gd name="connsiteY144-3962" fmla="*/ 850162 h 2018589"/>
              <a:gd name="connsiteX145-3963" fmla="*/ 1278594 w 1444248"/>
              <a:gd name="connsiteY145-3964" fmla="*/ 858735 h 2018589"/>
              <a:gd name="connsiteX146-3965" fmla="*/ 1189536 w 1444248"/>
              <a:gd name="connsiteY146-3966" fmla="*/ 858735 h 2018589"/>
              <a:gd name="connsiteX147-3967" fmla="*/ 1075712 w 1444248"/>
              <a:gd name="connsiteY147-3968" fmla="*/ 859211 h 2018589"/>
              <a:gd name="connsiteX148-3969" fmla="*/ 1396228 w 1444248"/>
              <a:gd name="connsiteY148-3970" fmla="*/ 1123054 h 2018589"/>
              <a:gd name="connsiteX149-3971" fmla="*/ 1393371 w 1444248"/>
              <a:gd name="connsiteY149-3972" fmla="*/ 1141151 h 2018589"/>
              <a:gd name="connsiteX150-3973" fmla="*/ 1393371 w 1444248"/>
              <a:gd name="connsiteY150-3974" fmla="*/ 1141151 h 2018589"/>
              <a:gd name="connsiteX151-3975" fmla="*/ 1392894 w 1444248"/>
              <a:gd name="connsiteY151-3976" fmla="*/ 1151153 h 2018589"/>
              <a:gd name="connsiteX152-3977" fmla="*/ 1345269 w 1444248"/>
              <a:gd name="connsiteY152-3978" fmla="*/ 1181633 h 2018589"/>
              <a:gd name="connsiteX153-3979" fmla="*/ 1257163 w 1444248"/>
              <a:gd name="connsiteY153-3980" fmla="*/ 1157820 h 2018589"/>
              <a:gd name="connsiteX154-3981" fmla="*/ 1197156 w 1444248"/>
              <a:gd name="connsiteY154-3982" fmla="*/ 1147342 h 2018589"/>
              <a:gd name="connsiteX155-3983" fmla="*/ 1182868 w 1444248"/>
              <a:gd name="connsiteY155-3984" fmla="*/ 1150676 h 2018589"/>
              <a:gd name="connsiteX156-3985" fmla="*/ 1199537 w 1444248"/>
              <a:gd name="connsiteY156-3986" fmla="*/ 1163535 h 2018589"/>
              <a:gd name="connsiteX157-3987" fmla="*/ 1199537 w 1444248"/>
              <a:gd name="connsiteY157-3988" fmla="*/ 1163535 h 2018589"/>
              <a:gd name="connsiteX158-3989" fmla="*/ 1271927 w 1444248"/>
              <a:gd name="connsiteY158-3990" fmla="*/ 1190205 h 2018589"/>
              <a:gd name="connsiteX159-3991" fmla="*/ 1271927 w 1444248"/>
              <a:gd name="connsiteY159-3992" fmla="*/ 1190205 h 2018589"/>
              <a:gd name="connsiteX160-3993" fmla="*/ 1291929 w 1444248"/>
              <a:gd name="connsiteY160-3994" fmla="*/ 1197349 h 2018589"/>
              <a:gd name="connsiteX161-3995" fmla="*/ 1291929 w 1444248"/>
              <a:gd name="connsiteY161-3996" fmla="*/ 1197349 h 2018589"/>
              <a:gd name="connsiteX162-3997" fmla="*/ 1365272 w 1444248"/>
              <a:gd name="connsiteY162-3998" fmla="*/ 1223543 h 2018589"/>
              <a:gd name="connsiteX163-3999" fmla="*/ 1370987 w 1444248"/>
              <a:gd name="connsiteY163-4000" fmla="*/ 1237354 h 2018589"/>
              <a:gd name="connsiteX164-4001" fmla="*/ 1347651 w 1444248"/>
              <a:gd name="connsiteY164-4002" fmla="*/ 1279740 h 2018589"/>
              <a:gd name="connsiteX165-4003" fmla="*/ 1347651 w 1444248"/>
              <a:gd name="connsiteY165-4004" fmla="*/ 1279740 h 2018589"/>
              <a:gd name="connsiteX166-4005" fmla="*/ 1336697 w 1444248"/>
              <a:gd name="connsiteY166-4006" fmla="*/ 1300219 h 2018589"/>
              <a:gd name="connsiteX167-4007" fmla="*/ 1336697 w 1444248"/>
              <a:gd name="connsiteY167-4008" fmla="*/ 1300219 h 2018589"/>
              <a:gd name="connsiteX168-4009" fmla="*/ 1293834 w 1444248"/>
              <a:gd name="connsiteY168-4010" fmla="*/ 1381181 h 2018589"/>
              <a:gd name="connsiteX169-4011" fmla="*/ 1239542 w 1444248"/>
              <a:gd name="connsiteY169-4012" fmla="*/ 1392611 h 2018589"/>
              <a:gd name="connsiteX170-4013" fmla="*/ 1139529 w 1444248"/>
              <a:gd name="connsiteY170-4014" fmla="*/ 1327841 h 2018589"/>
              <a:gd name="connsiteX171-4015" fmla="*/ 1139529 w 1444248"/>
              <a:gd name="connsiteY171-4016" fmla="*/ 1327841 h 2018589"/>
              <a:gd name="connsiteX172-4017" fmla="*/ 1030468 w 1444248"/>
              <a:gd name="connsiteY172-4018" fmla="*/ 1256404 h 2018589"/>
              <a:gd name="connsiteX173-4019" fmla="*/ 1014276 w 1444248"/>
              <a:gd name="connsiteY173-4020" fmla="*/ 1224971 h 2018589"/>
              <a:gd name="connsiteX174-4021" fmla="*/ 1021419 w 1444248"/>
              <a:gd name="connsiteY174-4022" fmla="*/ 1219733 h 2018589"/>
              <a:gd name="connsiteX175-4023" fmla="*/ 1064758 w 1444248"/>
              <a:gd name="connsiteY175-4024" fmla="*/ 1222590 h 2018589"/>
              <a:gd name="connsiteX176-4025" fmla="*/ 1086666 w 1444248"/>
              <a:gd name="connsiteY176-4026" fmla="*/ 1202588 h 2018589"/>
              <a:gd name="connsiteX177-4027" fmla="*/ 1089523 w 1444248"/>
              <a:gd name="connsiteY177-4028" fmla="*/ 1186871 h 2018589"/>
              <a:gd name="connsiteX178-4029" fmla="*/ 1089523 w 1444248"/>
              <a:gd name="connsiteY178-4030" fmla="*/ 1186871 h 2018589"/>
              <a:gd name="connsiteX179-4031" fmla="*/ 1090476 w 1444248"/>
              <a:gd name="connsiteY179-4032" fmla="*/ 1173060 h 2018589"/>
              <a:gd name="connsiteX180-4033" fmla="*/ 1091904 w 1444248"/>
              <a:gd name="connsiteY180-4034" fmla="*/ 1164964 h 2018589"/>
              <a:gd name="connsiteX181-4035" fmla="*/ 1091904 w 1444248"/>
              <a:gd name="connsiteY181-4036" fmla="*/ 1164964 h 2018589"/>
              <a:gd name="connsiteX182-4037" fmla="*/ 1095238 w 1444248"/>
              <a:gd name="connsiteY182-4038" fmla="*/ 1133531 h 2018589"/>
              <a:gd name="connsiteX183-4039" fmla="*/ 1095238 w 1444248"/>
              <a:gd name="connsiteY183-4040" fmla="*/ 1133531 h 2018589"/>
              <a:gd name="connsiteX184-4041" fmla="*/ 1115241 w 1444248"/>
              <a:gd name="connsiteY184-4042" fmla="*/ 955890 h 2018589"/>
              <a:gd name="connsiteX185-4043" fmla="*/ 1118574 w 1444248"/>
              <a:gd name="connsiteY185-4044" fmla="*/ 937792 h 2018589"/>
              <a:gd name="connsiteX186-4045" fmla="*/ 1149531 w 1444248"/>
              <a:gd name="connsiteY186-4046" fmla="*/ 912075 h 2018589"/>
              <a:gd name="connsiteX187-4047" fmla="*/ 1312884 w 1444248"/>
              <a:gd name="connsiteY187-4048" fmla="*/ 902550 h 2018589"/>
              <a:gd name="connsiteX188-4049" fmla="*/ 1345746 w 1444248"/>
              <a:gd name="connsiteY188-4050" fmla="*/ 907789 h 2018589"/>
              <a:gd name="connsiteX189-4051" fmla="*/ 1371940 w 1444248"/>
              <a:gd name="connsiteY189-4052" fmla="*/ 938745 h 2018589"/>
              <a:gd name="connsiteX190-4053" fmla="*/ 1392894 w 1444248"/>
              <a:gd name="connsiteY190-4054" fmla="*/ 1045901 h 2018589"/>
              <a:gd name="connsiteX191-4055" fmla="*/ 1381465 w 1444248"/>
              <a:gd name="connsiteY191-4056" fmla="*/ 1059236 h 2018589"/>
              <a:gd name="connsiteX192-4057" fmla="*/ 1310503 w 1444248"/>
              <a:gd name="connsiteY192-4058" fmla="*/ 1058760 h 2018589"/>
              <a:gd name="connsiteX193-4059" fmla="*/ 1310503 w 1444248"/>
              <a:gd name="connsiteY193-4060" fmla="*/ 1058760 h 2018589"/>
              <a:gd name="connsiteX194-4061" fmla="*/ 1290977 w 1444248"/>
              <a:gd name="connsiteY194-4062" fmla="*/ 1058760 h 2018589"/>
              <a:gd name="connsiteX195-4063" fmla="*/ 1290977 w 1444248"/>
              <a:gd name="connsiteY195-4064" fmla="*/ 1058760 h 2018589"/>
              <a:gd name="connsiteX196-4065" fmla="*/ 1203347 w 1444248"/>
              <a:gd name="connsiteY196-4066" fmla="*/ 1059236 h 2018589"/>
              <a:gd name="connsiteX197-4067" fmla="*/ 1190488 w 1444248"/>
              <a:gd name="connsiteY197-4068" fmla="*/ 1066380 h 2018589"/>
              <a:gd name="connsiteX198-4069" fmla="*/ 1201918 w 1444248"/>
              <a:gd name="connsiteY198-4070" fmla="*/ 1074476 h 2018589"/>
              <a:gd name="connsiteX199-4071" fmla="*/ 1232398 w 1444248"/>
              <a:gd name="connsiteY199-4072" fmla="*/ 1077810 h 2018589"/>
              <a:gd name="connsiteX200-4073" fmla="*/ 1236208 w 1444248"/>
              <a:gd name="connsiteY200-4074" fmla="*/ 1078763 h 2018589"/>
              <a:gd name="connsiteX201-4075" fmla="*/ 1308122 w 1444248"/>
              <a:gd name="connsiteY201-4076" fmla="*/ 1084001 h 2018589"/>
              <a:gd name="connsiteX202-4077" fmla="*/ 1363843 w 1444248"/>
              <a:gd name="connsiteY202-4078" fmla="*/ 1086383 h 2018589"/>
              <a:gd name="connsiteX203-4079" fmla="*/ 1396228 w 1444248"/>
              <a:gd name="connsiteY203-4080" fmla="*/ 1123054 h 2018589"/>
              <a:gd name="connsiteX0-4081" fmla="*/ 1430500 w 1439467"/>
              <a:gd name="connsiteY0-4082" fmla="*/ 970177 h 2018589"/>
              <a:gd name="connsiteX1-4083" fmla="*/ 1421451 w 1439467"/>
              <a:gd name="connsiteY1-4084" fmla="*/ 956842 h 2018589"/>
              <a:gd name="connsiteX2-4085" fmla="*/ 1403830 w 1439467"/>
              <a:gd name="connsiteY2-4086" fmla="*/ 888262 h 2018589"/>
              <a:gd name="connsiteX3-4087" fmla="*/ 1370016 w 1439467"/>
              <a:gd name="connsiteY3-4088" fmla="*/ 820159 h 2018589"/>
              <a:gd name="connsiteX4-4089" fmla="*/ 1363348 w 1439467"/>
              <a:gd name="connsiteY4-4090" fmla="*/ 787774 h 2018589"/>
              <a:gd name="connsiteX5-4091" fmla="*/ 1361920 w 1439467"/>
              <a:gd name="connsiteY5-4092" fmla="*/ 715384 h 2018589"/>
              <a:gd name="connsiteX6-4093" fmla="*/ 1368111 w 1439467"/>
              <a:gd name="connsiteY6-4094" fmla="*/ 659662 h 2018589"/>
              <a:gd name="connsiteX7-4095" fmla="*/ 1356681 w 1439467"/>
              <a:gd name="connsiteY7-4096" fmla="*/ 612990 h 2018589"/>
              <a:gd name="connsiteX8-4097" fmla="*/ 1353823 w 1439467"/>
              <a:gd name="connsiteY8-4098" fmla="*/ 563936 h 2018589"/>
              <a:gd name="connsiteX9-4099" fmla="*/ 1369540 w 1439467"/>
              <a:gd name="connsiteY9-4100" fmla="*/ 424871 h 2018589"/>
              <a:gd name="connsiteX10-4101" fmla="*/ 1357157 w 1439467"/>
              <a:gd name="connsiteY10-4102" fmla="*/ 342956 h 2018589"/>
              <a:gd name="connsiteX11-4103" fmla="*/ 1352871 w 1439467"/>
              <a:gd name="connsiteY11-4104" fmla="*/ 255326 h 2018589"/>
              <a:gd name="connsiteX12-4105" fmla="*/ 1285244 w 1439467"/>
              <a:gd name="connsiteY12-4106" fmla="*/ 191508 h 2018589"/>
              <a:gd name="connsiteX13-4107" fmla="*/ 1250001 w 1439467"/>
              <a:gd name="connsiteY13-4108" fmla="*/ 176268 h 2018589"/>
              <a:gd name="connsiteX14-4109" fmla="*/ 1225712 w 1439467"/>
              <a:gd name="connsiteY14-4110" fmla="*/ 161505 h 2018589"/>
              <a:gd name="connsiteX15-4111" fmla="*/ 1183326 w 1439467"/>
              <a:gd name="connsiteY15-4112" fmla="*/ 127215 h 2018589"/>
              <a:gd name="connsiteX16-4113" fmla="*/ 1171896 w 1439467"/>
              <a:gd name="connsiteY16-4114" fmla="*/ 111022 h 2018589"/>
              <a:gd name="connsiteX17-4115" fmla="*/ 1119985 w 1439467"/>
              <a:gd name="connsiteY17-4116" fmla="*/ 91020 h 2018589"/>
              <a:gd name="connsiteX18-4117" fmla="*/ 1009018 w 1439467"/>
              <a:gd name="connsiteY18-4118" fmla="*/ 52920 h 2018589"/>
              <a:gd name="connsiteX19-4119" fmla="*/ 946153 w 1439467"/>
              <a:gd name="connsiteY19-4120" fmla="*/ 31965 h 2018589"/>
              <a:gd name="connsiteX20-4121" fmla="*/ 885193 w 1439467"/>
              <a:gd name="connsiteY20-4122" fmla="*/ 26726 h 2018589"/>
              <a:gd name="connsiteX21-4123" fmla="*/ 810898 w 1439467"/>
              <a:gd name="connsiteY21-4124" fmla="*/ 17677 h 2018589"/>
              <a:gd name="connsiteX22-4125" fmla="*/ 706123 w 1439467"/>
              <a:gd name="connsiteY22-4126" fmla="*/ 56 h 2018589"/>
              <a:gd name="connsiteX23-4127" fmla="*/ 612778 w 1439467"/>
              <a:gd name="connsiteY23-4128" fmla="*/ 11010 h 2018589"/>
              <a:gd name="connsiteX24-4129" fmla="*/ 402752 w 1439467"/>
              <a:gd name="connsiteY24-4130" fmla="*/ 83876 h 2018589"/>
              <a:gd name="connsiteX25-4131" fmla="*/ 304644 w 1439467"/>
              <a:gd name="connsiteY25-4132" fmla="*/ 158171 h 2018589"/>
              <a:gd name="connsiteX26-4133" fmla="*/ 242256 w 1439467"/>
              <a:gd name="connsiteY26-4134" fmla="*/ 228180 h 2018589"/>
              <a:gd name="connsiteX27-4135" fmla="*/ 189392 w 1439467"/>
              <a:gd name="connsiteY27-4136" fmla="*/ 292474 h 2018589"/>
              <a:gd name="connsiteX28-4137" fmla="*/ 147006 w 1439467"/>
              <a:gd name="connsiteY28-4138" fmla="*/ 380580 h 2018589"/>
              <a:gd name="connsiteX29-4139" fmla="*/ 110334 w 1439467"/>
              <a:gd name="connsiteY29-4140" fmla="*/ 577271 h 2018589"/>
              <a:gd name="connsiteX30-4141" fmla="*/ 119383 w 1439467"/>
              <a:gd name="connsiteY30-4142" fmla="*/ 680617 h 2018589"/>
              <a:gd name="connsiteX31-4143" fmla="*/ 176057 w 1439467"/>
              <a:gd name="connsiteY31-4144" fmla="*/ 825874 h 2018589"/>
              <a:gd name="connsiteX32-4145" fmla="*/ 218919 w 1439467"/>
              <a:gd name="connsiteY32-4146" fmla="*/ 892072 h 2018589"/>
              <a:gd name="connsiteX33-4147" fmla="*/ 241780 w 1439467"/>
              <a:gd name="connsiteY33-4148" fmla="*/ 921600 h 2018589"/>
              <a:gd name="connsiteX34-4149" fmla="*/ 293214 w 1439467"/>
              <a:gd name="connsiteY34-4150" fmla="*/ 1016374 h 2018589"/>
              <a:gd name="connsiteX35-4151" fmla="*/ 317503 w 1439467"/>
              <a:gd name="connsiteY35-4152" fmla="*/ 1153058 h 2018589"/>
              <a:gd name="connsiteX36-4153" fmla="*/ 309407 w 1439467"/>
              <a:gd name="connsiteY36-4154" fmla="*/ 1322603 h 2018589"/>
              <a:gd name="connsiteX37-4155" fmla="*/ 275117 w 1439467"/>
              <a:gd name="connsiteY37-4156" fmla="*/ 1397850 h 2018589"/>
              <a:gd name="connsiteX38-4157" fmla="*/ 246066 w 1439467"/>
              <a:gd name="connsiteY38-4158" fmla="*/ 1431664 h 2018589"/>
              <a:gd name="connsiteX39-4159" fmla="*/ 5482 w 1439467"/>
              <a:gd name="connsiteY39-4160" fmla="*/ 1611103 h 2018589"/>
              <a:gd name="connsiteX40-4161" fmla="*/ 2918 w 1439467"/>
              <a:gd name="connsiteY40-4162" fmla="*/ 1716303 h 2018589"/>
              <a:gd name="connsiteX41-4163" fmla="*/ 319408 w 1439467"/>
              <a:gd name="connsiteY41-4164" fmla="*/ 1465954 h 2018589"/>
              <a:gd name="connsiteX42-4165" fmla="*/ 324171 w 1439467"/>
              <a:gd name="connsiteY42-4166" fmla="*/ 1462620 h 2018589"/>
              <a:gd name="connsiteX43-4167" fmla="*/ 388465 w 1439467"/>
              <a:gd name="connsiteY43-4168" fmla="*/ 1330699 h 2018589"/>
              <a:gd name="connsiteX44-4169" fmla="*/ 411325 w 1439467"/>
              <a:gd name="connsiteY44-4170" fmla="*/ 1234020 h 2018589"/>
              <a:gd name="connsiteX45-4171" fmla="*/ 434661 w 1439467"/>
              <a:gd name="connsiteY45-4172" fmla="*/ 1156391 h 2018589"/>
              <a:gd name="connsiteX46-4173" fmla="*/ 478476 w 1439467"/>
              <a:gd name="connsiteY46-4174" fmla="*/ 1052569 h 2018589"/>
              <a:gd name="connsiteX47-4175" fmla="*/ 470380 w 1439467"/>
              <a:gd name="connsiteY47-4176" fmla="*/ 962081 h 2018589"/>
              <a:gd name="connsiteX48-4177" fmla="*/ 473237 w 1439467"/>
              <a:gd name="connsiteY48-4178" fmla="*/ 770152 h 2018589"/>
              <a:gd name="connsiteX49-4179" fmla="*/ 483715 w 1439467"/>
              <a:gd name="connsiteY49-4180" fmla="*/ 738720 h 2018589"/>
              <a:gd name="connsiteX50-4181" fmla="*/ 542770 w 1439467"/>
              <a:gd name="connsiteY50-4182" fmla="*/ 699191 h 2018589"/>
              <a:gd name="connsiteX51-4183" fmla="*/ 616588 w 1439467"/>
              <a:gd name="connsiteY51-4184" fmla="*/ 681570 h 2018589"/>
              <a:gd name="connsiteX52-4185" fmla="*/ 754225 w 1439467"/>
              <a:gd name="connsiteY52-4186" fmla="*/ 742054 h 2018589"/>
              <a:gd name="connsiteX53-4187" fmla="*/ 839950 w 1439467"/>
              <a:gd name="connsiteY53-4188" fmla="*/ 908265 h 2018589"/>
              <a:gd name="connsiteX54-4189" fmla="*/ 832806 w 1439467"/>
              <a:gd name="connsiteY54-4190" fmla="*/ 918742 h 2018589"/>
              <a:gd name="connsiteX55-4191" fmla="*/ 735175 w 1439467"/>
              <a:gd name="connsiteY55-4192" fmla="*/ 921600 h 2018589"/>
              <a:gd name="connsiteX56-4193" fmla="*/ 656117 w 1439467"/>
              <a:gd name="connsiteY56-4194" fmla="*/ 932554 h 2018589"/>
              <a:gd name="connsiteX57-4195" fmla="*/ 685645 w 1439467"/>
              <a:gd name="connsiteY57-4196" fmla="*/ 946841 h 2018589"/>
              <a:gd name="connsiteX58-4197" fmla="*/ 1047118 w 1439467"/>
              <a:gd name="connsiteY58-4198" fmla="*/ 946841 h 2018589"/>
              <a:gd name="connsiteX59-4199" fmla="*/ 1069026 w 1439467"/>
              <a:gd name="connsiteY59-4200" fmla="*/ 949222 h 2018589"/>
              <a:gd name="connsiteX60-4201" fmla="*/ 1053786 w 1439467"/>
              <a:gd name="connsiteY60-4202" fmla="*/ 1015421 h 2018589"/>
              <a:gd name="connsiteX61-4203" fmla="*/ 1040451 w 1439467"/>
              <a:gd name="connsiteY61-4204" fmla="*/ 1156867 h 2018589"/>
              <a:gd name="connsiteX62-4205" fmla="*/ 1024259 w 1439467"/>
              <a:gd name="connsiteY62-4206" fmla="*/ 1170679 h 2018589"/>
              <a:gd name="connsiteX63-4207" fmla="*/ 979967 w 1439467"/>
              <a:gd name="connsiteY63-4208" fmla="*/ 1173536 h 2018589"/>
              <a:gd name="connsiteX64-4209" fmla="*/ 934247 w 1439467"/>
              <a:gd name="connsiteY64-4210" fmla="*/ 1188776 h 2018589"/>
              <a:gd name="connsiteX65-4211" fmla="*/ 790896 w 1439467"/>
              <a:gd name="connsiteY65-4212" fmla="*/ 1164011 h 2018589"/>
              <a:gd name="connsiteX66-4213" fmla="*/ 720887 w 1439467"/>
              <a:gd name="connsiteY66-4214" fmla="*/ 1152105 h 2018589"/>
              <a:gd name="connsiteX67-4215" fmla="*/ 662308 w 1439467"/>
              <a:gd name="connsiteY67-4216" fmla="*/ 1140675 h 2018589"/>
              <a:gd name="connsiteX68-4217" fmla="*/ 744223 w 1439467"/>
              <a:gd name="connsiteY68-4218" fmla="*/ 1182109 h 2018589"/>
              <a:gd name="connsiteX69-4219" fmla="*/ 928532 w 1439467"/>
              <a:gd name="connsiteY69-4220" fmla="*/ 1240211 h 2018589"/>
              <a:gd name="connsiteX70-4221" fmla="*/ 949487 w 1439467"/>
              <a:gd name="connsiteY70-4222" fmla="*/ 1253070 h 2018589"/>
              <a:gd name="connsiteX71-4223" fmla="*/ 986635 w 1439467"/>
              <a:gd name="connsiteY71-4224" fmla="*/ 1286408 h 2018589"/>
              <a:gd name="connsiteX72-4225" fmla="*/ 1099030 w 1439467"/>
              <a:gd name="connsiteY72-4226" fmla="*/ 1374990 h 2018589"/>
              <a:gd name="connsiteX73-4227" fmla="*/ 980920 w 1439467"/>
              <a:gd name="connsiteY73-4228" fmla="*/ 1376895 h 2018589"/>
              <a:gd name="connsiteX74-4229" fmla="*/ 891861 w 1439467"/>
              <a:gd name="connsiteY74-4230" fmla="*/ 1400708 h 2018589"/>
              <a:gd name="connsiteX75-4231" fmla="*/ 863762 w 1439467"/>
              <a:gd name="connsiteY75-4232" fmla="*/ 1481194 h 2018589"/>
              <a:gd name="connsiteX76-4233" fmla="*/ 841378 w 1439467"/>
              <a:gd name="connsiteY76-4234" fmla="*/ 1585969 h 2018589"/>
              <a:gd name="connsiteX77-4235" fmla="*/ 835187 w 1439467"/>
              <a:gd name="connsiteY77-4236" fmla="*/ 1707889 h 2018589"/>
              <a:gd name="connsiteX78-4237" fmla="*/ 929485 w 1439467"/>
              <a:gd name="connsiteY78-4238" fmla="*/ 1961730 h 2018589"/>
              <a:gd name="connsiteX79-4239" fmla="*/ 960441 w 1439467"/>
              <a:gd name="connsiteY79-4240" fmla="*/ 2007927 h 2018589"/>
              <a:gd name="connsiteX80-4241" fmla="*/ 978062 w 1439467"/>
              <a:gd name="connsiteY80-4242" fmla="*/ 2005545 h 2018589"/>
              <a:gd name="connsiteX81-4243" fmla="*/ 947582 w 1439467"/>
              <a:gd name="connsiteY81-4244" fmla="*/ 1863623 h 2018589"/>
              <a:gd name="connsiteX82-4245" fmla="*/ 912816 w 1439467"/>
              <a:gd name="connsiteY82-4246" fmla="*/ 1739321 h 2018589"/>
              <a:gd name="connsiteX83-4247" fmla="*/ 915673 w 1439467"/>
              <a:gd name="connsiteY83-4248" fmla="*/ 1626450 h 2018589"/>
              <a:gd name="connsiteX84-4249" fmla="*/ 930437 w 1439467"/>
              <a:gd name="connsiteY84-4250" fmla="*/ 1547869 h 2018589"/>
              <a:gd name="connsiteX85-4251" fmla="*/ 937581 w 1439467"/>
              <a:gd name="connsiteY85-4252" fmla="*/ 1509293 h 2018589"/>
              <a:gd name="connsiteX86-4253" fmla="*/ 946630 w 1439467"/>
              <a:gd name="connsiteY86-4254" fmla="*/ 1485956 h 2018589"/>
              <a:gd name="connsiteX87-4255" fmla="*/ 970442 w 1439467"/>
              <a:gd name="connsiteY87-4256" fmla="*/ 1463096 h 2018589"/>
              <a:gd name="connsiteX88-4257" fmla="*/ 1110460 w 1439467"/>
              <a:gd name="connsiteY88-4258" fmla="*/ 1449761 h 2018589"/>
              <a:gd name="connsiteX89-4259" fmla="*/ 1241428 w 1439467"/>
              <a:gd name="connsiteY89-4260" fmla="*/ 1462144 h 2018589"/>
              <a:gd name="connsiteX90-4261" fmla="*/ 1299531 w 1439467"/>
              <a:gd name="connsiteY90-4262" fmla="*/ 1442141 h 2018589"/>
              <a:gd name="connsiteX91-4263" fmla="*/ 1319057 w 1439467"/>
              <a:gd name="connsiteY91-4264" fmla="*/ 1404994 h 2018589"/>
              <a:gd name="connsiteX92-4265" fmla="*/ 1411926 w 1439467"/>
              <a:gd name="connsiteY92-4266" fmla="*/ 1216399 h 2018589"/>
              <a:gd name="connsiteX93-4267" fmla="*/ 1436215 w 1439467"/>
              <a:gd name="connsiteY93-4268" fmla="*/ 1015897 h 2018589"/>
              <a:gd name="connsiteX94-4269" fmla="*/ 1428119 w 1439467"/>
              <a:gd name="connsiteY94-4270" fmla="*/ 975416 h 2018589"/>
              <a:gd name="connsiteX95-4271" fmla="*/ 1430500 w 1439467"/>
              <a:gd name="connsiteY95-4272" fmla="*/ 970177 h 2018589"/>
              <a:gd name="connsiteX96-4273" fmla="*/ 508956 w 1439467"/>
              <a:gd name="connsiteY96-4274" fmla="*/ 447255 h 2018589"/>
              <a:gd name="connsiteX97-4275" fmla="*/ 546103 w 1439467"/>
              <a:gd name="connsiteY97-4276" fmla="*/ 449160 h 2018589"/>
              <a:gd name="connsiteX98-4277" fmla="*/ 440376 w 1439467"/>
              <a:gd name="connsiteY98-4278" fmla="*/ 509167 h 2018589"/>
              <a:gd name="connsiteX99-4279" fmla="*/ 364652 w 1439467"/>
              <a:gd name="connsiteY99-4280" fmla="*/ 512025 h 2018589"/>
              <a:gd name="connsiteX100-4281" fmla="*/ 400847 w 1439467"/>
              <a:gd name="connsiteY100-4282" fmla="*/ 423442 h 2018589"/>
              <a:gd name="connsiteX101-4283" fmla="*/ 377035 w 1439467"/>
              <a:gd name="connsiteY101-4284" fmla="*/ 436777 h 2018589"/>
              <a:gd name="connsiteX102-4285" fmla="*/ 315122 w 1439467"/>
              <a:gd name="connsiteY102-4286" fmla="*/ 490594 h 2018589"/>
              <a:gd name="connsiteX103-4287" fmla="*/ 276546 w 1439467"/>
              <a:gd name="connsiteY103-4288" fmla="*/ 516787 h 2018589"/>
              <a:gd name="connsiteX104-4289" fmla="*/ 509908 w 1439467"/>
              <a:gd name="connsiteY104-4290" fmla="*/ 316762 h 2018589"/>
              <a:gd name="connsiteX105-4291" fmla="*/ 512766 w 1439467"/>
              <a:gd name="connsiteY105-4292" fmla="*/ 319620 h 2018589"/>
              <a:gd name="connsiteX106-4293" fmla="*/ 481810 w 1439467"/>
              <a:gd name="connsiteY106-4294" fmla="*/ 363911 h 2018589"/>
              <a:gd name="connsiteX107-4295" fmla="*/ 478476 w 1439467"/>
              <a:gd name="connsiteY107-4296" fmla="*/ 372484 h 2018589"/>
              <a:gd name="connsiteX108-4297" fmla="*/ 487525 w 1439467"/>
              <a:gd name="connsiteY108-4298" fmla="*/ 373912 h 2018589"/>
              <a:gd name="connsiteX109-4299" fmla="*/ 554676 w 1439467"/>
              <a:gd name="connsiteY109-4300" fmla="*/ 362482 h 2018589"/>
              <a:gd name="connsiteX110-4301" fmla="*/ 567535 w 1439467"/>
              <a:gd name="connsiteY110-4302" fmla="*/ 362006 h 2018589"/>
              <a:gd name="connsiteX111-4303" fmla="*/ 508003 w 1439467"/>
              <a:gd name="connsiteY111-4304" fmla="*/ 416775 h 2018589"/>
              <a:gd name="connsiteX112-4305" fmla="*/ 508003 w 1439467"/>
              <a:gd name="connsiteY112-4306" fmla="*/ 416775 h 2018589"/>
              <a:gd name="connsiteX113-4307" fmla="*/ 499907 w 1439467"/>
              <a:gd name="connsiteY113-4308" fmla="*/ 432015 h 2018589"/>
              <a:gd name="connsiteX114-4309" fmla="*/ 508956 w 1439467"/>
              <a:gd name="connsiteY114-4310" fmla="*/ 447255 h 2018589"/>
              <a:gd name="connsiteX115-4311" fmla="*/ 1070931 w 1439467"/>
              <a:gd name="connsiteY115-4312" fmla="*/ 859211 h 2018589"/>
              <a:gd name="connsiteX116-4313" fmla="*/ 1055215 w 1439467"/>
              <a:gd name="connsiteY116-4314" fmla="*/ 861116 h 2018589"/>
              <a:gd name="connsiteX117-4315" fmla="*/ 1062359 w 1439467"/>
              <a:gd name="connsiteY117-4316" fmla="*/ 879214 h 2018589"/>
              <a:gd name="connsiteX118-4317" fmla="*/ 1041880 w 1439467"/>
              <a:gd name="connsiteY118-4318" fmla="*/ 906360 h 2018589"/>
              <a:gd name="connsiteX119-4319" fmla="*/ 884241 w 1439467"/>
              <a:gd name="connsiteY119-4320" fmla="*/ 907789 h 2018589"/>
              <a:gd name="connsiteX120-4321" fmla="*/ 876145 w 1439467"/>
              <a:gd name="connsiteY120-4322" fmla="*/ 895882 h 2018589"/>
              <a:gd name="connsiteX121-4323" fmla="*/ 883765 w 1439467"/>
              <a:gd name="connsiteY121-4324" fmla="*/ 835399 h 2018589"/>
              <a:gd name="connsiteX122-4325" fmla="*/ 883765 w 1439467"/>
              <a:gd name="connsiteY122-4326" fmla="*/ 835399 h 2018589"/>
              <a:gd name="connsiteX123-4327" fmla="*/ 885193 w 1439467"/>
              <a:gd name="connsiteY123-4328" fmla="*/ 827302 h 2018589"/>
              <a:gd name="connsiteX124-4329" fmla="*/ 896147 w 1439467"/>
              <a:gd name="connsiteY124-4330" fmla="*/ 730624 h 2018589"/>
              <a:gd name="connsiteX125-4331" fmla="*/ 913292 w 1439467"/>
              <a:gd name="connsiteY125-4332" fmla="*/ 665854 h 2018589"/>
              <a:gd name="connsiteX126-4333" fmla="*/ 942820 w 1439467"/>
              <a:gd name="connsiteY126-4334" fmla="*/ 645375 h 2018589"/>
              <a:gd name="connsiteX127-4335" fmla="*/ 1133320 w 1439467"/>
              <a:gd name="connsiteY127-4336" fmla="*/ 546315 h 2018589"/>
              <a:gd name="connsiteX128-4337" fmla="*/ 1144273 w 1439467"/>
              <a:gd name="connsiteY128-4338" fmla="*/ 545839 h 2018589"/>
              <a:gd name="connsiteX129-4339" fmla="*/ 1140940 w 1439467"/>
              <a:gd name="connsiteY129-4340" fmla="*/ 556792 h 2018589"/>
              <a:gd name="connsiteX130-4341" fmla="*/ 1012828 w 1439467"/>
              <a:gd name="connsiteY130-4342" fmla="*/ 718241 h 2018589"/>
              <a:gd name="connsiteX131-4343" fmla="*/ 1017591 w 1439467"/>
              <a:gd name="connsiteY131-4344" fmla="*/ 731100 h 2018589"/>
              <a:gd name="connsiteX132-4345" fmla="*/ 1017591 w 1439467"/>
              <a:gd name="connsiteY132-4346" fmla="*/ 731100 h 2018589"/>
              <a:gd name="connsiteX133-4347" fmla="*/ 1093315 w 1439467"/>
              <a:gd name="connsiteY133-4348" fmla="*/ 686809 h 2018589"/>
              <a:gd name="connsiteX134-4349" fmla="*/ 1127128 w 1439467"/>
              <a:gd name="connsiteY134-4350" fmla="*/ 666330 h 2018589"/>
              <a:gd name="connsiteX135-4351" fmla="*/ 1132843 w 1439467"/>
              <a:gd name="connsiteY135-4352" fmla="*/ 664425 h 2018589"/>
              <a:gd name="connsiteX136-4353" fmla="*/ 1127128 w 1439467"/>
              <a:gd name="connsiteY136-4354" fmla="*/ 666330 h 2018589"/>
              <a:gd name="connsiteX137-4355" fmla="*/ 1161419 w 1439467"/>
              <a:gd name="connsiteY137-4356" fmla="*/ 645851 h 2018589"/>
              <a:gd name="connsiteX138-4357" fmla="*/ 1253811 w 1439467"/>
              <a:gd name="connsiteY138-4358" fmla="*/ 589177 h 2018589"/>
              <a:gd name="connsiteX139-4359" fmla="*/ 1268575 w 1439467"/>
              <a:gd name="connsiteY139-4360" fmla="*/ 580129 h 2018589"/>
              <a:gd name="connsiteX140-4361" fmla="*/ 1296673 w 1439467"/>
              <a:gd name="connsiteY140-4362" fmla="*/ 590130 h 2018589"/>
              <a:gd name="connsiteX141-4363" fmla="*/ 1308103 w 1439467"/>
              <a:gd name="connsiteY141-4364" fmla="*/ 727766 h 2018589"/>
              <a:gd name="connsiteX142-4365" fmla="*/ 1299055 w 1439467"/>
              <a:gd name="connsiteY142-4366" fmla="*/ 768247 h 2018589"/>
              <a:gd name="connsiteX143-4367" fmla="*/ 1299055 w 1439467"/>
              <a:gd name="connsiteY143-4368" fmla="*/ 768247 h 2018589"/>
              <a:gd name="connsiteX144-4369" fmla="*/ 1287148 w 1439467"/>
              <a:gd name="connsiteY144-4370" fmla="*/ 850162 h 2018589"/>
              <a:gd name="connsiteX145-4371" fmla="*/ 1273813 w 1439467"/>
              <a:gd name="connsiteY145-4372" fmla="*/ 858735 h 2018589"/>
              <a:gd name="connsiteX146-4373" fmla="*/ 1184755 w 1439467"/>
              <a:gd name="connsiteY146-4374" fmla="*/ 858735 h 2018589"/>
              <a:gd name="connsiteX147-4375" fmla="*/ 1070931 w 1439467"/>
              <a:gd name="connsiteY147-4376" fmla="*/ 859211 h 2018589"/>
              <a:gd name="connsiteX148-4377" fmla="*/ 1391447 w 1439467"/>
              <a:gd name="connsiteY148-4378" fmla="*/ 1123054 h 2018589"/>
              <a:gd name="connsiteX149-4379" fmla="*/ 1388590 w 1439467"/>
              <a:gd name="connsiteY149-4380" fmla="*/ 1141151 h 2018589"/>
              <a:gd name="connsiteX150-4381" fmla="*/ 1388590 w 1439467"/>
              <a:gd name="connsiteY150-4382" fmla="*/ 1141151 h 2018589"/>
              <a:gd name="connsiteX151-4383" fmla="*/ 1388113 w 1439467"/>
              <a:gd name="connsiteY151-4384" fmla="*/ 1151153 h 2018589"/>
              <a:gd name="connsiteX152-4385" fmla="*/ 1340488 w 1439467"/>
              <a:gd name="connsiteY152-4386" fmla="*/ 1181633 h 2018589"/>
              <a:gd name="connsiteX153-4387" fmla="*/ 1252382 w 1439467"/>
              <a:gd name="connsiteY153-4388" fmla="*/ 1157820 h 2018589"/>
              <a:gd name="connsiteX154-4389" fmla="*/ 1192375 w 1439467"/>
              <a:gd name="connsiteY154-4390" fmla="*/ 1147342 h 2018589"/>
              <a:gd name="connsiteX155-4391" fmla="*/ 1178087 w 1439467"/>
              <a:gd name="connsiteY155-4392" fmla="*/ 1150676 h 2018589"/>
              <a:gd name="connsiteX156-4393" fmla="*/ 1194756 w 1439467"/>
              <a:gd name="connsiteY156-4394" fmla="*/ 1163535 h 2018589"/>
              <a:gd name="connsiteX157-4395" fmla="*/ 1194756 w 1439467"/>
              <a:gd name="connsiteY157-4396" fmla="*/ 1163535 h 2018589"/>
              <a:gd name="connsiteX158-4397" fmla="*/ 1267146 w 1439467"/>
              <a:gd name="connsiteY158-4398" fmla="*/ 1190205 h 2018589"/>
              <a:gd name="connsiteX159-4399" fmla="*/ 1267146 w 1439467"/>
              <a:gd name="connsiteY159-4400" fmla="*/ 1190205 h 2018589"/>
              <a:gd name="connsiteX160-4401" fmla="*/ 1287148 w 1439467"/>
              <a:gd name="connsiteY160-4402" fmla="*/ 1197349 h 2018589"/>
              <a:gd name="connsiteX161-4403" fmla="*/ 1287148 w 1439467"/>
              <a:gd name="connsiteY161-4404" fmla="*/ 1197349 h 2018589"/>
              <a:gd name="connsiteX162-4405" fmla="*/ 1360491 w 1439467"/>
              <a:gd name="connsiteY162-4406" fmla="*/ 1223543 h 2018589"/>
              <a:gd name="connsiteX163-4407" fmla="*/ 1366206 w 1439467"/>
              <a:gd name="connsiteY163-4408" fmla="*/ 1237354 h 2018589"/>
              <a:gd name="connsiteX164-4409" fmla="*/ 1342870 w 1439467"/>
              <a:gd name="connsiteY164-4410" fmla="*/ 1279740 h 2018589"/>
              <a:gd name="connsiteX165-4411" fmla="*/ 1342870 w 1439467"/>
              <a:gd name="connsiteY165-4412" fmla="*/ 1279740 h 2018589"/>
              <a:gd name="connsiteX166-4413" fmla="*/ 1331916 w 1439467"/>
              <a:gd name="connsiteY166-4414" fmla="*/ 1300219 h 2018589"/>
              <a:gd name="connsiteX167-4415" fmla="*/ 1331916 w 1439467"/>
              <a:gd name="connsiteY167-4416" fmla="*/ 1300219 h 2018589"/>
              <a:gd name="connsiteX168-4417" fmla="*/ 1289053 w 1439467"/>
              <a:gd name="connsiteY168-4418" fmla="*/ 1381181 h 2018589"/>
              <a:gd name="connsiteX169-4419" fmla="*/ 1234761 w 1439467"/>
              <a:gd name="connsiteY169-4420" fmla="*/ 1392611 h 2018589"/>
              <a:gd name="connsiteX170-4421" fmla="*/ 1134748 w 1439467"/>
              <a:gd name="connsiteY170-4422" fmla="*/ 1327841 h 2018589"/>
              <a:gd name="connsiteX171-4423" fmla="*/ 1134748 w 1439467"/>
              <a:gd name="connsiteY171-4424" fmla="*/ 1327841 h 2018589"/>
              <a:gd name="connsiteX172-4425" fmla="*/ 1025687 w 1439467"/>
              <a:gd name="connsiteY172-4426" fmla="*/ 1256404 h 2018589"/>
              <a:gd name="connsiteX173-4427" fmla="*/ 1009495 w 1439467"/>
              <a:gd name="connsiteY173-4428" fmla="*/ 1224971 h 2018589"/>
              <a:gd name="connsiteX174-4429" fmla="*/ 1016638 w 1439467"/>
              <a:gd name="connsiteY174-4430" fmla="*/ 1219733 h 2018589"/>
              <a:gd name="connsiteX175-4431" fmla="*/ 1059977 w 1439467"/>
              <a:gd name="connsiteY175-4432" fmla="*/ 1222590 h 2018589"/>
              <a:gd name="connsiteX176-4433" fmla="*/ 1081885 w 1439467"/>
              <a:gd name="connsiteY176-4434" fmla="*/ 1202588 h 2018589"/>
              <a:gd name="connsiteX177-4435" fmla="*/ 1084742 w 1439467"/>
              <a:gd name="connsiteY177-4436" fmla="*/ 1186871 h 2018589"/>
              <a:gd name="connsiteX178-4437" fmla="*/ 1084742 w 1439467"/>
              <a:gd name="connsiteY178-4438" fmla="*/ 1186871 h 2018589"/>
              <a:gd name="connsiteX179-4439" fmla="*/ 1085695 w 1439467"/>
              <a:gd name="connsiteY179-4440" fmla="*/ 1173060 h 2018589"/>
              <a:gd name="connsiteX180-4441" fmla="*/ 1087123 w 1439467"/>
              <a:gd name="connsiteY180-4442" fmla="*/ 1164964 h 2018589"/>
              <a:gd name="connsiteX181-4443" fmla="*/ 1087123 w 1439467"/>
              <a:gd name="connsiteY181-4444" fmla="*/ 1164964 h 2018589"/>
              <a:gd name="connsiteX182-4445" fmla="*/ 1090457 w 1439467"/>
              <a:gd name="connsiteY182-4446" fmla="*/ 1133531 h 2018589"/>
              <a:gd name="connsiteX183-4447" fmla="*/ 1090457 w 1439467"/>
              <a:gd name="connsiteY183-4448" fmla="*/ 1133531 h 2018589"/>
              <a:gd name="connsiteX184-4449" fmla="*/ 1110460 w 1439467"/>
              <a:gd name="connsiteY184-4450" fmla="*/ 955890 h 2018589"/>
              <a:gd name="connsiteX185-4451" fmla="*/ 1113793 w 1439467"/>
              <a:gd name="connsiteY185-4452" fmla="*/ 937792 h 2018589"/>
              <a:gd name="connsiteX186-4453" fmla="*/ 1144750 w 1439467"/>
              <a:gd name="connsiteY186-4454" fmla="*/ 912075 h 2018589"/>
              <a:gd name="connsiteX187-4455" fmla="*/ 1308103 w 1439467"/>
              <a:gd name="connsiteY187-4456" fmla="*/ 902550 h 2018589"/>
              <a:gd name="connsiteX188-4457" fmla="*/ 1340965 w 1439467"/>
              <a:gd name="connsiteY188-4458" fmla="*/ 907789 h 2018589"/>
              <a:gd name="connsiteX189-4459" fmla="*/ 1367159 w 1439467"/>
              <a:gd name="connsiteY189-4460" fmla="*/ 938745 h 2018589"/>
              <a:gd name="connsiteX190-4461" fmla="*/ 1388113 w 1439467"/>
              <a:gd name="connsiteY190-4462" fmla="*/ 1045901 h 2018589"/>
              <a:gd name="connsiteX191-4463" fmla="*/ 1376684 w 1439467"/>
              <a:gd name="connsiteY191-4464" fmla="*/ 1059236 h 2018589"/>
              <a:gd name="connsiteX192-4465" fmla="*/ 1305722 w 1439467"/>
              <a:gd name="connsiteY192-4466" fmla="*/ 1058760 h 2018589"/>
              <a:gd name="connsiteX193-4467" fmla="*/ 1305722 w 1439467"/>
              <a:gd name="connsiteY193-4468" fmla="*/ 1058760 h 2018589"/>
              <a:gd name="connsiteX194-4469" fmla="*/ 1286196 w 1439467"/>
              <a:gd name="connsiteY194-4470" fmla="*/ 1058760 h 2018589"/>
              <a:gd name="connsiteX195-4471" fmla="*/ 1286196 w 1439467"/>
              <a:gd name="connsiteY195-4472" fmla="*/ 1058760 h 2018589"/>
              <a:gd name="connsiteX196-4473" fmla="*/ 1198566 w 1439467"/>
              <a:gd name="connsiteY196-4474" fmla="*/ 1059236 h 2018589"/>
              <a:gd name="connsiteX197-4475" fmla="*/ 1185707 w 1439467"/>
              <a:gd name="connsiteY197-4476" fmla="*/ 1066380 h 2018589"/>
              <a:gd name="connsiteX198-4477" fmla="*/ 1197137 w 1439467"/>
              <a:gd name="connsiteY198-4478" fmla="*/ 1074476 h 2018589"/>
              <a:gd name="connsiteX199-4479" fmla="*/ 1227617 w 1439467"/>
              <a:gd name="connsiteY199-4480" fmla="*/ 1077810 h 2018589"/>
              <a:gd name="connsiteX200-4481" fmla="*/ 1231427 w 1439467"/>
              <a:gd name="connsiteY200-4482" fmla="*/ 1078763 h 2018589"/>
              <a:gd name="connsiteX201-4483" fmla="*/ 1303341 w 1439467"/>
              <a:gd name="connsiteY201-4484" fmla="*/ 1084001 h 2018589"/>
              <a:gd name="connsiteX202-4485" fmla="*/ 1359062 w 1439467"/>
              <a:gd name="connsiteY202-4486" fmla="*/ 1086383 h 2018589"/>
              <a:gd name="connsiteX203-4487" fmla="*/ 1391447 w 1439467"/>
              <a:gd name="connsiteY203-4488" fmla="*/ 1123054 h 2018589"/>
              <a:gd name="connsiteX0-4489" fmla="*/ 1432967 w 1441934"/>
              <a:gd name="connsiteY0-4490" fmla="*/ 970177 h 2018589"/>
              <a:gd name="connsiteX1-4491" fmla="*/ 1423918 w 1441934"/>
              <a:gd name="connsiteY1-4492" fmla="*/ 956842 h 2018589"/>
              <a:gd name="connsiteX2-4493" fmla="*/ 1406297 w 1441934"/>
              <a:gd name="connsiteY2-4494" fmla="*/ 888262 h 2018589"/>
              <a:gd name="connsiteX3-4495" fmla="*/ 1372483 w 1441934"/>
              <a:gd name="connsiteY3-4496" fmla="*/ 820159 h 2018589"/>
              <a:gd name="connsiteX4-4497" fmla="*/ 1365815 w 1441934"/>
              <a:gd name="connsiteY4-4498" fmla="*/ 787774 h 2018589"/>
              <a:gd name="connsiteX5-4499" fmla="*/ 1364387 w 1441934"/>
              <a:gd name="connsiteY5-4500" fmla="*/ 715384 h 2018589"/>
              <a:gd name="connsiteX6-4501" fmla="*/ 1370578 w 1441934"/>
              <a:gd name="connsiteY6-4502" fmla="*/ 659662 h 2018589"/>
              <a:gd name="connsiteX7-4503" fmla="*/ 1359148 w 1441934"/>
              <a:gd name="connsiteY7-4504" fmla="*/ 612990 h 2018589"/>
              <a:gd name="connsiteX8-4505" fmla="*/ 1356290 w 1441934"/>
              <a:gd name="connsiteY8-4506" fmla="*/ 563936 h 2018589"/>
              <a:gd name="connsiteX9-4507" fmla="*/ 1372007 w 1441934"/>
              <a:gd name="connsiteY9-4508" fmla="*/ 424871 h 2018589"/>
              <a:gd name="connsiteX10-4509" fmla="*/ 1359624 w 1441934"/>
              <a:gd name="connsiteY10-4510" fmla="*/ 342956 h 2018589"/>
              <a:gd name="connsiteX11-4511" fmla="*/ 1355338 w 1441934"/>
              <a:gd name="connsiteY11-4512" fmla="*/ 255326 h 2018589"/>
              <a:gd name="connsiteX12-4513" fmla="*/ 1287711 w 1441934"/>
              <a:gd name="connsiteY12-4514" fmla="*/ 191508 h 2018589"/>
              <a:gd name="connsiteX13-4515" fmla="*/ 1252468 w 1441934"/>
              <a:gd name="connsiteY13-4516" fmla="*/ 176268 h 2018589"/>
              <a:gd name="connsiteX14-4517" fmla="*/ 1228179 w 1441934"/>
              <a:gd name="connsiteY14-4518" fmla="*/ 161505 h 2018589"/>
              <a:gd name="connsiteX15-4519" fmla="*/ 1185793 w 1441934"/>
              <a:gd name="connsiteY15-4520" fmla="*/ 127215 h 2018589"/>
              <a:gd name="connsiteX16-4521" fmla="*/ 1174363 w 1441934"/>
              <a:gd name="connsiteY16-4522" fmla="*/ 111022 h 2018589"/>
              <a:gd name="connsiteX17-4523" fmla="*/ 1122452 w 1441934"/>
              <a:gd name="connsiteY17-4524" fmla="*/ 91020 h 2018589"/>
              <a:gd name="connsiteX18-4525" fmla="*/ 1011485 w 1441934"/>
              <a:gd name="connsiteY18-4526" fmla="*/ 52920 h 2018589"/>
              <a:gd name="connsiteX19-4527" fmla="*/ 948620 w 1441934"/>
              <a:gd name="connsiteY19-4528" fmla="*/ 31965 h 2018589"/>
              <a:gd name="connsiteX20-4529" fmla="*/ 887660 w 1441934"/>
              <a:gd name="connsiteY20-4530" fmla="*/ 26726 h 2018589"/>
              <a:gd name="connsiteX21-4531" fmla="*/ 813365 w 1441934"/>
              <a:gd name="connsiteY21-4532" fmla="*/ 17677 h 2018589"/>
              <a:gd name="connsiteX22-4533" fmla="*/ 708590 w 1441934"/>
              <a:gd name="connsiteY22-4534" fmla="*/ 56 h 2018589"/>
              <a:gd name="connsiteX23-4535" fmla="*/ 615245 w 1441934"/>
              <a:gd name="connsiteY23-4536" fmla="*/ 11010 h 2018589"/>
              <a:gd name="connsiteX24-4537" fmla="*/ 405219 w 1441934"/>
              <a:gd name="connsiteY24-4538" fmla="*/ 83876 h 2018589"/>
              <a:gd name="connsiteX25-4539" fmla="*/ 307111 w 1441934"/>
              <a:gd name="connsiteY25-4540" fmla="*/ 158171 h 2018589"/>
              <a:gd name="connsiteX26-4541" fmla="*/ 244723 w 1441934"/>
              <a:gd name="connsiteY26-4542" fmla="*/ 228180 h 2018589"/>
              <a:gd name="connsiteX27-4543" fmla="*/ 191859 w 1441934"/>
              <a:gd name="connsiteY27-4544" fmla="*/ 292474 h 2018589"/>
              <a:gd name="connsiteX28-4545" fmla="*/ 149473 w 1441934"/>
              <a:gd name="connsiteY28-4546" fmla="*/ 380580 h 2018589"/>
              <a:gd name="connsiteX29-4547" fmla="*/ 112801 w 1441934"/>
              <a:gd name="connsiteY29-4548" fmla="*/ 577271 h 2018589"/>
              <a:gd name="connsiteX30-4549" fmla="*/ 121850 w 1441934"/>
              <a:gd name="connsiteY30-4550" fmla="*/ 680617 h 2018589"/>
              <a:gd name="connsiteX31-4551" fmla="*/ 178524 w 1441934"/>
              <a:gd name="connsiteY31-4552" fmla="*/ 825874 h 2018589"/>
              <a:gd name="connsiteX32-4553" fmla="*/ 221386 w 1441934"/>
              <a:gd name="connsiteY32-4554" fmla="*/ 892072 h 2018589"/>
              <a:gd name="connsiteX33-4555" fmla="*/ 244247 w 1441934"/>
              <a:gd name="connsiteY33-4556" fmla="*/ 921600 h 2018589"/>
              <a:gd name="connsiteX34-4557" fmla="*/ 295681 w 1441934"/>
              <a:gd name="connsiteY34-4558" fmla="*/ 1016374 h 2018589"/>
              <a:gd name="connsiteX35-4559" fmla="*/ 319970 w 1441934"/>
              <a:gd name="connsiteY35-4560" fmla="*/ 1153058 h 2018589"/>
              <a:gd name="connsiteX36-4561" fmla="*/ 311874 w 1441934"/>
              <a:gd name="connsiteY36-4562" fmla="*/ 1322603 h 2018589"/>
              <a:gd name="connsiteX37-4563" fmla="*/ 277584 w 1441934"/>
              <a:gd name="connsiteY37-4564" fmla="*/ 1397850 h 2018589"/>
              <a:gd name="connsiteX38-4565" fmla="*/ 248533 w 1441934"/>
              <a:gd name="connsiteY38-4566" fmla="*/ 1431664 h 2018589"/>
              <a:gd name="connsiteX39-4567" fmla="*/ 7949 w 1441934"/>
              <a:gd name="connsiteY39-4568" fmla="*/ 1611103 h 2018589"/>
              <a:gd name="connsiteX40-4569" fmla="*/ 1635 w 1441934"/>
              <a:gd name="connsiteY40-4570" fmla="*/ 1697549 h 2018589"/>
              <a:gd name="connsiteX41-4571" fmla="*/ 321875 w 1441934"/>
              <a:gd name="connsiteY41-4572" fmla="*/ 1465954 h 2018589"/>
              <a:gd name="connsiteX42-4573" fmla="*/ 326638 w 1441934"/>
              <a:gd name="connsiteY42-4574" fmla="*/ 1462620 h 2018589"/>
              <a:gd name="connsiteX43-4575" fmla="*/ 390932 w 1441934"/>
              <a:gd name="connsiteY43-4576" fmla="*/ 1330699 h 2018589"/>
              <a:gd name="connsiteX44-4577" fmla="*/ 413792 w 1441934"/>
              <a:gd name="connsiteY44-4578" fmla="*/ 1234020 h 2018589"/>
              <a:gd name="connsiteX45-4579" fmla="*/ 437128 w 1441934"/>
              <a:gd name="connsiteY45-4580" fmla="*/ 1156391 h 2018589"/>
              <a:gd name="connsiteX46-4581" fmla="*/ 480943 w 1441934"/>
              <a:gd name="connsiteY46-4582" fmla="*/ 1052569 h 2018589"/>
              <a:gd name="connsiteX47-4583" fmla="*/ 472847 w 1441934"/>
              <a:gd name="connsiteY47-4584" fmla="*/ 962081 h 2018589"/>
              <a:gd name="connsiteX48-4585" fmla="*/ 475704 w 1441934"/>
              <a:gd name="connsiteY48-4586" fmla="*/ 770152 h 2018589"/>
              <a:gd name="connsiteX49-4587" fmla="*/ 486182 w 1441934"/>
              <a:gd name="connsiteY49-4588" fmla="*/ 738720 h 2018589"/>
              <a:gd name="connsiteX50-4589" fmla="*/ 545237 w 1441934"/>
              <a:gd name="connsiteY50-4590" fmla="*/ 699191 h 2018589"/>
              <a:gd name="connsiteX51-4591" fmla="*/ 619055 w 1441934"/>
              <a:gd name="connsiteY51-4592" fmla="*/ 681570 h 2018589"/>
              <a:gd name="connsiteX52-4593" fmla="*/ 756692 w 1441934"/>
              <a:gd name="connsiteY52-4594" fmla="*/ 742054 h 2018589"/>
              <a:gd name="connsiteX53-4595" fmla="*/ 842417 w 1441934"/>
              <a:gd name="connsiteY53-4596" fmla="*/ 908265 h 2018589"/>
              <a:gd name="connsiteX54-4597" fmla="*/ 835273 w 1441934"/>
              <a:gd name="connsiteY54-4598" fmla="*/ 918742 h 2018589"/>
              <a:gd name="connsiteX55-4599" fmla="*/ 737642 w 1441934"/>
              <a:gd name="connsiteY55-4600" fmla="*/ 921600 h 2018589"/>
              <a:gd name="connsiteX56-4601" fmla="*/ 658584 w 1441934"/>
              <a:gd name="connsiteY56-4602" fmla="*/ 932554 h 2018589"/>
              <a:gd name="connsiteX57-4603" fmla="*/ 688112 w 1441934"/>
              <a:gd name="connsiteY57-4604" fmla="*/ 946841 h 2018589"/>
              <a:gd name="connsiteX58-4605" fmla="*/ 1049585 w 1441934"/>
              <a:gd name="connsiteY58-4606" fmla="*/ 946841 h 2018589"/>
              <a:gd name="connsiteX59-4607" fmla="*/ 1071493 w 1441934"/>
              <a:gd name="connsiteY59-4608" fmla="*/ 949222 h 2018589"/>
              <a:gd name="connsiteX60-4609" fmla="*/ 1056253 w 1441934"/>
              <a:gd name="connsiteY60-4610" fmla="*/ 1015421 h 2018589"/>
              <a:gd name="connsiteX61-4611" fmla="*/ 1042918 w 1441934"/>
              <a:gd name="connsiteY61-4612" fmla="*/ 1156867 h 2018589"/>
              <a:gd name="connsiteX62-4613" fmla="*/ 1026726 w 1441934"/>
              <a:gd name="connsiteY62-4614" fmla="*/ 1170679 h 2018589"/>
              <a:gd name="connsiteX63-4615" fmla="*/ 982434 w 1441934"/>
              <a:gd name="connsiteY63-4616" fmla="*/ 1173536 h 2018589"/>
              <a:gd name="connsiteX64-4617" fmla="*/ 936714 w 1441934"/>
              <a:gd name="connsiteY64-4618" fmla="*/ 1188776 h 2018589"/>
              <a:gd name="connsiteX65-4619" fmla="*/ 793363 w 1441934"/>
              <a:gd name="connsiteY65-4620" fmla="*/ 1164011 h 2018589"/>
              <a:gd name="connsiteX66-4621" fmla="*/ 723354 w 1441934"/>
              <a:gd name="connsiteY66-4622" fmla="*/ 1152105 h 2018589"/>
              <a:gd name="connsiteX67-4623" fmla="*/ 664775 w 1441934"/>
              <a:gd name="connsiteY67-4624" fmla="*/ 1140675 h 2018589"/>
              <a:gd name="connsiteX68-4625" fmla="*/ 746690 w 1441934"/>
              <a:gd name="connsiteY68-4626" fmla="*/ 1182109 h 2018589"/>
              <a:gd name="connsiteX69-4627" fmla="*/ 930999 w 1441934"/>
              <a:gd name="connsiteY69-4628" fmla="*/ 1240211 h 2018589"/>
              <a:gd name="connsiteX70-4629" fmla="*/ 951954 w 1441934"/>
              <a:gd name="connsiteY70-4630" fmla="*/ 1253070 h 2018589"/>
              <a:gd name="connsiteX71-4631" fmla="*/ 989102 w 1441934"/>
              <a:gd name="connsiteY71-4632" fmla="*/ 1286408 h 2018589"/>
              <a:gd name="connsiteX72-4633" fmla="*/ 1101497 w 1441934"/>
              <a:gd name="connsiteY72-4634" fmla="*/ 1374990 h 2018589"/>
              <a:gd name="connsiteX73-4635" fmla="*/ 983387 w 1441934"/>
              <a:gd name="connsiteY73-4636" fmla="*/ 1376895 h 2018589"/>
              <a:gd name="connsiteX74-4637" fmla="*/ 894328 w 1441934"/>
              <a:gd name="connsiteY74-4638" fmla="*/ 1400708 h 2018589"/>
              <a:gd name="connsiteX75-4639" fmla="*/ 866229 w 1441934"/>
              <a:gd name="connsiteY75-4640" fmla="*/ 1481194 h 2018589"/>
              <a:gd name="connsiteX76-4641" fmla="*/ 843845 w 1441934"/>
              <a:gd name="connsiteY76-4642" fmla="*/ 1585969 h 2018589"/>
              <a:gd name="connsiteX77-4643" fmla="*/ 837654 w 1441934"/>
              <a:gd name="connsiteY77-4644" fmla="*/ 1707889 h 2018589"/>
              <a:gd name="connsiteX78-4645" fmla="*/ 931952 w 1441934"/>
              <a:gd name="connsiteY78-4646" fmla="*/ 1961730 h 2018589"/>
              <a:gd name="connsiteX79-4647" fmla="*/ 962908 w 1441934"/>
              <a:gd name="connsiteY79-4648" fmla="*/ 2007927 h 2018589"/>
              <a:gd name="connsiteX80-4649" fmla="*/ 980529 w 1441934"/>
              <a:gd name="connsiteY80-4650" fmla="*/ 2005545 h 2018589"/>
              <a:gd name="connsiteX81-4651" fmla="*/ 950049 w 1441934"/>
              <a:gd name="connsiteY81-4652" fmla="*/ 1863623 h 2018589"/>
              <a:gd name="connsiteX82-4653" fmla="*/ 915283 w 1441934"/>
              <a:gd name="connsiteY82-4654" fmla="*/ 1739321 h 2018589"/>
              <a:gd name="connsiteX83-4655" fmla="*/ 918140 w 1441934"/>
              <a:gd name="connsiteY83-4656" fmla="*/ 1626450 h 2018589"/>
              <a:gd name="connsiteX84-4657" fmla="*/ 932904 w 1441934"/>
              <a:gd name="connsiteY84-4658" fmla="*/ 1547869 h 2018589"/>
              <a:gd name="connsiteX85-4659" fmla="*/ 940048 w 1441934"/>
              <a:gd name="connsiteY85-4660" fmla="*/ 1509293 h 2018589"/>
              <a:gd name="connsiteX86-4661" fmla="*/ 949097 w 1441934"/>
              <a:gd name="connsiteY86-4662" fmla="*/ 1485956 h 2018589"/>
              <a:gd name="connsiteX87-4663" fmla="*/ 972909 w 1441934"/>
              <a:gd name="connsiteY87-4664" fmla="*/ 1463096 h 2018589"/>
              <a:gd name="connsiteX88-4665" fmla="*/ 1112927 w 1441934"/>
              <a:gd name="connsiteY88-4666" fmla="*/ 1449761 h 2018589"/>
              <a:gd name="connsiteX89-4667" fmla="*/ 1243895 w 1441934"/>
              <a:gd name="connsiteY89-4668" fmla="*/ 1462144 h 2018589"/>
              <a:gd name="connsiteX90-4669" fmla="*/ 1301998 w 1441934"/>
              <a:gd name="connsiteY90-4670" fmla="*/ 1442141 h 2018589"/>
              <a:gd name="connsiteX91-4671" fmla="*/ 1321524 w 1441934"/>
              <a:gd name="connsiteY91-4672" fmla="*/ 1404994 h 2018589"/>
              <a:gd name="connsiteX92-4673" fmla="*/ 1414393 w 1441934"/>
              <a:gd name="connsiteY92-4674" fmla="*/ 1216399 h 2018589"/>
              <a:gd name="connsiteX93-4675" fmla="*/ 1438682 w 1441934"/>
              <a:gd name="connsiteY93-4676" fmla="*/ 1015897 h 2018589"/>
              <a:gd name="connsiteX94-4677" fmla="*/ 1430586 w 1441934"/>
              <a:gd name="connsiteY94-4678" fmla="*/ 975416 h 2018589"/>
              <a:gd name="connsiteX95-4679" fmla="*/ 1432967 w 1441934"/>
              <a:gd name="connsiteY95-4680" fmla="*/ 970177 h 2018589"/>
              <a:gd name="connsiteX96-4681" fmla="*/ 511423 w 1441934"/>
              <a:gd name="connsiteY96-4682" fmla="*/ 447255 h 2018589"/>
              <a:gd name="connsiteX97-4683" fmla="*/ 548570 w 1441934"/>
              <a:gd name="connsiteY97-4684" fmla="*/ 449160 h 2018589"/>
              <a:gd name="connsiteX98-4685" fmla="*/ 442843 w 1441934"/>
              <a:gd name="connsiteY98-4686" fmla="*/ 509167 h 2018589"/>
              <a:gd name="connsiteX99-4687" fmla="*/ 367119 w 1441934"/>
              <a:gd name="connsiteY99-4688" fmla="*/ 512025 h 2018589"/>
              <a:gd name="connsiteX100-4689" fmla="*/ 403314 w 1441934"/>
              <a:gd name="connsiteY100-4690" fmla="*/ 423442 h 2018589"/>
              <a:gd name="connsiteX101-4691" fmla="*/ 379502 w 1441934"/>
              <a:gd name="connsiteY101-4692" fmla="*/ 436777 h 2018589"/>
              <a:gd name="connsiteX102-4693" fmla="*/ 317589 w 1441934"/>
              <a:gd name="connsiteY102-4694" fmla="*/ 490594 h 2018589"/>
              <a:gd name="connsiteX103-4695" fmla="*/ 279013 w 1441934"/>
              <a:gd name="connsiteY103-4696" fmla="*/ 516787 h 2018589"/>
              <a:gd name="connsiteX104-4697" fmla="*/ 512375 w 1441934"/>
              <a:gd name="connsiteY104-4698" fmla="*/ 316762 h 2018589"/>
              <a:gd name="connsiteX105-4699" fmla="*/ 515233 w 1441934"/>
              <a:gd name="connsiteY105-4700" fmla="*/ 319620 h 2018589"/>
              <a:gd name="connsiteX106-4701" fmla="*/ 484277 w 1441934"/>
              <a:gd name="connsiteY106-4702" fmla="*/ 363911 h 2018589"/>
              <a:gd name="connsiteX107-4703" fmla="*/ 480943 w 1441934"/>
              <a:gd name="connsiteY107-4704" fmla="*/ 372484 h 2018589"/>
              <a:gd name="connsiteX108-4705" fmla="*/ 489992 w 1441934"/>
              <a:gd name="connsiteY108-4706" fmla="*/ 373912 h 2018589"/>
              <a:gd name="connsiteX109-4707" fmla="*/ 557143 w 1441934"/>
              <a:gd name="connsiteY109-4708" fmla="*/ 362482 h 2018589"/>
              <a:gd name="connsiteX110-4709" fmla="*/ 570002 w 1441934"/>
              <a:gd name="connsiteY110-4710" fmla="*/ 362006 h 2018589"/>
              <a:gd name="connsiteX111-4711" fmla="*/ 510470 w 1441934"/>
              <a:gd name="connsiteY111-4712" fmla="*/ 416775 h 2018589"/>
              <a:gd name="connsiteX112-4713" fmla="*/ 510470 w 1441934"/>
              <a:gd name="connsiteY112-4714" fmla="*/ 416775 h 2018589"/>
              <a:gd name="connsiteX113-4715" fmla="*/ 502374 w 1441934"/>
              <a:gd name="connsiteY113-4716" fmla="*/ 432015 h 2018589"/>
              <a:gd name="connsiteX114-4717" fmla="*/ 511423 w 1441934"/>
              <a:gd name="connsiteY114-4718" fmla="*/ 447255 h 2018589"/>
              <a:gd name="connsiteX115-4719" fmla="*/ 1073398 w 1441934"/>
              <a:gd name="connsiteY115-4720" fmla="*/ 859211 h 2018589"/>
              <a:gd name="connsiteX116-4721" fmla="*/ 1057682 w 1441934"/>
              <a:gd name="connsiteY116-4722" fmla="*/ 861116 h 2018589"/>
              <a:gd name="connsiteX117-4723" fmla="*/ 1064826 w 1441934"/>
              <a:gd name="connsiteY117-4724" fmla="*/ 879214 h 2018589"/>
              <a:gd name="connsiteX118-4725" fmla="*/ 1044347 w 1441934"/>
              <a:gd name="connsiteY118-4726" fmla="*/ 906360 h 2018589"/>
              <a:gd name="connsiteX119-4727" fmla="*/ 886708 w 1441934"/>
              <a:gd name="connsiteY119-4728" fmla="*/ 907789 h 2018589"/>
              <a:gd name="connsiteX120-4729" fmla="*/ 878612 w 1441934"/>
              <a:gd name="connsiteY120-4730" fmla="*/ 895882 h 2018589"/>
              <a:gd name="connsiteX121-4731" fmla="*/ 886232 w 1441934"/>
              <a:gd name="connsiteY121-4732" fmla="*/ 835399 h 2018589"/>
              <a:gd name="connsiteX122-4733" fmla="*/ 886232 w 1441934"/>
              <a:gd name="connsiteY122-4734" fmla="*/ 835399 h 2018589"/>
              <a:gd name="connsiteX123-4735" fmla="*/ 887660 w 1441934"/>
              <a:gd name="connsiteY123-4736" fmla="*/ 827302 h 2018589"/>
              <a:gd name="connsiteX124-4737" fmla="*/ 898614 w 1441934"/>
              <a:gd name="connsiteY124-4738" fmla="*/ 730624 h 2018589"/>
              <a:gd name="connsiteX125-4739" fmla="*/ 915759 w 1441934"/>
              <a:gd name="connsiteY125-4740" fmla="*/ 665854 h 2018589"/>
              <a:gd name="connsiteX126-4741" fmla="*/ 945287 w 1441934"/>
              <a:gd name="connsiteY126-4742" fmla="*/ 645375 h 2018589"/>
              <a:gd name="connsiteX127-4743" fmla="*/ 1135787 w 1441934"/>
              <a:gd name="connsiteY127-4744" fmla="*/ 546315 h 2018589"/>
              <a:gd name="connsiteX128-4745" fmla="*/ 1146740 w 1441934"/>
              <a:gd name="connsiteY128-4746" fmla="*/ 545839 h 2018589"/>
              <a:gd name="connsiteX129-4747" fmla="*/ 1143407 w 1441934"/>
              <a:gd name="connsiteY129-4748" fmla="*/ 556792 h 2018589"/>
              <a:gd name="connsiteX130-4749" fmla="*/ 1015295 w 1441934"/>
              <a:gd name="connsiteY130-4750" fmla="*/ 718241 h 2018589"/>
              <a:gd name="connsiteX131-4751" fmla="*/ 1020058 w 1441934"/>
              <a:gd name="connsiteY131-4752" fmla="*/ 731100 h 2018589"/>
              <a:gd name="connsiteX132-4753" fmla="*/ 1020058 w 1441934"/>
              <a:gd name="connsiteY132-4754" fmla="*/ 731100 h 2018589"/>
              <a:gd name="connsiteX133-4755" fmla="*/ 1095782 w 1441934"/>
              <a:gd name="connsiteY133-4756" fmla="*/ 686809 h 2018589"/>
              <a:gd name="connsiteX134-4757" fmla="*/ 1129595 w 1441934"/>
              <a:gd name="connsiteY134-4758" fmla="*/ 666330 h 2018589"/>
              <a:gd name="connsiteX135-4759" fmla="*/ 1135310 w 1441934"/>
              <a:gd name="connsiteY135-4760" fmla="*/ 664425 h 2018589"/>
              <a:gd name="connsiteX136-4761" fmla="*/ 1129595 w 1441934"/>
              <a:gd name="connsiteY136-4762" fmla="*/ 666330 h 2018589"/>
              <a:gd name="connsiteX137-4763" fmla="*/ 1163886 w 1441934"/>
              <a:gd name="connsiteY137-4764" fmla="*/ 645851 h 2018589"/>
              <a:gd name="connsiteX138-4765" fmla="*/ 1256278 w 1441934"/>
              <a:gd name="connsiteY138-4766" fmla="*/ 589177 h 2018589"/>
              <a:gd name="connsiteX139-4767" fmla="*/ 1271042 w 1441934"/>
              <a:gd name="connsiteY139-4768" fmla="*/ 580129 h 2018589"/>
              <a:gd name="connsiteX140-4769" fmla="*/ 1299140 w 1441934"/>
              <a:gd name="connsiteY140-4770" fmla="*/ 590130 h 2018589"/>
              <a:gd name="connsiteX141-4771" fmla="*/ 1310570 w 1441934"/>
              <a:gd name="connsiteY141-4772" fmla="*/ 727766 h 2018589"/>
              <a:gd name="connsiteX142-4773" fmla="*/ 1301522 w 1441934"/>
              <a:gd name="connsiteY142-4774" fmla="*/ 768247 h 2018589"/>
              <a:gd name="connsiteX143-4775" fmla="*/ 1301522 w 1441934"/>
              <a:gd name="connsiteY143-4776" fmla="*/ 768247 h 2018589"/>
              <a:gd name="connsiteX144-4777" fmla="*/ 1289615 w 1441934"/>
              <a:gd name="connsiteY144-4778" fmla="*/ 850162 h 2018589"/>
              <a:gd name="connsiteX145-4779" fmla="*/ 1276280 w 1441934"/>
              <a:gd name="connsiteY145-4780" fmla="*/ 858735 h 2018589"/>
              <a:gd name="connsiteX146-4781" fmla="*/ 1187222 w 1441934"/>
              <a:gd name="connsiteY146-4782" fmla="*/ 858735 h 2018589"/>
              <a:gd name="connsiteX147-4783" fmla="*/ 1073398 w 1441934"/>
              <a:gd name="connsiteY147-4784" fmla="*/ 859211 h 2018589"/>
              <a:gd name="connsiteX148-4785" fmla="*/ 1393914 w 1441934"/>
              <a:gd name="connsiteY148-4786" fmla="*/ 1123054 h 2018589"/>
              <a:gd name="connsiteX149-4787" fmla="*/ 1391057 w 1441934"/>
              <a:gd name="connsiteY149-4788" fmla="*/ 1141151 h 2018589"/>
              <a:gd name="connsiteX150-4789" fmla="*/ 1391057 w 1441934"/>
              <a:gd name="connsiteY150-4790" fmla="*/ 1141151 h 2018589"/>
              <a:gd name="connsiteX151-4791" fmla="*/ 1390580 w 1441934"/>
              <a:gd name="connsiteY151-4792" fmla="*/ 1151153 h 2018589"/>
              <a:gd name="connsiteX152-4793" fmla="*/ 1342955 w 1441934"/>
              <a:gd name="connsiteY152-4794" fmla="*/ 1181633 h 2018589"/>
              <a:gd name="connsiteX153-4795" fmla="*/ 1254849 w 1441934"/>
              <a:gd name="connsiteY153-4796" fmla="*/ 1157820 h 2018589"/>
              <a:gd name="connsiteX154-4797" fmla="*/ 1194842 w 1441934"/>
              <a:gd name="connsiteY154-4798" fmla="*/ 1147342 h 2018589"/>
              <a:gd name="connsiteX155-4799" fmla="*/ 1180554 w 1441934"/>
              <a:gd name="connsiteY155-4800" fmla="*/ 1150676 h 2018589"/>
              <a:gd name="connsiteX156-4801" fmla="*/ 1197223 w 1441934"/>
              <a:gd name="connsiteY156-4802" fmla="*/ 1163535 h 2018589"/>
              <a:gd name="connsiteX157-4803" fmla="*/ 1197223 w 1441934"/>
              <a:gd name="connsiteY157-4804" fmla="*/ 1163535 h 2018589"/>
              <a:gd name="connsiteX158-4805" fmla="*/ 1269613 w 1441934"/>
              <a:gd name="connsiteY158-4806" fmla="*/ 1190205 h 2018589"/>
              <a:gd name="connsiteX159-4807" fmla="*/ 1269613 w 1441934"/>
              <a:gd name="connsiteY159-4808" fmla="*/ 1190205 h 2018589"/>
              <a:gd name="connsiteX160-4809" fmla="*/ 1289615 w 1441934"/>
              <a:gd name="connsiteY160-4810" fmla="*/ 1197349 h 2018589"/>
              <a:gd name="connsiteX161-4811" fmla="*/ 1289615 w 1441934"/>
              <a:gd name="connsiteY161-4812" fmla="*/ 1197349 h 2018589"/>
              <a:gd name="connsiteX162-4813" fmla="*/ 1362958 w 1441934"/>
              <a:gd name="connsiteY162-4814" fmla="*/ 1223543 h 2018589"/>
              <a:gd name="connsiteX163-4815" fmla="*/ 1368673 w 1441934"/>
              <a:gd name="connsiteY163-4816" fmla="*/ 1237354 h 2018589"/>
              <a:gd name="connsiteX164-4817" fmla="*/ 1345337 w 1441934"/>
              <a:gd name="connsiteY164-4818" fmla="*/ 1279740 h 2018589"/>
              <a:gd name="connsiteX165-4819" fmla="*/ 1345337 w 1441934"/>
              <a:gd name="connsiteY165-4820" fmla="*/ 1279740 h 2018589"/>
              <a:gd name="connsiteX166-4821" fmla="*/ 1334383 w 1441934"/>
              <a:gd name="connsiteY166-4822" fmla="*/ 1300219 h 2018589"/>
              <a:gd name="connsiteX167-4823" fmla="*/ 1334383 w 1441934"/>
              <a:gd name="connsiteY167-4824" fmla="*/ 1300219 h 2018589"/>
              <a:gd name="connsiteX168-4825" fmla="*/ 1291520 w 1441934"/>
              <a:gd name="connsiteY168-4826" fmla="*/ 1381181 h 2018589"/>
              <a:gd name="connsiteX169-4827" fmla="*/ 1237228 w 1441934"/>
              <a:gd name="connsiteY169-4828" fmla="*/ 1392611 h 2018589"/>
              <a:gd name="connsiteX170-4829" fmla="*/ 1137215 w 1441934"/>
              <a:gd name="connsiteY170-4830" fmla="*/ 1327841 h 2018589"/>
              <a:gd name="connsiteX171-4831" fmla="*/ 1137215 w 1441934"/>
              <a:gd name="connsiteY171-4832" fmla="*/ 1327841 h 2018589"/>
              <a:gd name="connsiteX172-4833" fmla="*/ 1028154 w 1441934"/>
              <a:gd name="connsiteY172-4834" fmla="*/ 1256404 h 2018589"/>
              <a:gd name="connsiteX173-4835" fmla="*/ 1011962 w 1441934"/>
              <a:gd name="connsiteY173-4836" fmla="*/ 1224971 h 2018589"/>
              <a:gd name="connsiteX174-4837" fmla="*/ 1019105 w 1441934"/>
              <a:gd name="connsiteY174-4838" fmla="*/ 1219733 h 2018589"/>
              <a:gd name="connsiteX175-4839" fmla="*/ 1062444 w 1441934"/>
              <a:gd name="connsiteY175-4840" fmla="*/ 1222590 h 2018589"/>
              <a:gd name="connsiteX176-4841" fmla="*/ 1084352 w 1441934"/>
              <a:gd name="connsiteY176-4842" fmla="*/ 1202588 h 2018589"/>
              <a:gd name="connsiteX177-4843" fmla="*/ 1087209 w 1441934"/>
              <a:gd name="connsiteY177-4844" fmla="*/ 1186871 h 2018589"/>
              <a:gd name="connsiteX178-4845" fmla="*/ 1087209 w 1441934"/>
              <a:gd name="connsiteY178-4846" fmla="*/ 1186871 h 2018589"/>
              <a:gd name="connsiteX179-4847" fmla="*/ 1088162 w 1441934"/>
              <a:gd name="connsiteY179-4848" fmla="*/ 1173060 h 2018589"/>
              <a:gd name="connsiteX180-4849" fmla="*/ 1089590 w 1441934"/>
              <a:gd name="connsiteY180-4850" fmla="*/ 1164964 h 2018589"/>
              <a:gd name="connsiteX181-4851" fmla="*/ 1089590 w 1441934"/>
              <a:gd name="connsiteY181-4852" fmla="*/ 1164964 h 2018589"/>
              <a:gd name="connsiteX182-4853" fmla="*/ 1092924 w 1441934"/>
              <a:gd name="connsiteY182-4854" fmla="*/ 1133531 h 2018589"/>
              <a:gd name="connsiteX183-4855" fmla="*/ 1092924 w 1441934"/>
              <a:gd name="connsiteY183-4856" fmla="*/ 1133531 h 2018589"/>
              <a:gd name="connsiteX184-4857" fmla="*/ 1112927 w 1441934"/>
              <a:gd name="connsiteY184-4858" fmla="*/ 955890 h 2018589"/>
              <a:gd name="connsiteX185-4859" fmla="*/ 1116260 w 1441934"/>
              <a:gd name="connsiteY185-4860" fmla="*/ 937792 h 2018589"/>
              <a:gd name="connsiteX186-4861" fmla="*/ 1147217 w 1441934"/>
              <a:gd name="connsiteY186-4862" fmla="*/ 912075 h 2018589"/>
              <a:gd name="connsiteX187-4863" fmla="*/ 1310570 w 1441934"/>
              <a:gd name="connsiteY187-4864" fmla="*/ 902550 h 2018589"/>
              <a:gd name="connsiteX188-4865" fmla="*/ 1343432 w 1441934"/>
              <a:gd name="connsiteY188-4866" fmla="*/ 907789 h 2018589"/>
              <a:gd name="connsiteX189-4867" fmla="*/ 1369626 w 1441934"/>
              <a:gd name="connsiteY189-4868" fmla="*/ 938745 h 2018589"/>
              <a:gd name="connsiteX190-4869" fmla="*/ 1390580 w 1441934"/>
              <a:gd name="connsiteY190-4870" fmla="*/ 1045901 h 2018589"/>
              <a:gd name="connsiteX191-4871" fmla="*/ 1379151 w 1441934"/>
              <a:gd name="connsiteY191-4872" fmla="*/ 1059236 h 2018589"/>
              <a:gd name="connsiteX192-4873" fmla="*/ 1308189 w 1441934"/>
              <a:gd name="connsiteY192-4874" fmla="*/ 1058760 h 2018589"/>
              <a:gd name="connsiteX193-4875" fmla="*/ 1308189 w 1441934"/>
              <a:gd name="connsiteY193-4876" fmla="*/ 1058760 h 2018589"/>
              <a:gd name="connsiteX194-4877" fmla="*/ 1288663 w 1441934"/>
              <a:gd name="connsiteY194-4878" fmla="*/ 1058760 h 2018589"/>
              <a:gd name="connsiteX195-4879" fmla="*/ 1288663 w 1441934"/>
              <a:gd name="connsiteY195-4880" fmla="*/ 1058760 h 2018589"/>
              <a:gd name="connsiteX196-4881" fmla="*/ 1201033 w 1441934"/>
              <a:gd name="connsiteY196-4882" fmla="*/ 1059236 h 2018589"/>
              <a:gd name="connsiteX197-4883" fmla="*/ 1188174 w 1441934"/>
              <a:gd name="connsiteY197-4884" fmla="*/ 1066380 h 2018589"/>
              <a:gd name="connsiteX198-4885" fmla="*/ 1199604 w 1441934"/>
              <a:gd name="connsiteY198-4886" fmla="*/ 1074476 h 2018589"/>
              <a:gd name="connsiteX199-4887" fmla="*/ 1230084 w 1441934"/>
              <a:gd name="connsiteY199-4888" fmla="*/ 1077810 h 2018589"/>
              <a:gd name="connsiteX200-4889" fmla="*/ 1233894 w 1441934"/>
              <a:gd name="connsiteY200-4890" fmla="*/ 1078763 h 2018589"/>
              <a:gd name="connsiteX201-4891" fmla="*/ 1305808 w 1441934"/>
              <a:gd name="connsiteY201-4892" fmla="*/ 1084001 h 2018589"/>
              <a:gd name="connsiteX202-4893" fmla="*/ 1361529 w 1441934"/>
              <a:gd name="connsiteY202-4894" fmla="*/ 1086383 h 2018589"/>
              <a:gd name="connsiteX203-4895" fmla="*/ 1393914 w 1441934"/>
              <a:gd name="connsiteY203-4896" fmla="*/ 1123054 h 2018589"/>
              <a:gd name="connsiteX0-4897" fmla="*/ 1432967 w 1441934"/>
              <a:gd name="connsiteY0-4898" fmla="*/ 970177 h 2018589"/>
              <a:gd name="connsiteX1-4899" fmla="*/ 1423918 w 1441934"/>
              <a:gd name="connsiteY1-4900" fmla="*/ 956842 h 2018589"/>
              <a:gd name="connsiteX2-4901" fmla="*/ 1406297 w 1441934"/>
              <a:gd name="connsiteY2-4902" fmla="*/ 888262 h 2018589"/>
              <a:gd name="connsiteX3-4903" fmla="*/ 1372483 w 1441934"/>
              <a:gd name="connsiteY3-4904" fmla="*/ 820159 h 2018589"/>
              <a:gd name="connsiteX4-4905" fmla="*/ 1365815 w 1441934"/>
              <a:gd name="connsiteY4-4906" fmla="*/ 787774 h 2018589"/>
              <a:gd name="connsiteX5-4907" fmla="*/ 1364387 w 1441934"/>
              <a:gd name="connsiteY5-4908" fmla="*/ 715384 h 2018589"/>
              <a:gd name="connsiteX6-4909" fmla="*/ 1370578 w 1441934"/>
              <a:gd name="connsiteY6-4910" fmla="*/ 659662 h 2018589"/>
              <a:gd name="connsiteX7-4911" fmla="*/ 1359148 w 1441934"/>
              <a:gd name="connsiteY7-4912" fmla="*/ 612990 h 2018589"/>
              <a:gd name="connsiteX8-4913" fmla="*/ 1356290 w 1441934"/>
              <a:gd name="connsiteY8-4914" fmla="*/ 563936 h 2018589"/>
              <a:gd name="connsiteX9-4915" fmla="*/ 1372007 w 1441934"/>
              <a:gd name="connsiteY9-4916" fmla="*/ 424871 h 2018589"/>
              <a:gd name="connsiteX10-4917" fmla="*/ 1359624 w 1441934"/>
              <a:gd name="connsiteY10-4918" fmla="*/ 342956 h 2018589"/>
              <a:gd name="connsiteX11-4919" fmla="*/ 1355338 w 1441934"/>
              <a:gd name="connsiteY11-4920" fmla="*/ 255326 h 2018589"/>
              <a:gd name="connsiteX12-4921" fmla="*/ 1287711 w 1441934"/>
              <a:gd name="connsiteY12-4922" fmla="*/ 191508 h 2018589"/>
              <a:gd name="connsiteX13-4923" fmla="*/ 1252468 w 1441934"/>
              <a:gd name="connsiteY13-4924" fmla="*/ 176268 h 2018589"/>
              <a:gd name="connsiteX14-4925" fmla="*/ 1228179 w 1441934"/>
              <a:gd name="connsiteY14-4926" fmla="*/ 161505 h 2018589"/>
              <a:gd name="connsiteX15-4927" fmla="*/ 1185793 w 1441934"/>
              <a:gd name="connsiteY15-4928" fmla="*/ 127215 h 2018589"/>
              <a:gd name="connsiteX16-4929" fmla="*/ 1174363 w 1441934"/>
              <a:gd name="connsiteY16-4930" fmla="*/ 111022 h 2018589"/>
              <a:gd name="connsiteX17-4931" fmla="*/ 1122452 w 1441934"/>
              <a:gd name="connsiteY17-4932" fmla="*/ 91020 h 2018589"/>
              <a:gd name="connsiteX18-4933" fmla="*/ 1011485 w 1441934"/>
              <a:gd name="connsiteY18-4934" fmla="*/ 52920 h 2018589"/>
              <a:gd name="connsiteX19-4935" fmla="*/ 948620 w 1441934"/>
              <a:gd name="connsiteY19-4936" fmla="*/ 31965 h 2018589"/>
              <a:gd name="connsiteX20-4937" fmla="*/ 887660 w 1441934"/>
              <a:gd name="connsiteY20-4938" fmla="*/ 26726 h 2018589"/>
              <a:gd name="connsiteX21-4939" fmla="*/ 813365 w 1441934"/>
              <a:gd name="connsiteY21-4940" fmla="*/ 17677 h 2018589"/>
              <a:gd name="connsiteX22-4941" fmla="*/ 708590 w 1441934"/>
              <a:gd name="connsiteY22-4942" fmla="*/ 56 h 2018589"/>
              <a:gd name="connsiteX23-4943" fmla="*/ 615245 w 1441934"/>
              <a:gd name="connsiteY23-4944" fmla="*/ 11010 h 2018589"/>
              <a:gd name="connsiteX24-4945" fmla="*/ 405219 w 1441934"/>
              <a:gd name="connsiteY24-4946" fmla="*/ 83876 h 2018589"/>
              <a:gd name="connsiteX25-4947" fmla="*/ 307111 w 1441934"/>
              <a:gd name="connsiteY25-4948" fmla="*/ 158171 h 2018589"/>
              <a:gd name="connsiteX26-4949" fmla="*/ 244723 w 1441934"/>
              <a:gd name="connsiteY26-4950" fmla="*/ 228180 h 2018589"/>
              <a:gd name="connsiteX27-4951" fmla="*/ 191859 w 1441934"/>
              <a:gd name="connsiteY27-4952" fmla="*/ 292474 h 2018589"/>
              <a:gd name="connsiteX28-4953" fmla="*/ 149473 w 1441934"/>
              <a:gd name="connsiteY28-4954" fmla="*/ 380580 h 2018589"/>
              <a:gd name="connsiteX29-4955" fmla="*/ 112801 w 1441934"/>
              <a:gd name="connsiteY29-4956" fmla="*/ 577271 h 2018589"/>
              <a:gd name="connsiteX30-4957" fmla="*/ 121850 w 1441934"/>
              <a:gd name="connsiteY30-4958" fmla="*/ 680617 h 2018589"/>
              <a:gd name="connsiteX31-4959" fmla="*/ 178524 w 1441934"/>
              <a:gd name="connsiteY31-4960" fmla="*/ 825874 h 2018589"/>
              <a:gd name="connsiteX32-4961" fmla="*/ 221386 w 1441934"/>
              <a:gd name="connsiteY32-4962" fmla="*/ 892072 h 2018589"/>
              <a:gd name="connsiteX33-4963" fmla="*/ 244247 w 1441934"/>
              <a:gd name="connsiteY33-4964" fmla="*/ 921600 h 2018589"/>
              <a:gd name="connsiteX34-4965" fmla="*/ 295681 w 1441934"/>
              <a:gd name="connsiteY34-4966" fmla="*/ 1016374 h 2018589"/>
              <a:gd name="connsiteX35-4967" fmla="*/ 319970 w 1441934"/>
              <a:gd name="connsiteY35-4968" fmla="*/ 1153058 h 2018589"/>
              <a:gd name="connsiteX36-4969" fmla="*/ 311874 w 1441934"/>
              <a:gd name="connsiteY36-4970" fmla="*/ 1322603 h 2018589"/>
              <a:gd name="connsiteX37-4971" fmla="*/ 277584 w 1441934"/>
              <a:gd name="connsiteY37-4972" fmla="*/ 1397850 h 2018589"/>
              <a:gd name="connsiteX38-4973" fmla="*/ 248533 w 1441934"/>
              <a:gd name="connsiteY38-4974" fmla="*/ 1431664 h 2018589"/>
              <a:gd name="connsiteX39-4975" fmla="*/ 7949 w 1441934"/>
              <a:gd name="connsiteY39-4976" fmla="*/ 1611103 h 2018589"/>
              <a:gd name="connsiteX40-4977" fmla="*/ 1635 w 1441934"/>
              <a:gd name="connsiteY40-4978" fmla="*/ 1697549 h 2018589"/>
              <a:gd name="connsiteX41-4979" fmla="*/ 321875 w 1441934"/>
              <a:gd name="connsiteY41-4980" fmla="*/ 1465954 h 2018589"/>
              <a:gd name="connsiteX42-4981" fmla="*/ 326638 w 1441934"/>
              <a:gd name="connsiteY42-4982" fmla="*/ 1462620 h 2018589"/>
              <a:gd name="connsiteX43-4983" fmla="*/ 390932 w 1441934"/>
              <a:gd name="connsiteY43-4984" fmla="*/ 1330699 h 2018589"/>
              <a:gd name="connsiteX44-4985" fmla="*/ 413792 w 1441934"/>
              <a:gd name="connsiteY44-4986" fmla="*/ 1234020 h 2018589"/>
              <a:gd name="connsiteX45-4987" fmla="*/ 437128 w 1441934"/>
              <a:gd name="connsiteY45-4988" fmla="*/ 1156391 h 2018589"/>
              <a:gd name="connsiteX46-4989" fmla="*/ 480943 w 1441934"/>
              <a:gd name="connsiteY46-4990" fmla="*/ 1052569 h 2018589"/>
              <a:gd name="connsiteX47-4991" fmla="*/ 472847 w 1441934"/>
              <a:gd name="connsiteY47-4992" fmla="*/ 962081 h 2018589"/>
              <a:gd name="connsiteX48-4993" fmla="*/ 475704 w 1441934"/>
              <a:gd name="connsiteY48-4994" fmla="*/ 770152 h 2018589"/>
              <a:gd name="connsiteX49-4995" fmla="*/ 486182 w 1441934"/>
              <a:gd name="connsiteY49-4996" fmla="*/ 738720 h 2018589"/>
              <a:gd name="connsiteX50-4997" fmla="*/ 545237 w 1441934"/>
              <a:gd name="connsiteY50-4998" fmla="*/ 699191 h 2018589"/>
              <a:gd name="connsiteX51-4999" fmla="*/ 619055 w 1441934"/>
              <a:gd name="connsiteY51-5000" fmla="*/ 681570 h 2018589"/>
              <a:gd name="connsiteX52-5001" fmla="*/ 756692 w 1441934"/>
              <a:gd name="connsiteY52-5002" fmla="*/ 742054 h 2018589"/>
              <a:gd name="connsiteX53-5003" fmla="*/ 842417 w 1441934"/>
              <a:gd name="connsiteY53-5004" fmla="*/ 908265 h 2018589"/>
              <a:gd name="connsiteX54-5005" fmla="*/ 835273 w 1441934"/>
              <a:gd name="connsiteY54-5006" fmla="*/ 918742 h 2018589"/>
              <a:gd name="connsiteX55-5007" fmla="*/ 737642 w 1441934"/>
              <a:gd name="connsiteY55-5008" fmla="*/ 921600 h 2018589"/>
              <a:gd name="connsiteX56-5009" fmla="*/ 658584 w 1441934"/>
              <a:gd name="connsiteY56-5010" fmla="*/ 932554 h 2018589"/>
              <a:gd name="connsiteX57-5011" fmla="*/ 688112 w 1441934"/>
              <a:gd name="connsiteY57-5012" fmla="*/ 946841 h 2018589"/>
              <a:gd name="connsiteX58-5013" fmla="*/ 1049585 w 1441934"/>
              <a:gd name="connsiteY58-5014" fmla="*/ 946841 h 2018589"/>
              <a:gd name="connsiteX59-5015" fmla="*/ 1071493 w 1441934"/>
              <a:gd name="connsiteY59-5016" fmla="*/ 949222 h 2018589"/>
              <a:gd name="connsiteX60-5017" fmla="*/ 1056253 w 1441934"/>
              <a:gd name="connsiteY60-5018" fmla="*/ 1015421 h 2018589"/>
              <a:gd name="connsiteX61-5019" fmla="*/ 1042918 w 1441934"/>
              <a:gd name="connsiteY61-5020" fmla="*/ 1156867 h 2018589"/>
              <a:gd name="connsiteX62-5021" fmla="*/ 1026726 w 1441934"/>
              <a:gd name="connsiteY62-5022" fmla="*/ 1170679 h 2018589"/>
              <a:gd name="connsiteX63-5023" fmla="*/ 982434 w 1441934"/>
              <a:gd name="connsiteY63-5024" fmla="*/ 1173536 h 2018589"/>
              <a:gd name="connsiteX64-5025" fmla="*/ 936714 w 1441934"/>
              <a:gd name="connsiteY64-5026" fmla="*/ 1188776 h 2018589"/>
              <a:gd name="connsiteX65-5027" fmla="*/ 793363 w 1441934"/>
              <a:gd name="connsiteY65-5028" fmla="*/ 1164011 h 2018589"/>
              <a:gd name="connsiteX66-5029" fmla="*/ 723354 w 1441934"/>
              <a:gd name="connsiteY66-5030" fmla="*/ 1152105 h 2018589"/>
              <a:gd name="connsiteX67-5031" fmla="*/ 664775 w 1441934"/>
              <a:gd name="connsiteY67-5032" fmla="*/ 1140675 h 2018589"/>
              <a:gd name="connsiteX68-5033" fmla="*/ 746690 w 1441934"/>
              <a:gd name="connsiteY68-5034" fmla="*/ 1182109 h 2018589"/>
              <a:gd name="connsiteX69-5035" fmla="*/ 930999 w 1441934"/>
              <a:gd name="connsiteY69-5036" fmla="*/ 1240211 h 2018589"/>
              <a:gd name="connsiteX70-5037" fmla="*/ 951954 w 1441934"/>
              <a:gd name="connsiteY70-5038" fmla="*/ 1253070 h 2018589"/>
              <a:gd name="connsiteX71-5039" fmla="*/ 989102 w 1441934"/>
              <a:gd name="connsiteY71-5040" fmla="*/ 1286408 h 2018589"/>
              <a:gd name="connsiteX72-5041" fmla="*/ 1101497 w 1441934"/>
              <a:gd name="connsiteY72-5042" fmla="*/ 1374990 h 2018589"/>
              <a:gd name="connsiteX73-5043" fmla="*/ 983387 w 1441934"/>
              <a:gd name="connsiteY73-5044" fmla="*/ 1376895 h 2018589"/>
              <a:gd name="connsiteX74-5045" fmla="*/ 894328 w 1441934"/>
              <a:gd name="connsiteY74-5046" fmla="*/ 1400708 h 2018589"/>
              <a:gd name="connsiteX75-5047" fmla="*/ 866229 w 1441934"/>
              <a:gd name="connsiteY75-5048" fmla="*/ 1481194 h 2018589"/>
              <a:gd name="connsiteX76-5049" fmla="*/ 843845 w 1441934"/>
              <a:gd name="connsiteY76-5050" fmla="*/ 1585969 h 2018589"/>
              <a:gd name="connsiteX77-5051" fmla="*/ 837654 w 1441934"/>
              <a:gd name="connsiteY77-5052" fmla="*/ 1707889 h 2018589"/>
              <a:gd name="connsiteX78-5053" fmla="*/ 931952 w 1441934"/>
              <a:gd name="connsiteY78-5054" fmla="*/ 1961730 h 2018589"/>
              <a:gd name="connsiteX79-5055" fmla="*/ 962908 w 1441934"/>
              <a:gd name="connsiteY79-5056" fmla="*/ 2007927 h 2018589"/>
              <a:gd name="connsiteX80-5057" fmla="*/ 980529 w 1441934"/>
              <a:gd name="connsiteY80-5058" fmla="*/ 2005545 h 2018589"/>
              <a:gd name="connsiteX81-5059" fmla="*/ 950049 w 1441934"/>
              <a:gd name="connsiteY81-5060" fmla="*/ 1863623 h 2018589"/>
              <a:gd name="connsiteX82-5061" fmla="*/ 915283 w 1441934"/>
              <a:gd name="connsiteY82-5062" fmla="*/ 1739321 h 2018589"/>
              <a:gd name="connsiteX83-5063" fmla="*/ 918140 w 1441934"/>
              <a:gd name="connsiteY83-5064" fmla="*/ 1626450 h 2018589"/>
              <a:gd name="connsiteX84-5065" fmla="*/ 932904 w 1441934"/>
              <a:gd name="connsiteY84-5066" fmla="*/ 1547869 h 2018589"/>
              <a:gd name="connsiteX85-5067" fmla="*/ 940048 w 1441934"/>
              <a:gd name="connsiteY85-5068" fmla="*/ 1509293 h 2018589"/>
              <a:gd name="connsiteX86-5069" fmla="*/ 949097 w 1441934"/>
              <a:gd name="connsiteY86-5070" fmla="*/ 1485956 h 2018589"/>
              <a:gd name="connsiteX87-5071" fmla="*/ 972909 w 1441934"/>
              <a:gd name="connsiteY87-5072" fmla="*/ 1463096 h 2018589"/>
              <a:gd name="connsiteX88-5073" fmla="*/ 1112927 w 1441934"/>
              <a:gd name="connsiteY88-5074" fmla="*/ 1449761 h 2018589"/>
              <a:gd name="connsiteX89-5075" fmla="*/ 1243895 w 1441934"/>
              <a:gd name="connsiteY89-5076" fmla="*/ 1462144 h 2018589"/>
              <a:gd name="connsiteX90-5077" fmla="*/ 1301998 w 1441934"/>
              <a:gd name="connsiteY90-5078" fmla="*/ 1442141 h 2018589"/>
              <a:gd name="connsiteX91-5079" fmla="*/ 1321524 w 1441934"/>
              <a:gd name="connsiteY91-5080" fmla="*/ 1404994 h 2018589"/>
              <a:gd name="connsiteX92-5081" fmla="*/ 1414393 w 1441934"/>
              <a:gd name="connsiteY92-5082" fmla="*/ 1216399 h 2018589"/>
              <a:gd name="connsiteX93-5083" fmla="*/ 1438682 w 1441934"/>
              <a:gd name="connsiteY93-5084" fmla="*/ 1015897 h 2018589"/>
              <a:gd name="connsiteX94-5085" fmla="*/ 1430586 w 1441934"/>
              <a:gd name="connsiteY94-5086" fmla="*/ 975416 h 2018589"/>
              <a:gd name="connsiteX95-5087" fmla="*/ 1432967 w 1441934"/>
              <a:gd name="connsiteY95-5088" fmla="*/ 970177 h 2018589"/>
              <a:gd name="connsiteX96-5089" fmla="*/ 511423 w 1441934"/>
              <a:gd name="connsiteY96-5090" fmla="*/ 447255 h 2018589"/>
              <a:gd name="connsiteX97-5091" fmla="*/ 548570 w 1441934"/>
              <a:gd name="connsiteY97-5092" fmla="*/ 449160 h 2018589"/>
              <a:gd name="connsiteX98-5093" fmla="*/ 442843 w 1441934"/>
              <a:gd name="connsiteY98-5094" fmla="*/ 509167 h 2018589"/>
              <a:gd name="connsiteX99-5095" fmla="*/ 367119 w 1441934"/>
              <a:gd name="connsiteY99-5096" fmla="*/ 512025 h 2018589"/>
              <a:gd name="connsiteX100-5097" fmla="*/ 403314 w 1441934"/>
              <a:gd name="connsiteY100-5098" fmla="*/ 423442 h 2018589"/>
              <a:gd name="connsiteX101-5099" fmla="*/ 379502 w 1441934"/>
              <a:gd name="connsiteY101-5100" fmla="*/ 436777 h 2018589"/>
              <a:gd name="connsiteX102-5101" fmla="*/ 317589 w 1441934"/>
              <a:gd name="connsiteY102-5102" fmla="*/ 490594 h 2018589"/>
              <a:gd name="connsiteX103-5103" fmla="*/ 279013 w 1441934"/>
              <a:gd name="connsiteY103-5104" fmla="*/ 516787 h 2018589"/>
              <a:gd name="connsiteX104-5105" fmla="*/ 512375 w 1441934"/>
              <a:gd name="connsiteY104-5106" fmla="*/ 316762 h 2018589"/>
              <a:gd name="connsiteX105-5107" fmla="*/ 515233 w 1441934"/>
              <a:gd name="connsiteY105-5108" fmla="*/ 319620 h 2018589"/>
              <a:gd name="connsiteX106-5109" fmla="*/ 484277 w 1441934"/>
              <a:gd name="connsiteY106-5110" fmla="*/ 363911 h 2018589"/>
              <a:gd name="connsiteX107-5111" fmla="*/ 480943 w 1441934"/>
              <a:gd name="connsiteY107-5112" fmla="*/ 372484 h 2018589"/>
              <a:gd name="connsiteX108-5113" fmla="*/ 489992 w 1441934"/>
              <a:gd name="connsiteY108-5114" fmla="*/ 373912 h 2018589"/>
              <a:gd name="connsiteX109-5115" fmla="*/ 557143 w 1441934"/>
              <a:gd name="connsiteY109-5116" fmla="*/ 362482 h 2018589"/>
              <a:gd name="connsiteX110-5117" fmla="*/ 570002 w 1441934"/>
              <a:gd name="connsiteY110-5118" fmla="*/ 362006 h 2018589"/>
              <a:gd name="connsiteX111-5119" fmla="*/ 510470 w 1441934"/>
              <a:gd name="connsiteY111-5120" fmla="*/ 416775 h 2018589"/>
              <a:gd name="connsiteX112-5121" fmla="*/ 510470 w 1441934"/>
              <a:gd name="connsiteY112-5122" fmla="*/ 416775 h 2018589"/>
              <a:gd name="connsiteX113-5123" fmla="*/ 502374 w 1441934"/>
              <a:gd name="connsiteY113-5124" fmla="*/ 432015 h 2018589"/>
              <a:gd name="connsiteX114-5125" fmla="*/ 511423 w 1441934"/>
              <a:gd name="connsiteY114-5126" fmla="*/ 447255 h 2018589"/>
              <a:gd name="connsiteX115-5127" fmla="*/ 1073398 w 1441934"/>
              <a:gd name="connsiteY115-5128" fmla="*/ 859211 h 2018589"/>
              <a:gd name="connsiteX116-5129" fmla="*/ 1057682 w 1441934"/>
              <a:gd name="connsiteY116-5130" fmla="*/ 861116 h 2018589"/>
              <a:gd name="connsiteX117-5131" fmla="*/ 1064826 w 1441934"/>
              <a:gd name="connsiteY117-5132" fmla="*/ 879214 h 2018589"/>
              <a:gd name="connsiteX118-5133" fmla="*/ 1044347 w 1441934"/>
              <a:gd name="connsiteY118-5134" fmla="*/ 906360 h 2018589"/>
              <a:gd name="connsiteX119-5135" fmla="*/ 886708 w 1441934"/>
              <a:gd name="connsiteY119-5136" fmla="*/ 907789 h 2018589"/>
              <a:gd name="connsiteX120-5137" fmla="*/ 878612 w 1441934"/>
              <a:gd name="connsiteY120-5138" fmla="*/ 895882 h 2018589"/>
              <a:gd name="connsiteX121-5139" fmla="*/ 886232 w 1441934"/>
              <a:gd name="connsiteY121-5140" fmla="*/ 835399 h 2018589"/>
              <a:gd name="connsiteX122-5141" fmla="*/ 886232 w 1441934"/>
              <a:gd name="connsiteY122-5142" fmla="*/ 835399 h 2018589"/>
              <a:gd name="connsiteX123-5143" fmla="*/ 887660 w 1441934"/>
              <a:gd name="connsiteY123-5144" fmla="*/ 827302 h 2018589"/>
              <a:gd name="connsiteX124-5145" fmla="*/ 898614 w 1441934"/>
              <a:gd name="connsiteY124-5146" fmla="*/ 730624 h 2018589"/>
              <a:gd name="connsiteX125-5147" fmla="*/ 915759 w 1441934"/>
              <a:gd name="connsiteY125-5148" fmla="*/ 665854 h 2018589"/>
              <a:gd name="connsiteX126-5149" fmla="*/ 945287 w 1441934"/>
              <a:gd name="connsiteY126-5150" fmla="*/ 645375 h 2018589"/>
              <a:gd name="connsiteX127-5151" fmla="*/ 1135787 w 1441934"/>
              <a:gd name="connsiteY127-5152" fmla="*/ 546315 h 2018589"/>
              <a:gd name="connsiteX128-5153" fmla="*/ 1146740 w 1441934"/>
              <a:gd name="connsiteY128-5154" fmla="*/ 545839 h 2018589"/>
              <a:gd name="connsiteX129-5155" fmla="*/ 1143407 w 1441934"/>
              <a:gd name="connsiteY129-5156" fmla="*/ 556792 h 2018589"/>
              <a:gd name="connsiteX130-5157" fmla="*/ 1015295 w 1441934"/>
              <a:gd name="connsiteY130-5158" fmla="*/ 718241 h 2018589"/>
              <a:gd name="connsiteX131-5159" fmla="*/ 1020058 w 1441934"/>
              <a:gd name="connsiteY131-5160" fmla="*/ 731100 h 2018589"/>
              <a:gd name="connsiteX132-5161" fmla="*/ 1020058 w 1441934"/>
              <a:gd name="connsiteY132-5162" fmla="*/ 731100 h 2018589"/>
              <a:gd name="connsiteX133-5163" fmla="*/ 1095782 w 1441934"/>
              <a:gd name="connsiteY133-5164" fmla="*/ 686809 h 2018589"/>
              <a:gd name="connsiteX134-5165" fmla="*/ 1129595 w 1441934"/>
              <a:gd name="connsiteY134-5166" fmla="*/ 666330 h 2018589"/>
              <a:gd name="connsiteX135-5167" fmla="*/ 1135310 w 1441934"/>
              <a:gd name="connsiteY135-5168" fmla="*/ 664425 h 2018589"/>
              <a:gd name="connsiteX136-5169" fmla="*/ 1129595 w 1441934"/>
              <a:gd name="connsiteY136-5170" fmla="*/ 666330 h 2018589"/>
              <a:gd name="connsiteX137-5171" fmla="*/ 1163886 w 1441934"/>
              <a:gd name="connsiteY137-5172" fmla="*/ 645851 h 2018589"/>
              <a:gd name="connsiteX138-5173" fmla="*/ 1256278 w 1441934"/>
              <a:gd name="connsiteY138-5174" fmla="*/ 589177 h 2018589"/>
              <a:gd name="connsiteX139-5175" fmla="*/ 1271042 w 1441934"/>
              <a:gd name="connsiteY139-5176" fmla="*/ 580129 h 2018589"/>
              <a:gd name="connsiteX140-5177" fmla="*/ 1299140 w 1441934"/>
              <a:gd name="connsiteY140-5178" fmla="*/ 590130 h 2018589"/>
              <a:gd name="connsiteX141-5179" fmla="*/ 1310570 w 1441934"/>
              <a:gd name="connsiteY141-5180" fmla="*/ 727766 h 2018589"/>
              <a:gd name="connsiteX142-5181" fmla="*/ 1301522 w 1441934"/>
              <a:gd name="connsiteY142-5182" fmla="*/ 768247 h 2018589"/>
              <a:gd name="connsiteX143-5183" fmla="*/ 1301522 w 1441934"/>
              <a:gd name="connsiteY143-5184" fmla="*/ 768247 h 2018589"/>
              <a:gd name="connsiteX144-5185" fmla="*/ 1289615 w 1441934"/>
              <a:gd name="connsiteY144-5186" fmla="*/ 850162 h 2018589"/>
              <a:gd name="connsiteX145-5187" fmla="*/ 1276280 w 1441934"/>
              <a:gd name="connsiteY145-5188" fmla="*/ 858735 h 2018589"/>
              <a:gd name="connsiteX146-5189" fmla="*/ 1187222 w 1441934"/>
              <a:gd name="connsiteY146-5190" fmla="*/ 858735 h 2018589"/>
              <a:gd name="connsiteX147-5191" fmla="*/ 1073398 w 1441934"/>
              <a:gd name="connsiteY147-5192" fmla="*/ 859211 h 2018589"/>
              <a:gd name="connsiteX148-5193" fmla="*/ 1393914 w 1441934"/>
              <a:gd name="connsiteY148-5194" fmla="*/ 1123054 h 2018589"/>
              <a:gd name="connsiteX149-5195" fmla="*/ 1391057 w 1441934"/>
              <a:gd name="connsiteY149-5196" fmla="*/ 1141151 h 2018589"/>
              <a:gd name="connsiteX150-5197" fmla="*/ 1391057 w 1441934"/>
              <a:gd name="connsiteY150-5198" fmla="*/ 1141151 h 2018589"/>
              <a:gd name="connsiteX151-5199" fmla="*/ 1390580 w 1441934"/>
              <a:gd name="connsiteY151-5200" fmla="*/ 1151153 h 2018589"/>
              <a:gd name="connsiteX152-5201" fmla="*/ 1342955 w 1441934"/>
              <a:gd name="connsiteY152-5202" fmla="*/ 1181633 h 2018589"/>
              <a:gd name="connsiteX153-5203" fmla="*/ 1254849 w 1441934"/>
              <a:gd name="connsiteY153-5204" fmla="*/ 1157820 h 2018589"/>
              <a:gd name="connsiteX154-5205" fmla="*/ 1194842 w 1441934"/>
              <a:gd name="connsiteY154-5206" fmla="*/ 1147342 h 2018589"/>
              <a:gd name="connsiteX155-5207" fmla="*/ 1180554 w 1441934"/>
              <a:gd name="connsiteY155-5208" fmla="*/ 1150676 h 2018589"/>
              <a:gd name="connsiteX156-5209" fmla="*/ 1197223 w 1441934"/>
              <a:gd name="connsiteY156-5210" fmla="*/ 1163535 h 2018589"/>
              <a:gd name="connsiteX157-5211" fmla="*/ 1197223 w 1441934"/>
              <a:gd name="connsiteY157-5212" fmla="*/ 1163535 h 2018589"/>
              <a:gd name="connsiteX158-5213" fmla="*/ 1269613 w 1441934"/>
              <a:gd name="connsiteY158-5214" fmla="*/ 1190205 h 2018589"/>
              <a:gd name="connsiteX159-5215" fmla="*/ 1269613 w 1441934"/>
              <a:gd name="connsiteY159-5216" fmla="*/ 1190205 h 2018589"/>
              <a:gd name="connsiteX160-5217" fmla="*/ 1289615 w 1441934"/>
              <a:gd name="connsiteY160-5218" fmla="*/ 1197349 h 2018589"/>
              <a:gd name="connsiteX161-5219" fmla="*/ 1289615 w 1441934"/>
              <a:gd name="connsiteY161-5220" fmla="*/ 1197349 h 2018589"/>
              <a:gd name="connsiteX162-5221" fmla="*/ 1362958 w 1441934"/>
              <a:gd name="connsiteY162-5222" fmla="*/ 1223543 h 2018589"/>
              <a:gd name="connsiteX163-5223" fmla="*/ 1368673 w 1441934"/>
              <a:gd name="connsiteY163-5224" fmla="*/ 1237354 h 2018589"/>
              <a:gd name="connsiteX164-5225" fmla="*/ 1345337 w 1441934"/>
              <a:gd name="connsiteY164-5226" fmla="*/ 1279740 h 2018589"/>
              <a:gd name="connsiteX165-5227" fmla="*/ 1345337 w 1441934"/>
              <a:gd name="connsiteY165-5228" fmla="*/ 1279740 h 2018589"/>
              <a:gd name="connsiteX166-5229" fmla="*/ 1334383 w 1441934"/>
              <a:gd name="connsiteY166-5230" fmla="*/ 1300219 h 2018589"/>
              <a:gd name="connsiteX167-5231" fmla="*/ 1334383 w 1441934"/>
              <a:gd name="connsiteY167-5232" fmla="*/ 1300219 h 2018589"/>
              <a:gd name="connsiteX168-5233" fmla="*/ 1291520 w 1441934"/>
              <a:gd name="connsiteY168-5234" fmla="*/ 1381181 h 2018589"/>
              <a:gd name="connsiteX169-5235" fmla="*/ 1237228 w 1441934"/>
              <a:gd name="connsiteY169-5236" fmla="*/ 1392611 h 2018589"/>
              <a:gd name="connsiteX170-5237" fmla="*/ 1137215 w 1441934"/>
              <a:gd name="connsiteY170-5238" fmla="*/ 1327841 h 2018589"/>
              <a:gd name="connsiteX171-5239" fmla="*/ 1137215 w 1441934"/>
              <a:gd name="connsiteY171-5240" fmla="*/ 1327841 h 2018589"/>
              <a:gd name="connsiteX172-5241" fmla="*/ 1028154 w 1441934"/>
              <a:gd name="connsiteY172-5242" fmla="*/ 1256404 h 2018589"/>
              <a:gd name="connsiteX173-5243" fmla="*/ 1011962 w 1441934"/>
              <a:gd name="connsiteY173-5244" fmla="*/ 1224971 h 2018589"/>
              <a:gd name="connsiteX174-5245" fmla="*/ 1019105 w 1441934"/>
              <a:gd name="connsiteY174-5246" fmla="*/ 1219733 h 2018589"/>
              <a:gd name="connsiteX175-5247" fmla="*/ 1062444 w 1441934"/>
              <a:gd name="connsiteY175-5248" fmla="*/ 1222590 h 2018589"/>
              <a:gd name="connsiteX176-5249" fmla="*/ 1084352 w 1441934"/>
              <a:gd name="connsiteY176-5250" fmla="*/ 1202588 h 2018589"/>
              <a:gd name="connsiteX177-5251" fmla="*/ 1087209 w 1441934"/>
              <a:gd name="connsiteY177-5252" fmla="*/ 1186871 h 2018589"/>
              <a:gd name="connsiteX178-5253" fmla="*/ 1087209 w 1441934"/>
              <a:gd name="connsiteY178-5254" fmla="*/ 1186871 h 2018589"/>
              <a:gd name="connsiteX179-5255" fmla="*/ 1088162 w 1441934"/>
              <a:gd name="connsiteY179-5256" fmla="*/ 1173060 h 2018589"/>
              <a:gd name="connsiteX180-5257" fmla="*/ 1089590 w 1441934"/>
              <a:gd name="connsiteY180-5258" fmla="*/ 1164964 h 2018589"/>
              <a:gd name="connsiteX181-5259" fmla="*/ 1089590 w 1441934"/>
              <a:gd name="connsiteY181-5260" fmla="*/ 1164964 h 2018589"/>
              <a:gd name="connsiteX182-5261" fmla="*/ 1092924 w 1441934"/>
              <a:gd name="connsiteY182-5262" fmla="*/ 1133531 h 2018589"/>
              <a:gd name="connsiteX183-5263" fmla="*/ 1092924 w 1441934"/>
              <a:gd name="connsiteY183-5264" fmla="*/ 1133531 h 2018589"/>
              <a:gd name="connsiteX184-5265" fmla="*/ 1112927 w 1441934"/>
              <a:gd name="connsiteY184-5266" fmla="*/ 955890 h 2018589"/>
              <a:gd name="connsiteX185-5267" fmla="*/ 1116260 w 1441934"/>
              <a:gd name="connsiteY185-5268" fmla="*/ 937792 h 2018589"/>
              <a:gd name="connsiteX186-5269" fmla="*/ 1147217 w 1441934"/>
              <a:gd name="connsiteY186-5270" fmla="*/ 912075 h 2018589"/>
              <a:gd name="connsiteX187-5271" fmla="*/ 1310570 w 1441934"/>
              <a:gd name="connsiteY187-5272" fmla="*/ 902550 h 2018589"/>
              <a:gd name="connsiteX188-5273" fmla="*/ 1343432 w 1441934"/>
              <a:gd name="connsiteY188-5274" fmla="*/ 907789 h 2018589"/>
              <a:gd name="connsiteX189-5275" fmla="*/ 1369626 w 1441934"/>
              <a:gd name="connsiteY189-5276" fmla="*/ 938745 h 2018589"/>
              <a:gd name="connsiteX190-5277" fmla="*/ 1390580 w 1441934"/>
              <a:gd name="connsiteY190-5278" fmla="*/ 1045901 h 2018589"/>
              <a:gd name="connsiteX191-5279" fmla="*/ 1379151 w 1441934"/>
              <a:gd name="connsiteY191-5280" fmla="*/ 1059236 h 2018589"/>
              <a:gd name="connsiteX192-5281" fmla="*/ 1308189 w 1441934"/>
              <a:gd name="connsiteY192-5282" fmla="*/ 1058760 h 2018589"/>
              <a:gd name="connsiteX193-5283" fmla="*/ 1308189 w 1441934"/>
              <a:gd name="connsiteY193-5284" fmla="*/ 1058760 h 2018589"/>
              <a:gd name="connsiteX194-5285" fmla="*/ 1288663 w 1441934"/>
              <a:gd name="connsiteY194-5286" fmla="*/ 1058760 h 2018589"/>
              <a:gd name="connsiteX195-5287" fmla="*/ 1288663 w 1441934"/>
              <a:gd name="connsiteY195-5288" fmla="*/ 1058760 h 2018589"/>
              <a:gd name="connsiteX196-5289" fmla="*/ 1201033 w 1441934"/>
              <a:gd name="connsiteY196-5290" fmla="*/ 1059236 h 2018589"/>
              <a:gd name="connsiteX197-5291" fmla="*/ 1188174 w 1441934"/>
              <a:gd name="connsiteY197-5292" fmla="*/ 1066380 h 2018589"/>
              <a:gd name="connsiteX198-5293" fmla="*/ 1199604 w 1441934"/>
              <a:gd name="connsiteY198-5294" fmla="*/ 1074476 h 2018589"/>
              <a:gd name="connsiteX199-5295" fmla="*/ 1230084 w 1441934"/>
              <a:gd name="connsiteY199-5296" fmla="*/ 1077810 h 2018589"/>
              <a:gd name="connsiteX200-5297" fmla="*/ 1233894 w 1441934"/>
              <a:gd name="connsiteY200-5298" fmla="*/ 1078763 h 2018589"/>
              <a:gd name="connsiteX201-5299" fmla="*/ 1305808 w 1441934"/>
              <a:gd name="connsiteY201-5300" fmla="*/ 1084001 h 2018589"/>
              <a:gd name="connsiteX202-5301" fmla="*/ 1361529 w 1441934"/>
              <a:gd name="connsiteY202-5302" fmla="*/ 1086383 h 2018589"/>
              <a:gd name="connsiteX203-5303" fmla="*/ 1393914 w 1441934"/>
              <a:gd name="connsiteY203-5304" fmla="*/ 1123054 h 2018589"/>
              <a:gd name="connsiteX0-5305" fmla="*/ 1432967 w 1441934"/>
              <a:gd name="connsiteY0-5306" fmla="*/ 970177 h 2017379"/>
              <a:gd name="connsiteX1-5307" fmla="*/ 1423918 w 1441934"/>
              <a:gd name="connsiteY1-5308" fmla="*/ 956842 h 2017379"/>
              <a:gd name="connsiteX2-5309" fmla="*/ 1406297 w 1441934"/>
              <a:gd name="connsiteY2-5310" fmla="*/ 888262 h 2017379"/>
              <a:gd name="connsiteX3-5311" fmla="*/ 1372483 w 1441934"/>
              <a:gd name="connsiteY3-5312" fmla="*/ 820159 h 2017379"/>
              <a:gd name="connsiteX4-5313" fmla="*/ 1365815 w 1441934"/>
              <a:gd name="connsiteY4-5314" fmla="*/ 787774 h 2017379"/>
              <a:gd name="connsiteX5-5315" fmla="*/ 1364387 w 1441934"/>
              <a:gd name="connsiteY5-5316" fmla="*/ 715384 h 2017379"/>
              <a:gd name="connsiteX6-5317" fmla="*/ 1370578 w 1441934"/>
              <a:gd name="connsiteY6-5318" fmla="*/ 659662 h 2017379"/>
              <a:gd name="connsiteX7-5319" fmla="*/ 1359148 w 1441934"/>
              <a:gd name="connsiteY7-5320" fmla="*/ 612990 h 2017379"/>
              <a:gd name="connsiteX8-5321" fmla="*/ 1356290 w 1441934"/>
              <a:gd name="connsiteY8-5322" fmla="*/ 563936 h 2017379"/>
              <a:gd name="connsiteX9-5323" fmla="*/ 1372007 w 1441934"/>
              <a:gd name="connsiteY9-5324" fmla="*/ 424871 h 2017379"/>
              <a:gd name="connsiteX10-5325" fmla="*/ 1359624 w 1441934"/>
              <a:gd name="connsiteY10-5326" fmla="*/ 342956 h 2017379"/>
              <a:gd name="connsiteX11-5327" fmla="*/ 1355338 w 1441934"/>
              <a:gd name="connsiteY11-5328" fmla="*/ 255326 h 2017379"/>
              <a:gd name="connsiteX12-5329" fmla="*/ 1287711 w 1441934"/>
              <a:gd name="connsiteY12-5330" fmla="*/ 191508 h 2017379"/>
              <a:gd name="connsiteX13-5331" fmla="*/ 1252468 w 1441934"/>
              <a:gd name="connsiteY13-5332" fmla="*/ 176268 h 2017379"/>
              <a:gd name="connsiteX14-5333" fmla="*/ 1228179 w 1441934"/>
              <a:gd name="connsiteY14-5334" fmla="*/ 161505 h 2017379"/>
              <a:gd name="connsiteX15-5335" fmla="*/ 1185793 w 1441934"/>
              <a:gd name="connsiteY15-5336" fmla="*/ 127215 h 2017379"/>
              <a:gd name="connsiteX16-5337" fmla="*/ 1174363 w 1441934"/>
              <a:gd name="connsiteY16-5338" fmla="*/ 111022 h 2017379"/>
              <a:gd name="connsiteX17-5339" fmla="*/ 1122452 w 1441934"/>
              <a:gd name="connsiteY17-5340" fmla="*/ 91020 h 2017379"/>
              <a:gd name="connsiteX18-5341" fmla="*/ 1011485 w 1441934"/>
              <a:gd name="connsiteY18-5342" fmla="*/ 52920 h 2017379"/>
              <a:gd name="connsiteX19-5343" fmla="*/ 948620 w 1441934"/>
              <a:gd name="connsiteY19-5344" fmla="*/ 31965 h 2017379"/>
              <a:gd name="connsiteX20-5345" fmla="*/ 887660 w 1441934"/>
              <a:gd name="connsiteY20-5346" fmla="*/ 26726 h 2017379"/>
              <a:gd name="connsiteX21-5347" fmla="*/ 813365 w 1441934"/>
              <a:gd name="connsiteY21-5348" fmla="*/ 17677 h 2017379"/>
              <a:gd name="connsiteX22-5349" fmla="*/ 708590 w 1441934"/>
              <a:gd name="connsiteY22-5350" fmla="*/ 56 h 2017379"/>
              <a:gd name="connsiteX23-5351" fmla="*/ 615245 w 1441934"/>
              <a:gd name="connsiteY23-5352" fmla="*/ 11010 h 2017379"/>
              <a:gd name="connsiteX24-5353" fmla="*/ 405219 w 1441934"/>
              <a:gd name="connsiteY24-5354" fmla="*/ 83876 h 2017379"/>
              <a:gd name="connsiteX25-5355" fmla="*/ 307111 w 1441934"/>
              <a:gd name="connsiteY25-5356" fmla="*/ 158171 h 2017379"/>
              <a:gd name="connsiteX26-5357" fmla="*/ 244723 w 1441934"/>
              <a:gd name="connsiteY26-5358" fmla="*/ 228180 h 2017379"/>
              <a:gd name="connsiteX27-5359" fmla="*/ 191859 w 1441934"/>
              <a:gd name="connsiteY27-5360" fmla="*/ 292474 h 2017379"/>
              <a:gd name="connsiteX28-5361" fmla="*/ 149473 w 1441934"/>
              <a:gd name="connsiteY28-5362" fmla="*/ 380580 h 2017379"/>
              <a:gd name="connsiteX29-5363" fmla="*/ 112801 w 1441934"/>
              <a:gd name="connsiteY29-5364" fmla="*/ 577271 h 2017379"/>
              <a:gd name="connsiteX30-5365" fmla="*/ 121850 w 1441934"/>
              <a:gd name="connsiteY30-5366" fmla="*/ 680617 h 2017379"/>
              <a:gd name="connsiteX31-5367" fmla="*/ 178524 w 1441934"/>
              <a:gd name="connsiteY31-5368" fmla="*/ 825874 h 2017379"/>
              <a:gd name="connsiteX32-5369" fmla="*/ 221386 w 1441934"/>
              <a:gd name="connsiteY32-5370" fmla="*/ 892072 h 2017379"/>
              <a:gd name="connsiteX33-5371" fmla="*/ 244247 w 1441934"/>
              <a:gd name="connsiteY33-5372" fmla="*/ 921600 h 2017379"/>
              <a:gd name="connsiteX34-5373" fmla="*/ 295681 w 1441934"/>
              <a:gd name="connsiteY34-5374" fmla="*/ 1016374 h 2017379"/>
              <a:gd name="connsiteX35-5375" fmla="*/ 319970 w 1441934"/>
              <a:gd name="connsiteY35-5376" fmla="*/ 1153058 h 2017379"/>
              <a:gd name="connsiteX36-5377" fmla="*/ 311874 w 1441934"/>
              <a:gd name="connsiteY36-5378" fmla="*/ 1322603 h 2017379"/>
              <a:gd name="connsiteX37-5379" fmla="*/ 277584 w 1441934"/>
              <a:gd name="connsiteY37-5380" fmla="*/ 1397850 h 2017379"/>
              <a:gd name="connsiteX38-5381" fmla="*/ 248533 w 1441934"/>
              <a:gd name="connsiteY38-5382" fmla="*/ 1431664 h 2017379"/>
              <a:gd name="connsiteX39-5383" fmla="*/ 7949 w 1441934"/>
              <a:gd name="connsiteY39-5384" fmla="*/ 1611103 h 2017379"/>
              <a:gd name="connsiteX40-5385" fmla="*/ 1635 w 1441934"/>
              <a:gd name="connsiteY40-5386" fmla="*/ 1697549 h 2017379"/>
              <a:gd name="connsiteX41-5387" fmla="*/ 321875 w 1441934"/>
              <a:gd name="connsiteY41-5388" fmla="*/ 1465954 h 2017379"/>
              <a:gd name="connsiteX42-5389" fmla="*/ 326638 w 1441934"/>
              <a:gd name="connsiteY42-5390" fmla="*/ 1462620 h 2017379"/>
              <a:gd name="connsiteX43-5391" fmla="*/ 390932 w 1441934"/>
              <a:gd name="connsiteY43-5392" fmla="*/ 1330699 h 2017379"/>
              <a:gd name="connsiteX44-5393" fmla="*/ 413792 w 1441934"/>
              <a:gd name="connsiteY44-5394" fmla="*/ 1234020 h 2017379"/>
              <a:gd name="connsiteX45-5395" fmla="*/ 437128 w 1441934"/>
              <a:gd name="connsiteY45-5396" fmla="*/ 1156391 h 2017379"/>
              <a:gd name="connsiteX46-5397" fmla="*/ 480943 w 1441934"/>
              <a:gd name="connsiteY46-5398" fmla="*/ 1052569 h 2017379"/>
              <a:gd name="connsiteX47-5399" fmla="*/ 472847 w 1441934"/>
              <a:gd name="connsiteY47-5400" fmla="*/ 962081 h 2017379"/>
              <a:gd name="connsiteX48-5401" fmla="*/ 475704 w 1441934"/>
              <a:gd name="connsiteY48-5402" fmla="*/ 770152 h 2017379"/>
              <a:gd name="connsiteX49-5403" fmla="*/ 486182 w 1441934"/>
              <a:gd name="connsiteY49-5404" fmla="*/ 738720 h 2017379"/>
              <a:gd name="connsiteX50-5405" fmla="*/ 545237 w 1441934"/>
              <a:gd name="connsiteY50-5406" fmla="*/ 699191 h 2017379"/>
              <a:gd name="connsiteX51-5407" fmla="*/ 619055 w 1441934"/>
              <a:gd name="connsiteY51-5408" fmla="*/ 681570 h 2017379"/>
              <a:gd name="connsiteX52-5409" fmla="*/ 756692 w 1441934"/>
              <a:gd name="connsiteY52-5410" fmla="*/ 742054 h 2017379"/>
              <a:gd name="connsiteX53-5411" fmla="*/ 842417 w 1441934"/>
              <a:gd name="connsiteY53-5412" fmla="*/ 908265 h 2017379"/>
              <a:gd name="connsiteX54-5413" fmla="*/ 835273 w 1441934"/>
              <a:gd name="connsiteY54-5414" fmla="*/ 918742 h 2017379"/>
              <a:gd name="connsiteX55-5415" fmla="*/ 737642 w 1441934"/>
              <a:gd name="connsiteY55-5416" fmla="*/ 921600 h 2017379"/>
              <a:gd name="connsiteX56-5417" fmla="*/ 658584 w 1441934"/>
              <a:gd name="connsiteY56-5418" fmla="*/ 932554 h 2017379"/>
              <a:gd name="connsiteX57-5419" fmla="*/ 688112 w 1441934"/>
              <a:gd name="connsiteY57-5420" fmla="*/ 946841 h 2017379"/>
              <a:gd name="connsiteX58-5421" fmla="*/ 1049585 w 1441934"/>
              <a:gd name="connsiteY58-5422" fmla="*/ 946841 h 2017379"/>
              <a:gd name="connsiteX59-5423" fmla="*/ 1071493 w 1441934"/>
              <a:gd name="connsiteY59-5424" fmla="*/ 949222 h 2017379"/>
              <a:gd name="connsiteX60-5425" fmla="*/ 1056253 w 1441934"/>
              <a:gd name="connsiteY60-5426" fmla="*/ 1015421 h 2017379"/>
              <a:gd name="connsiteX61-5427" fmla="*/ 1042918 w 1441934"/>
              <a:gd name="connsiteY61-5428" fmla="*/ 1156867 h 2017379"/>
              <a:gd name="connsiteX62-5429" fmla="*/ 1026726 w 1441934"/>
              <a:gd name="connsiteY62-5430" fmla="*/ 1170679 h 2017379"/>
              <a:gd name="connsiteX63-5431" fmla="*/ 982434 w 1441934"/>
              <a:gd name="connsiteY63-5432" fmla="*/ 1173536 h 2017379"/>
              <a:gd name="connsiteX64-5433" fmla="*/ 936714 w 1441934"/>
              <a:gd name="connsiteY64-5434" fmla="*/ 1188776 h 2017379"/>
              <a:gd name="connsiteX65-5435" fmla="*/ 793363 w 1441934"/>
              <a:gd name="connsiteY65-5436" fmla="*/ 1164011 h 2017379"/>
              <a:gd name="connsiteX66-5437" fmla="*/ 723354 w 1441934"/>
              <a:gd name="connsiteY66-5438" fmla="*/ 1152105 h 2017379"/>
              <a:gd name="connsiteX67-5439" fmla="*/ 664775 w 1441934"/>
              <a:gd name="connsiteY67-5440" fmla="*/ 1140675 h 2017379"/>
              <a:gd name="connsiteX68-5441" fmla="*/ 746690 w 1441934"/>
              <a:gd name="connsiteY68-5442" fmla="*/ 1182109 h 2017379"/>
              <a:gd name="connsiteX69-5443" fmla="*/ 930999 w 1441934"/>
              <a:gd name="connsiteY69-5444" fmla="*/ 1240211 h 2017379"/>
              <a:gd name="connsiteX70-5445" fmla="*/ 951954 w 1441934"/>
              <a:gd name="connsiteY70-5446" fmla="*/ 1253070 h 2017379"/>
              <a:gd name="connsiteX71-5447" fmla="*/ 989102 w 1441934"/>
              <a:gd name="connsiteY71-5448" fmla="*/ 1286408 h 2017379"/>
              <a:gd name="connsiteX72-5449" fmla="*/ 1101497 w 1441934"/>
              <a:gd name="connsiteY72-5450" fmla="*/ 1374990 h 2017379"/>
              <a:gd name="connsiteX73-5451" fmla="*/ 983387 w 1441934"/>
              <a:gd name="connsiteY73-5452" fmla="*/ 1376895 h 2017379"/>
              <a:gd name="connsiteX74-5453" fmla="*/ 894328 w 1441934"/>
              <a:gd name="connsiteY74-5454" fmla="*/ 1400708 h 2017379"/>
              <a:gd name="connsiteX75-5455" fmla="*/ 866229 w 1441934"/>
              <a:gd name="connsiteY75-5456" fmla="*/ 1481194 h 2017379"/>
              <a:gd name="connsiteX76-5457" fmla="*/ 843845 w 1441934"/>
              <a:gd name="connsiteY76-5458" fmla="*/ 1585969 h 2017379"/>
              <a:gd name="connsiteX77-5459" fmla="*/ 837654 w 1441934"/>
              <a:gd name="connsiteY77-5460" fmla="*/ 1707889 h 2017379"/>
              <a:gd name="connsiteX78-5461" fmla="*/ 931952 w 1441934"/>
              <a:gd name="connsiteY78-5462" fmla="*/ 1961730 h 2017379"/>
              <a:gd name="connsiteX79-5463" fmla="*/ 962908 w 1441934"/>
              <a:gd name="connsiteY79-5464" fmla="*/ 2007927 h 2017379"/>
              <a:gd name="connsiteX80-5465" fmla="*/ 1014286 w 1441934"/>
              <a:gd name="connsiteY80-5466" fmla="*/ 2005545 h 2017379"/>
              <a:gd name="connsiteX81-5467" fmla="*/ 950049 w 1441934"/>
              <a:gd name="connsiteY81-5468" fmla="*/ 1863623 h 2017379"/>
              <a:gd name="connsiteX82-5469" fmla="*/ 915283 w 1441934"/>
              <a:gd name="connsiteY82-5470" fmla="*/ 1739321 h 2017379"/>
              <a:gd name="connsiteX83-5471" fmla="*/ 918140 w 1441934"/>
              <a:gd name="connsiteY83-5472" fmla="*/ 1626450 h 2017379"/>
              <a:gd name="connsiteX84-5473" fmla="*/ 932904 w 1441934"/>
              <a:gd name="connsiteY84-5474" fmla="*/ 1547869 h 2017379"/>
              <a:gd name="connsiteX85-5475" fmla="*/ 940048 w 1441934"/>
              <a:gd name="connsiteY85-5476" fmla="*/ 1509293 h 2017379"/>
              <a:gd name="connsiteX86-5477" fmla="*/ 949097 w 1441934"/>
              <a:gd name="connsiteY86-5478" fmla="*/ 1485956 h 2017379"/>
              <a:gd name="connsiteX87-5479" fmla="*/ 972909 w 1441934"/>
              <a:gd name="connsiteY87-5480" fmla="*/ 1463096 h 2017379"/>
              <a:gd name="connsiteX88-5481" fmla="*/ 1112927 w 1441934"/>
              <a:gd name="connsiteY88-5482" fmla="*/ 1449761 h 2017379"/>
              <a:gd name="connsiteX89-5483" fmla="*/ 1243895 w 1441934"/>
              <a:gd name="connsiteY89-5484" fmla="*/ 1462144 h 2017379"/>
              <a:gd name="connsiteX90-5485" fmla="*/ 1301998 w 1441934"/>
              <a:gd name="connsiteY90-5486" fmla="*/ 1442141 h 2017379"/>
              <a:gd name="connsiteX91-5487" fmla="*/ 1321524 w 1441934"/>
              <a:gd name="connsiteY91-5488" fmla="*/ 1404994 h 2017379"/>
              <a:gd name="connsiteX92-5489" fmla="*/ 1414393 w 1441934"/>
              <a:gd name="connsiteY92-5490" fmla="*/ 1216399 h 2017379"/>
              <a:gd name="connsiteX93-5491" fmla="*/ 1438682 w 1441934"/>
              <a:gd name="connsiteY93-5492" fmla="*/ 1015897 h 2017379"/>
              <a:gd name="connsiteX94-5493" fmla="*/ 1430586 w 1441934"/>
              <a:gd name="connsiteY94-5494" fmla="*/ 975416 h 2017379"/>
              <a:gd name="connsiteX95-5495" fmla="*/ 1432967 w 1441934"/>
              <a:gd name="connsiteY95-5496" fmla="*/ 970177 h 2017379"/>
              <a:gd name="connsiteX96-5497" fmla="*/ 511423 w 1441934"/>
              <a:gd name="connsiteY96-5498" fmla="*/ 447255 h 2017379"/>
              <a:gd name="connsiteX97-5499" fmla="*/ 548570 w 1441934"/>
              <a:gd name="connsiteY97-5500" fmla="*/ 449160 h 2017379"/>
              <a:gd name="connsiteX98-5501" fmla="*/ 442843 w 1441934"/>
              <a:gd name="connsiteY98-5502" fmla="*/ 509167 h 2017379"/>
              <a:gd name="connsiteX99-5503" fmla="*/ 367119 w 1441934"/>
              <a:gd name="connsiteY99-5504" fmla="*/ 512025 h 2017379"/>
              <a:gd name="connsiteX100-5505" fmla="*/ 403314 w 1441934"/>
              <a:gd name="connsiteY100-5506" fmla="*/ 423442 h 2017379"/>
              <a:gd name="connsiteX101-5507" fmla="*/ 379502 w 1441934"/>
              <a:gd name="connsiteY101-5508" fmla="*/ 436777 h 2017379"/>
              <a:gd name="connsiteX102-5509" fmla="*/ 317589 w 1441934"/>
              <a:gd name="connsiteY102-5510" fmla="*/ 490594 h 2017379"/>
              <a:gd name="connsiteX103-5511" fmla="*/ 279013 w 1441934"/>
              <a:gd name="connsiteY103-5512" fmla="*/ 516787 h 2017379"/>
              <a:gd name="connsiteX104-5513" fmla="*/ 512375 w 1441934"/>
              <a:gd name="connsiteY104-5514" fmla="*/ 316762 h 2017379"/>
              <a:gd name="connsiteX105-5515" fmla="*/ 515233 w 1441934"/>
              <a:gd name="connsiteY105-5516" fmla="*/ 319620 h 2017379"/>
              <a:gd name="connsiteX106-5517" fmla="*/ 484277 w 1441934"/>
              <a:gd name="connsiteY106-5518" fmla="*/ 363911 h 2017379"/>
              <a:gd name="connsiteX107-5519" fmla="*/ 480943 w 1441934"/>
              <a:gd name="connsiteY107-5520" fmla="*/ 372484 h 2017379"/>
              <a:gd name="connsiteX108-5521" fmla="*/ 489992 w 1441934"/>
              <a:gd name="connsiteY108-5522" fmla="*/ 373912 h 2017379"/>
              <a:gd name="connsiteX109-5523" fmla="*/ 557143 w 1441934"/>
              <a:gd name="connsiteY109-5524" fmla="*/ 362482 h 2017379"/>
              <a:gd name="connsiteX110-5525" fmla="*/ 570002 w 1441934"/>
              <a:gd name="connsiteY110-5526" fmla="*/ 362006 h 2017379"/>
              <a:gd name="connsiteX111-5527" fmla="*/ 510470 w 1441934"/>
              <a:gd name="connsiteY111-5528" fmla="*/ 416775 h 2017379"/>
              <a:gd name="connsiteX112-5529" fmla="*/ 510470 w 1441934"/>
              <a:gd name="connsiteY112-5530" fmla="*/ 416775 h 2017379"/>
              <a:gd name="connsiteX113-5531" fmla="*/ 502374 w 1441934"/>
              <a:gd name="connsiteY113-5532" fmla="*/ 432015 h 2017379"/>
              <a:gd name="connsiteX114-5533" fmla="*/ 511423 w 1441934"/>
              <a:gd name="connsiteY114-5534" fmla="*/ 447255 h 2017379"/>
              <a:gd name="connsiteX115-5535" fmla="*/ 1073398 w 1441934"/>
              <a:gd name="connsiteY115-5536" fmla="*/ 859211 h 2017379"/>
              <a:gd name="connsiteX116-5537" fmla="*/ 1057682 w 1441934"/>
              <a:gd name="connsiteY116-5538" fmla="*/ 861116 h 2017379"/>
              <a:gd name="connsiteX117-5539" fmla="*/ 1064826 w 1441934"/>
              <a:gd name="connsiteY117-5540" fmla="*/ 879214 h 2017379"/>
              <a:gd name="connsiteX118-5541" fmla="*/ 1044347 w 1441934"/>
              <a:gd name="connsiteY118-5542" fmla="*/ 906360 h 2017379"/>
              <a:gd name="connsiteX119-5543" fmla="*/ 886708 w 1441934"/>
              <a:gd name="connsiteY119-5544" fmla="*/ 907789 h 2017379"/>
              <a:gd name="connsiteX120-5545" fmla="*/ 878612 w 1441934"/>
              <a:gd name="connsiteY120-5546" fmla="*/ 895882 h 2017379"/>
              <a:gd name="connsiteX121-5547" fmla="*/ 886232 w 1441934"/>
              <a:gd name="connsiteY121-5548" fmla="*/ 835399 h 2017379"/>
              <a:gd name="connsiteX122-5549" fmla="*/ 886232 w 1441934"/>
              <a:gd name="connsiteY122-5550" fmla="*/ 835399 h 2017379"/>
              <a:gd name="connsiteX123-5551" fmla="*/ 887660 w 1441934"/>
              <a:gd name="connsiteY123-5552" fmla="*/ 827302 h 2017379"/>
              <a:gd name="connsiteX124-5553" fmla="*/ 898614 w 1441934"/>
              <a:gd name="connsiteY124-5554" fmla="*/ 730624 h 2017379"/>
              <a:gd name="connsiteX125-5555" fmla="*/ 915759 w 1441934"/>
              <a:gd name="connsiteY125-5556" fmla="*/ 665854 h 2017379"/>
              <a:gd name="connsiteX126-5557" fmla="*/ 945287 w 1441934"/>
              <a:gd name="connsiteY126-5558" fmla="*/ 645375 h 2017379"/>
              <a:gd name="connsiteX127-5559" fmla="*/ 1135787 w 1441934"/>
              <a:gd name="connsiteY127-5560" fmla="*/ 546315 h 2017379"/>
              <a:gd name="connsiteX128-5561" fmla="*/ 1146740 w 1441934"/>
              <a:gd name="connsiteY128-5562" fmla="*/ 545839 h 2017379"/>
              <a:gd name="connsiteX129-5563" fmla="*/ 1143407 w 1441934"/>
              <a:gd name="connsiteY129-5564" fmla="*/ 556792 h 2017379"/>
              <a:gd name="connsiteX130-5565" fmla="*/ 1015295 w 1441934"/>
              <a:gd name="connsiteY130-5566" fmla="*/ 718241 h 2017379"/>
              <a:gd name="connsiteX131-5567" fmla="*/ 1020058 w 1441934"/>
              <a:gd name="connsiteY131-5568" fmla="*/ 731100 h 2017379"/>
              <a:gd name="connsiteX132-5569" fmla="*/ 1020058 w 1441934"/>
              <a:gd name="connsiteY132-5570" fmla="*/ 731100 h 2017379"/>
              <a:gd name="connsiteX133-5571" fmla="*/ 1095782 w 1441934"/>
              <a:gd name="connsiteY133-5572" fmla="*/ 686809 h 2017379"/>
              <a:gd name="connsiteX134-5573" fmla="*/ 1129595 w 1441934"/>
              <a:gd name="connsiteY134-5574" fmla="*/ 666330 h 2017379"/>
              <a:gd name="connsiteX135-5575" fmla="*/ 1135310 w 1441934"/>
              <a:gd name="connsiteY135-5576" fmla="*/ 664425 h 2017379"/>
              <a:gd name="connsiteX136-5577" fmla="*/ 1129595 w 1441934"/>
              <a:gd name="connsiteY136-5578" fmla="*/ 666330 h 2017379"/>
              <a:gd name="connsiteX137-5579" fmla="*/ 1163886 w 1441934"/>
              <a:gd name="connsiteY137-5580" fmla="*/ 645851 h 2017379"/>
              <a:gd name="connsiteX138-5581" fmla="*/ 1256278 w 1441934"/>
              <a:gd name="connsiteY138-5582" fmla="*/ 589177 h 2017379"/>
              <a:gd name="connsiteX139-5583" fmla="*/ 1271042 w 1441934"/>
              <a:gd name="connsiteY139-5584" fmla="*/ 580129 h 2017379"/>
              <a:gd name="connsiteX140-5585" fmla="*/ 1299140 w 1441934"/>
              <a:gd name="connsiteY140-5586" fmla="*/ 590130 h 2017379"/>
              <a:gd name="connsiteX141-5587" fmla="*/ 1310570 w 1441934"/>
              <a:gd name="connsiteY141-5588" fmla="*/ 727766 h 2017379"/>
              <a:gd name="connsiteX142-5589" fmla="*/ 1301522 w 1441934"/>
              <a:gd name="connsiteY142-5590" fmla="*/ 768247 h 2017379"/>
              <a:gd name="connsiteX143-5591" fmla="*/ 1301522 w 1441934"/>
              <a:gd name="connsiteY143-5592" fmla="*/ 768247 h 2017379"/>
              <a:gd name="connsiteX144-5593" fmla="*/ 1289615 w 1441934"/>
              <a:gd name="connsiteY144-5594" fmla="*/ 850162 h 2017379"/>
              <a:gd name="connsiteX145-5595" fmla="*/ 1276280 w 1441934"/>
              <a:gd name="connsiteY145-5596" fmla="*/ 858735 h 2017379"/>
              <a:gd name="connsiteX146-5597" fmla="*/ 1187222 w 1441934"/>
              <a:gd name="connsiteY146-5598" fmla="*/ 858735 h 2017379"/>
              <a:gd name="connsiteX147-5599" fmla="*/ 1073398 w 1441934"/>
              <a:gd name="connsiteY147-5600" fmla="*/ 859211 h 2017379"/>
              <a:gd name="connsiteX148-5601" fmla="*/ 1393914 w 1441934"/>
              <a:gd name="connsiteY148-5602" fmla="*/ 1123054 h 2017379"/>
              <a:gd name="connsiteX149-5603" fmla="*/ 1391057 w 1441934"/>
              <a:gd name="connsiteY149-5604" fmla="*/ 1141151 h 2017379"/>
              <a:gd name="connsiteX150-5605" fmla="*/ 1391057 w 1441934"/>
              <a:gd name="connsiteY150-5606" fmla="*/ 1141151 h 2017379"/>
              <a:gd name="connsiteX151-5607" fmla="*/ 1390580 w 1441934"/>
              <a:gd name="connsiteY151-5608" fmla="*/ 1151153 h 2017379"/>
              <a:gd name="connsiteX152-5609" fmla="*/ 1342955 w 1441934"/>
              <a:gd name="connsiteY152-5610" fmla="*/ 1181633 h 2017379"/>
              <a:gd name="connsiteX153-5611" fmla="*/ 1254849 w 1441934"/>
              <a:gd name="connsiteY153-5612" fmla="*/ 1157820 h 2017379"/>
              <a:gd name="connsiteX154-5613" fmla="*/ 1194842 w 1441934"/>
              <a:gd name="connsiteY154-5614" fmla="*/ 1147342 h 2017379"/>
              <a:gd name="connsiteX155-5615" fmla="*/ 1180554 w 1441934"/>
              <a:gd name="connsiteY155-5616" fmla="*/ 1150676 h 2017379"/>
              <a:gd name="connsiteX156-5617" fmla="*/ 1197223 w 1441934"/>
              <a:gd name="connsiteY156-5618" fmla="*/ 1163535 h 2017379"/>
              <a:gd name="connsiteX157-5619" fmla="*/ 1197223 w 1441934"/>
              <a:gd name="connsiteY157-5620" fmla="*/ 1163535 h 2017379"/>
              <a:gd name="connsiteX158-5621" fmla="*/ 1269613 w 1441934"/>
              <a:gd name="connsiteY158-5622" fmla="*/ 1190205 h 2017379"/>
              <a:gd name="connsiteX159-5623" fmla="*/ 1269613 w 1441934"/>
              <a:gd name="connsiteY159-5624" fmla="*/ 1190205 h 2017379"/>
              <a:gd name="connsiteX160-5625" fmla="*/ 1289615 w 1441934"/>
              <a:gd name="connsiteY160-5626" fmla="*/ 1197349 h 2017379"/>
              <a:gd name="connsiteX161-5627" fmla="*/ 1289615 w 1441934"/>
              <a:gd name="connsiteY161-5628" fmla="*/ 1197349 h 2017379"/>
              <a:gd name="connsiteX162-5629" fmla="*/ 1362958 w 1441934"/>
              <a:gd name="connsiteY162-5630" fmla="*/ 1223543 h 2017379"/>
              <a:gd name="connsiteX163-5631" fmla="*/ 1368673 w 1441934"/>
              <a:gd name="connsiteY163-5632" fmla="*/ 1237354 h 2017379"/>
              <a:gd name="connsiteX164-5633" fmla="*/ 1345337 w 1441934"/>
              <a:gd name="connsiteY164-5634" fmla="*/ 1279740 h 2017379"/>
              <a:gd name="connsiteX165-5635" fmla="*/ 1345337 w 1441934"/>
              <a:gd name="connsiteY165-5636" fmla="*/ 1279740 h 2017379"/>
              <a:gd name="connsiteX166-5637" fmla="*/ 1334383 w 1441934"/>
              <a:gd name="connsiteY166-5638" fmla="*/ 1300219 h 2017379"/>
              <a:gd name="connsiteX167-5639" fmla="*/ 1334383 w 1441934"/>
              <a:gd name="connsiteY167-5640" fmla="*/ 1300219 h 2017379"/>
              <a:gd name="connsiteX168-5641" fmla="*/ 1291520 w 1441934"/>
              <a:gd name="connsiteY168-5642" fmla="*/ 1381181 h 2017379"/>
              <a:gd name="connsiteX169-5643" fmla="*/ 1237228 w 1441934"/>
              <a:gd name="connsiteY169-5644" fmla="*/ 1392611 h 2017379"/>
              <a:gd name="connsiteX170-5645" fmla="*/ 1137215 w 1441934"/>
              <a:gd name="connsiteY170-5646" fmla="*/ 1327841 h 2017379"/>
              <a:gd name="connsiteX171-5647" fmla="*/ 1137215 w 1441934"/>
              <a:gd name="connsiteY171-5648" fmla="*/ 1327841 h 2017379"/>
              <a:gd name="connsiteX172-5649" fmla="*/ 1028154 w 1441934"/>
              <a:gd name="connsiteY172-5650" fmla="*/ 1256404 h 2017379"/>
              <a:gd name="connsiteX173-5651" fmla="*/ 1011962 w 1441934"/>
              <a:gd name="connsiteY173-5652" fmla="*/ 1224971 h 2017379"/>
              <a:gd name="connsiteX174-5653" fmla="*/ 1019105 w 1441934"/>
              <a:gd name="connsiteY174-5654" fmla="*/ 1219733 h 2017379"/>
              <a:gd name="connsiteX175-5655" fmla="*/ 1062444 w 1441934"/>
              <a:gd name="connsiteY175-5656" fmla="*/ 1222590 h 2017379"/>
              <a:gd name="connsiteX176-5657" fmla="*/ 1084352 w 1441934"/>
              <a:gd name="connsiteY176-5658" fmla="*/ 1202588 h 2017379"/>
              <a:gd name="connsiteX177-5659" fmla="*/ 1087209 w 1441934"/>
              <a:gd name="connsiteY177-5660" fmla="*/ 1186871 h 2017379"/>
              <a:gd name="connsiteX178-5661" fmla="*/ 1087209 w 1441934"/>
              <a:gd name="connsiteY178-5662" fmla="*/ 1186871 h 2017379"/>
              <a:gd name="connsiteX179-5663" fmla="*/ 1088162 w 1441934"/>
              <a:gd name="connsiteY179-5664" fmla="*/ 1173060 h 2017379"/>
              <a:gd name="connsiteX180-5665" fmla="*/ 1089590 w 1441934"/>
              <a:gd name="connsiteY180-5666" fmla="*/ 1164964 h 2017379"/>
              <a:gd name="connsiteX181-5667" fmla="*/ 1089590 w 1441934"/>
              <a:gd name="connsiteY181-5668" fmla="*/ 1164964 h 2017379"/>
              <a:gd name="connsiteX182-5669" fmla="*/ 1092924 w 1441934"/>
              <a:gd name="connsiteY182-5670" fmla="*/ 1133531 h 2017379"/>
              <a:gd name="connsiteX183-5671" fmla="*/ 1092924 w 1441934"/>
              <a:gd name="connsiteY183-5672" fmla="*/ 1133531 h 2017379"/>
              <a:gd name="connsiteX184-5673" fmla="*/ 1112927 w 1441934"/>
              <a:gd name="connsiteY184-5674" fmla="*/ 955890 h 2017379"/>
              <a:gd name="connsiteX185-5675" fmla="*/ 1116260 w 1441934"/>
              <a:gd name="connsiteY185-5676" fmla="*/ 937792 h 2017379"/>
              <a:gd name="connsiteX186-5677" fmla="*/ 1147217 w 1441934"/>
              <a:gd name="connsiteY186-5678" fmla="*/ 912075 h 2017379"/>
              <a:gd name="connsiteX187-5679" fmla="*/ 1310570 w 1441934"/>
              <a:gd name="connsiteY187-5680" fmla="*/ 902550 h 2017379"/>
              <a:gd name="connsiteX188-5681" fmla="*/ 1343432 w 1441934"/>
              <a:gd name="connsiteY188-5682" fmla="*/ 907789 h 2017379"/>
              <a:gd name="connsiteX189-5683" fmla="*/ 1369626 w 1441934"/>
              <a:gd name="connsiteY189-5684" fmla="*/ 938745 h 2017379"/>
              <a:gd name="connsiteX190-5685" fmla="*/ 1390580 w 1441934"/>
              <a:gd name="connsiteY190-5686" fmla="*/ 1045901 h 2017379"/>
              <a:gd name="connsiteX191-5687" fmla="*/ 1379151 w 1441934"/>
              <a:gd name="connsiteY191-5688" fmla="*/ 1059236 h 2017379"/>
              <a:gd name="connsiteX192-5689" fmla="*/ 1308189 w 1441934"/>
              <a:gd name="connsiteY192-5690" fmla="*/ 1058760 h 2017379"/>
              <a:gd name="connsiteX193-5691" fmla="*/ 1308189 w 1441934"/>
              <a:gd name="connsiteY193-5692" fmla="*/ 1058760 h 2017379"/>
              <a:gd name="connsiteX194-5693" fmla="*/ 1288663 w 1441934"/>
              <a:gd name="connsiteY194-5694" fmla="*/ 1058760 h 2017379"/>
              <a:gd name="connsiteX195-5695" fmla="*/ 1288663 w 1441934"/>
              <a:gd name="connsiteY195-5696" fmla="*/ 1058760 h 2017379"/>
              <a:gd name="connsiteX196-5697" fmla="*/ 1201033 w 1441934"/>
              <a:gd name="connsiteY196-5698" fmla="*/ 1059236 h 2017379"/>
              <a:gd name="connsiteX197-5699" fmla="*/ 1188174 w 1441934"/>
              <a:gd name="connsiteY197-5700" fmla="*/ 1066380 h 2017379"/>
              <a:gd name="connsiteX198-5701" fmla="*/ 1199604 w 1441934"/>
              <a:gd name="connsiteY198-5702" fmla="*/ 1074476 h 2017379"/>
              <a:gd name="connsiteX199-5703" fmla="*/ 1230084 w 1441934"/>
              <a:gd name="connsiteY199-5704" fmla="*/ 1077810 h 2017379"/>
              <a:gd name="connsiteX200-5705" fmla="*/ 1233894 w 1441934"/>
              <a:gd name="connsiteY200-5706" fmla="*/ 1078763 h 2017379"/>
              <a:gd name="connsiteX201-5707" fmla="*/ 1305808 w 1441934"/>
              <a:gd name="connsiteY201-5708" fmla="*/ 1084001 h 2017379"/>
              <a:gd name="connsiteX202-5709" fmla="*/ 1361529 w 1441934"/>
              <a:gd name="connsiteY202-5710" fmla="*/ 1086383 h 2017379"/>
              <a:gd name="connsiteX203-5711" fmla="*/ 1393914 w 1441934"/>
              <a:gd name="connsiteY203-5712" fmla="*/ 1123054 h 2017379"/>
              <a:gd name="connsiteX0-5713" fmla="*/ 1432967 w 1441934"/>
              <a:gd name="connsiteY0-5714" fmla="*/ 970177 h 2017379"/>
              <a:gd name="connsiteX1-5715" fmla="*/ 1423918 w 1441934"/>
              <a:gd name="connsiteY1-5716" fmla="*/ 956842 h 2017379"/>
              <a:gd name="connsiteX2-5717" fmla="*/ 1406297 w 1441934"/>
              <a:gd name="connsiteY2-5718" fmla="*/ 888262 h 2017379"/>
              <a:gd name="connsiteX3-5719" fmla="*/ 1372483 w 1441934"/>
              <a:gd name="connsiteY3-5720" fmla="*/ 820159 h 2017379"/>
              <a:gd name="connsiteX4-5721" fmla="*/ 1365815 w 1441934"/>
              <a:gd name="connsiteY4-5722" fmla="*/ 787774 h 2017379"/>
              <a:gd name="connsiteX5-5723" fmla="*/ 1364387 w 1441934"/>
              <a:gd name="connsiteY5-5724" fmla="*/ 715384 h 2017379"/>
              <a:gd name="connsiteX6-5725" fmla="*/ 1370578 w 1441934"/>
              <a:gd name="connsiteY6-5726" fmla="*/ 659662 h 2017379"/>
              <a:gd name="connsiteX7-5727" fmla="*/ 1359148 w 1441934"/>
              <a:gd name="connsiteY7-5728" fmla="*/ 612990 h 2017379"/>
              <a:gd name="connsiteX8-5729" fmla="*/ 1356290 w 1441934"/>
              <a:gd name="connsiteY8-5730" fmla="*/ 563936 h 2017379"/>
              <a:gd name="connsiteX9-5731" fmla="*/ 1372007 w 1441934"/>
              <a:gd name="connsiteY9-5732" fmla="*/ 424871 h 2017379"/>
              <a:gd name="connsiteX10-5733" fmla="*/ 1359624 w 1441934"/>
              <a:gd name="connsiteY10-5734" fmla="*/ 342956 h 2017379"/>
              <a:gd name="connsiteX11-5735" fmla="*/ 1355338 w 1441934"/>
              <a:gd name="connsiteY11-5736" fmla="*/ 255326 h 2017379"/>
              <a:gd name="connsiteX12-5737" fmla="*/ 1287711 w 1441934"/>
              <a:gd name="connsiteY12-5738" fmla="*/ 191508 h 2017379"/>
              <a:gd name="connsiteX13-5739" fmla="*/ 1252468 w 1441934"/>
              <a:gd name="connsiteY13-5740" fmla="*/ 176268 h 2017379"/>
              <a:gd name="connsiteX14-5741" fmla="*/ 1228179 w 1441934"/>
              <a:gd name="connsiteY14-5742" fmla="*/ 161505 h 2017379"/>
              <a:gd name="connsiteX15-5743" fmla="*/ 1185793 w 1441934"/>
              <a:gd name="connsiteY15-5744" fmla="*/ 127215 h 2017379"/>
              <a:gd name="connsiteX16-5745" fmla="*/ 1174363 w 1441934"/>
              <a:gd name="connsiteY16-5746" fmla="*/ 111022 h 2017379"/>
              <a:gd name="connsiteX17-5747" fmla="*/ 1122452 w 1441934"/>
              <a:gd name="connsiteY17-5748" fmla="*/ 91020 h 2017379"/>
              <a:gd name="connsiteX18-5749" fmla="*/ 1011485 w 1441934"/>
              <a:gd name="connsiteY18-5750" fmla="*/ 52920 h 2017379"/>
              <a:gd name="connsiteX19-5751" fmla="*/ 948620 w 1441934"/>
              <a:gd name="connsiteY19-5752" fmla="*/ 31965 h 2017379"/>
              <a:gd name="connsiteX20-5753" fmla="*/ 887660 w 1441934"/>
              <a:gd name="connsiteY20-5754" fmla="*/ 26726 h 2017379"/>
              <a:gd name="connsiteX21-5755" fmla="*/ 813365 w 1441934"/>
              <a:gd name="connsiteY21-5756" fmla="*/ 17677 h 2017379"/>
              <a:gd name="connsiteX22-5757" fmla="*/ 708590 w 1441934"/>
              <a:gd name="connsiteY22-5758" fmla="*/ 56 h 2017379"/>
              <a:gd name="connsiteX23-5759" fmla="*/ 615245 w 1441934"/>
              <a:gd name="connsiteY23-5760" fmla="*/ 11010 h 2017379"/>
              <a:gd name="connsiteX24-5761" fmla="*/ 405219 w 1441934"/>
              <a:gd name="connsiteY24-5762" fmla="*/ 83876 h 2017379"/>
              <a:gd name="connsiteX25-5763" fmla="*/ 307111 w 1441934"/>
              <a:gd name="connsiteY25-5764" fmla="*/ 158171 h 2017379"/>
              <a:gd name="connsiteX26-5765" fmla="*/ 244723 w 1441934"/>
              <a:gd name="connsiteY26-5766" fmla="*/ 228180 h 2017379"/>
              <a:gd name="connsiteX27-5767" fmla="*/ 191859 w 1441934"/>
              <a:gd name="connsiteY27-5768" fmla="*/ 292474 h 2017379"/>
              <a:gd name="connsiteX28-5769" fmla="*/ 149473 w 1441934"/>
              <a:gd name="connsiteY28-5770" fmla="*/ 380580 h 2017379"/>
              <a:gd name="connsiteX29-5771" fmla="*/ 112801 w 1441934"/>
              <a:gd name="connsiteY29-5772" fmla="*/ 577271 h 2017379"/>
              <a:gd name="connsiteX30-5773" fmla="*/ 121850 w 1441934"/>
              <a:gd name="connsiteY30-5774" fmla="*/ 680617 h 2017379"/>
              <a:gd name="connsiteX31-5775" fmla="*/ 178524 w 1441934"/>
              <a:gd name="connsiteY31-5776" fmla="*/ 825874 h 2017379"/>
              <a:gd name="connsiteX32-5777" fmla="*/ 221386 w 1441934"/>
              <a:gd name="connsiteY32-5778" fmla="*/ 892072 h 2017379"/>
              <a:gd name="connsiteX33-5779" fmla="*/ 244247 w 1441934"/>
              <a:gd name="connsiteY33-5780" fmla="*/ 921600 h 2017379"/>
              <a:gd name="connsiteX34-5781" fmla="*/ 295681 w 1441934"/>
              <a:gd name="connsiteY34-5782" fmla="*/ 1016374 h 2017379"/>
              <a:gd name="connsiteX35-5783" fmla="*/ 319970 w 1441934"/>
              <a:gd name="connsiteY35-5784" fmla="*/ 1153058 h 2017379"/>
              <a:gd name="connsiteX36-5785" fmla="*/ 311874 w 1441934"/>
              <a:gd name="connsiteY36-5786" fmla="*/ 1322603 h 2017379"/>
              <a:gd name="connsiteX37-5787" fmla="*/ 277584 w 1441934"/>
              <a:gd name="connsiteY37-5788" fmla="*/ 1397850 h 2017379"/>
              <a:gd name="connsiteX38-5789" fmla="*/ 248533 w 1441934"/>
              <a:gd name="connsiteY38-5790" fmla="*/ 1431664 h 2017379"/>
              <a:gd name="connsiteX39-5791" fmla="*/ 7949 w 1441934"/>
              <a:gd name="connsiteY39-5792" fmla="*/ 1611103 h 2017379"/>
              <a:gd name="connsiteX40-5793" fmla="*/ 1635 w 1441934"/>
              <a:gd name="connsiteY40-5794" fmla="*/ 1697549 h 2017379"/>
              <a:gd name="connsiteX41-5795" fmla="*/ 321875 w 1441934"/>
              <a:gd name="connsiteY41-5796" fmla="*/ 1465954 h 2017379"/>
              <a:gd name="connsiteX42-5797" fmla="*/ 326638 w 1441934"/>
              <a:gd name="connsiteY42-5798" fmla="*/ 1462620 h 2017379"/>
              <a:gd name="connsiteX43-5799" fmla="*/ 390932 w 1441934"/>
              <a:gd name="connsiteY43-5800" fmla="*/ 1330699 h 2017379"/>
              <a:gd name="connsiteX44-5801" fmla="*/ 413792 w 1441934"/>
              <a:gd name="connsiteY44-5802" fmla="*/ 1234020 h 2017379"/>
              <a:gd name="connsiteX45-5803" fmla="*/ 437128 w 1441934"/>
              <a:gd name="connsiteY45-5804" fmla="*/ 1156391 h 2017379"/>
              <a:gd name="connsiteX46-5805" fmla="*/ 480943 w 1441934"/>
              <a:gd name="connsiteY46-5806" fmla="*/ 1052569 h 2017379"/>
              <a:gd name="connsiteX47-5807" fmla="*/ 472847 w 1441934"/>
              <a:gd name="connsiteY47-5808" fmla="*/ 962081 h 2017379"/>
              <a:gd name="connsiteX48-5809" fmla="*/ 475704 w 1441934"/>
              <a:gd name="connsiteY48-5810" fmla="*/ 770152 h 2017379"/>
              <a:gd name="connsiteX49-5811" fmla="*/ 486182 w 1441934"/>
              <a:gd name="connsiteY49-5812" fmla="*/ 738720 h 2017379"/>
              <a:gd name="connsiteX50-5813" fmla="*/ 545237 w 1441934"/>
              <a:gd name="connsiteY50-5814" fmla="*/ 699191 h 2017379"/>
              <a:gd name="connsiteX51-5815" fmla="*/ 619055 w 1441934"/>
              <a:gd name="connsiteY51-5816" fmla="*/ 681570 h 2017379"/>
              <a:gd name="connsiteX52-5817" fmla="*/ 756692 w 1441934"/>
              <a:gd name="connsiteY52-5818" fmla="*/ 742054 h 2017379"/>
              <a:gd name="connsiteX53-5819" fmla="*/ 842417 w 1441934"/>
              <a:gd name="connsiteY53-5820" fmla="*/ 908265 h 2017379"/>
              <a:gd name="connsiteX54-5821" fmla="*/ 835273 w 1441934"/>
              <a:gd name="connsiteY54-5822" fmla="*/ 918742 h 2017379"/>
              <a:gd name="connsiteX55-5823" fmla="*/ 737642 w 1441934"/>
              <a:gd name="connsiteY55-5824" fmla="*/ 921600 h 2017379"/>
              <a:gd name="connsiteX56-5825" fmla="*/ 658584 w 1441934"/>
              <a:gd name="connsiteY56-5826" fmla="*/ 932554 h 2017379"/>
              <a:gd name="connsiteX57-5827" fmla="*/ 688112 w 1441934"/>
              <a:gd name="connsiteY57-5828" fmla="*/ 946841 h 2017379"/>
              <a:gd name="connsiteX58-5829" fmla="*/ 1049585 w 1441934"/>
              <a:gd name="connsiteY58-5830" fmla="*/ 946841 h 2017379"/>
              <a:gd name="connsiteX59-5831" fmla="*/ 1071493 w 1441934"/>
              <a:gd name="connsiteY59-5832" fmla="*/ 949222 h 2017379"/>
              <a:gd name="connsiteX60-5833" fmla="*/ 1056253 w 1441934"/>
              <a:gd name="connsiteY60-5834" fmla="*/ 1015421 h 2017379"/>
              <a:gd name="connsiteX61-5835" fmla="*/ 1042918 w 1441934"/>
              <a:gd name="connsiteY61-5836" fmla="*/ 1156867 h 2017379"/>
              <a:gd name="connsiteX62-5837" fmla="*/ 1026726 w 1441934"/>
              <a:gd name="connsiteY62-5838" fmla="*/ 1170679 h 2017379"/>
              <a:gd name="connsiteX63-5839" fmla="*/ 982434 w 1441934"/>
              <a:gd name="connsiteY63-5840" fmla="*/ 1173536 h 2017379"/>
              <a:gd name="connsiteX64-5841" fmla="*/ 936714 w 1441934"/>
              <a:gd name="connsiteY64-5842" fmla="*/ 1188776 h 2017379"/>
              <a:gd name="connsiteX65-5843" fmla="*/ 793363 w 1441934"/>
              <a:gd name="connsiteY65-5844" fmla="*/ 1164011 h 2017379"/>
              <a:gd name="connsiteX66-5845" fmla="*/ 723354 w 1441934"/>
              <a:gd name="connsiteY66-5846" fmla="*/ 1152105 h 2017379"/>
              <a:gd name="connsiteX67-5847" fmla="*/ 664775 w 1441934"/>
              <a:gd name="connsiteY67-5848" fmla="*/ 1140675 h 2017379"/>
              <a:gd name="connsiteX68-5849" fmla="*/ 746690 w 1441934"/>
              <a:gd name="connsiteY68-5850" fmla="*/ 1182109 h 2017379"/>
              <a:gd name="connsiteX69-5851" fmla="*/ 930999 w 1441934"/>
              <a:gd name="connsiteY69-5852" fmla="*/ 1240211 h 2017379"/>
              <a:gd name="connsiteX70-5853" fmla="*/ 951954 w 1441934"/>
              <a:gd name="connsiteY70-5854" fmla="*/ 1253070 h 2017379"/>
              <a:gd name="connsiteX71-5855" fmla="*/ 989102 w 1441934"/>
              <a:gd name="connsiteY71-5856" fmla="*/ 1286408 h 2017379"/>
              <a:gd name="connsiteX72-5857" fmla="*/ 1101497 w 1441934"/>
              <a:gd name="connsiteY72-5858" fmla="*/ 1374990 h 2017379"/>
              <a:gd name="connsiteX73-5859" fmla="*/ 983387 w 1441934"/>
              <a:gd name="connsiteY73-5860" fmla="*/ 1376895 h 2017379"/>
              <a:gd name="connsiteX74-5861" fmla="*/ 894328 w 1441934"/>
              <a:gd name="connsiteY74-5862" fmla="*/ 1400708 h 2017379"/>
              <a:gd name="connsiteX75-5863" fmla="*/ 866229 w 1441934"/>
              <a:gd name="connsiteY75-5864" fmla="*/ 1481194 h 2017379"/>
              <a:gd name="connsiteX76-5865" fmla="*/ 843845 w 1441934"/>
              <a:gd name="connsiteY76-5866" fmla="*/ 1585969 h 2017379"/>
              <a:gd name="connsiteX77-5867" fmla="*/ 837654 w 1441934"/>
              <a:gd name="connsiteY77-5868" fmla="*/ 1707889 h 2017379"/>
              <a:gd name="connsiteX78-5869" fmla="*/ 931952 w 1441934"/>
              <a:gd name="connsiteY78-5870" fmla="*/ 1961730 h 2017379"/>
              <a:gd name="connsiteX79-5871" fmla="*/ 962908 w 1441934"/>
              <a:gd name="connsiteY79-5872" fmla="*/ 2007927 h 2017379"/>
              <a:gd name="connsiteX80-5873" fmla="*/ 1014286 w 1441934"/>
              <a:gd name="connsiteY80-5874" fmla="*/ 2005545 h 2017379"/>
              <a:gd name="connsiteX81-5875" fmla="*/ 950049 w 1441934"/>
              <a:gd name="connsiteY81-5876" fmla="*/ 1863623 h 2017379"/>
              <a:gd name="connsiteX82-5877" fmla="*/ 915283 w 1441934"/>
              <a:gd name="connsiteY82-5878" fmla="*/ 1739321 h 2017379"/>
              <a:gd name="connsiteX83-5879" fmla="*/ 918140 w 1441934"/>
              <a:gd name="connsiteY83-5880" fmla="*/ 1626450 h 2017379"/>
              <a:gd name="connsiteX84-5881" fmla="*/ 932904 w 1441934"/>
              <a:gd name="connsiteY84-5882" fmla="*/ 1547869 h 2017379"/>
              <a:gd name="connsiteX85-5883" fmla="*/ 940048 w 1441934"/>
              <a:gd name="connsiteY85-5884" fmla="*/ 1509293 h 2017379"/>
              <a:gd name="connsiteX86-5885" fmla="*/ 949097 w 1441934"/>
              <a:gd name="connsiteY86-5886" fmla="*/ 1485956 h 2017379"/>
              <a:gd name="connsiteX87-5887" fmla="*/ 972909 w 1441934"/>
              <a:gd name="connsiteY87-5888" fmla="*/ 1463096 h 2017379"/>
              <a:gd name="connsiteX88-5889" fmla="*/ 1112927 w 1441934"/>
              <a:gd name="connsiteY88-5890" fmla="*/ 1449761 h 2017379"/>
              <a:gd name="connsiteX89-5891" fmla="*/ 1243895 w 1441934"/>
              <a:gd name="connsiteY89-5892" fmla="*/ 1462144 h 2017379"/>
              <a:gd name="connsiteX90-5893" fmla="*/ 1301998 w 1441934"/>
              <a:gd name="connsiteY90-5894" fmla="*/ 1442141 h 2017379"/>
              <a:gd name="connsiteX91-5895" fmla="*/ 1321524 w 1441934"/>
              <a:gd name="connsiteY91-5896" fmla="*/ 1404994 h 2017379"/>
              <a:gd name="connsiteX92-5897" fmla="*/ 1414393 w 1441934"/>
              <a:gd name="connsiteY92-5898" fmla="*/ 1216399 h 2017379"/>
              <a:gd name="connsiteX93-5899" fmla="*/ 1438682 w 1441934"/>
              <a:gd name="connsiteY93-5900" fmla="*/ 1015897 h 2017379"/>
              <a:gd name="connsiteX94-5901" fmla="*/ 1430586 w 1441934"/>
              <a:gd name="connsiteY94-5902" fmla="*/ 975416 h 2017379"/>
              <a:gd name="connsiteX95-5903" fmla="*/ 1432967 w 1441934"/>
              <a:gd name="connsiteY95-5904" fmla="*/ 970177 h 2017379"/>
              <a:gd name="connsiteX96-5905" fmla="*/ 511423 w 1441934"/>
              <a:gd name="connsiteY96-5906" fmla="*/ 447255 h 2017379"/>
              <a:gd name="connsiteX97-5907" fmla="*/ 548570 w 1441934"/>
              <a:gd name="connsiteY97-5908" fmla="*/ 449160 h 2017379"/>
              <a:gd name="connsiteX98-5909" fmla="*/ 442843 w 1441934"/>
              <a:gd name="connsiteY98-5910" fmla="*/ 509167 h 2017379"/>
              <a:gd name="connsiteX99-5911" fmla="*/ 367119 w 1441934"/>
              <a:gd name="connsiteY99-5912" fmla="*/ 512025 h 2017379"/>
              <a:gd name="connsiteX100-5913" fmla="*/ 403314 w 1441934"/>
              <a:gd name="connsiteY100-5914" fmla="*/ 423442 h 2017379"/>
              <a:gd name="connsiteX101-5915" fmla="*/ 379502 w 1441934"/>
              <a:gd name="connsiteY101-5916" fmla="*/ 436777 h 2017379"/>
              <a:gd name="connsiteX102-5917" fmla="*/ 317589 w 1441934"/>
              <a:gd name="connsiteY102-5918" fmla="*/ 490594 h 2017379"/>
              <a:gd name="connsiteX103-5919" fmla="*/ 279013 w 1441934"/>
              <a:gd name="connsiteY103-5920" fmla="*/ 516787 h 2017379"/>
              <a:gd name="connsiteX104-5921" fmla="*/ 512375 w 1441934"/>
              <a:gd name="connsiteY104-5922" fmla="*/ 316762 h 2017379"/>
              <a:gd name="connsiteX105-5923" fmla="*/ 515233 w 1441934"/>
              <a:gd name="connsiteY105-5924" fmla="*/ 319620 h 2017379"/>
              <a:gd name="connsiteX106-5925" fmla="*/ 484277 w 1441934"/>
              <a:gd name="connsiteY106-5926" fmla="*/ 363911 h 2017379"/>
              <a:gd name="connsiteX107-5927" fmla="*/ 480943 w 1441934"/>
              <a:gd name="connsiteY107-5928" fmla="*/ 372484 h 2017379"/>
              <a:gd name="connsiteX108-5929" fmla="*/ 489992 w 1441934"/>
              <a:gd name="connsiteY108-5930" fmla="*/ 373912 h 2017379"/>
              <a:gd name="connsiteX109-5931" fmla="*/ 557143 w 1441934"/>
              <a:gd name="connsiteY109-5932" fmla="*/ 362482 h 2017379"/>
              <a:gd name="connsiteX110-5933" fmla="*/ 570002 w 1441934"/>
              <a:gd name="connsiteY110-5934" fmla="*/ 362006 h 2017379"/>
              <a:gd name="connsiteX111-5935" fmla="*/ 510470 w 1441934"/>
              <a:gd name="connsiteY111-5936" fmla="*/ 416775 h 2017379"/>
              <a:gd name="connsiteX112-5937" fmla="*/ 510470 w 1441934"/>
              <a:gd name="connsiteY112-5938" fmla="*/ 416775 h 2017379"/>
              <a:gd name="connsiteX113-5939" fmla="*/ 502374 w 1441934"/>
              <a:gd name="connsiteY113-5940" fmla="*/ 432015 h 2017379"/>
              <a:gd name="connsiteX114-5941" fmla="*/ 511423 w 1441934"/>
              <a:gd name="connsiteY114-5942" fmla="*/ 447255 h 2017379"/>
              <a:gd name="connsiteX115-5943" fmla="*/ 1073398 w 1441934"/>
              <a:gd name="connsiteY115-5944" fmla="*/ 859211 h 2017379"/>
              <a:gd name="connsiteX116-5945" fmla="*/ 1057682 w 1441934"/>
              <a:gd name="connsiteY116-5946" fmla="*/ 861116 h 2017379"/>
              <a:gd name="connsiteX117-5947" fmla="*/ 1064826 w 1441934"/>
              <a:gd name="connsiteY117-5948" fmla="*/ 879214 h 2017379"/>
              <a:gd name="connsiteX118-5949" fmla="*/ 1044347 w 1441934"/>
              <a:gd name="connsiteY118-5950" fmla="*/ 906360 h 2017379"/>
              <a:gd name="connsiteX119-5951" fmla="*/ 886708 w 1441934"/>
              <a:gd name="connsiteY119-5952" fmla="*/ 907789 h 2017379"/>
              <a:gd name="connsiteX120-5953" fmla="*/ 878612 w 1441934"/>
              <a:gd name="connsiteY120-5954" fmla="*/ 895882 h 2017379"/>
              <a:gd name="connsiteX121-5955" fmla="*/ 886232 w 1441934"/>
              <a:gd name="connsiteY121-5956" fmla="*/ 835399 h 2017379"/>
              <a:gd name="connsiteX122-5957" fmla="*/ 886232 w 1441934"/>
              <a:gd name="connsiteY122-5958" fmla="*/ 835399 h 2017379"/>
              <a:gd name="connsiteX123-5959" fmla="*/ 887660 w 1441934"/>
              <a:gd name="connsiteY123-5960" fmla="*/ 827302 h 2017379"/>
              <a:gd name="connsiteX124-5961" fmla="*/ 898614 w 1441934"/>
              <a:gd name="connsiteY124-5962" fmla="*/ 730624 h 2017379"/>
              <a:gd name="connsiteX125-5963" fmla="*/ 915759 w 1441934"/>
              <a:gd name="connsiteY125-5964" fmla="*/ 665854 h 2017379"/>
              <a:gd name="connsiteX126-5965" fmla="*/ 945287 w 1441934"/>
              <a:gd name="connsiteY126-5966" fmla="*/ 645375 h 2017379"/>
              <a:gd name="connsiteX127-5967" fmla="*/ 1135787 w 1441934"/>
              <a:gd name="connsiteY127-5968" fmla="*/ 546315 h 2017379"/>
              <a:gd name="connsiteX128-5969" fmla="*/ 1146740 w 1441934"/>
              <a:gd name="connsiteY128-5970" fmla="*/ 545839 h 2017379"/>
              <a:gd name="connsiteX129-5971" fmla="*/ 1143407 w 1441934"/>
              <a:gd name="connsiteY129-5972" fmla="*/ 556792 h 2017379"/>
              <a:gd name="connsiteX130-5973" fmla="*/ 1015295 w 1441934"/>
              <a:gd name="connsiteY130-5974" fmla="*/ 718241 h 2017379"/>
              <a:gd name="connsiteX131-5975" fmla="*/ 1020058 w 1441934"/>
              <a:gd name="connsiteY131-5976" fmla="*/ 731100 h 2017379"/>
              <a:gd name="connsiteX132-5977" fmla="*/ 1020058 w 1441934"/>
              <a:gd name="connsiteY132-5978" fmla="*/ 731100 h 2017379"/>
              <a:gd name="connsiteX133-5979" fmla="*/ 1095782 w 1441934"/>
              <a:gd name="connsiteY133-5980" fmla="*/ 686809 h 2017379"/>
              <a:gd name="connsiteX134-5981" fmla="*/ 1129595 w 1441934"/>
              <a:gd name="connsiteY134-5982" fmla="*/ 666330 h 2017379"/>
              <a:gd name="connsiteX135-5983" fmla="*/ 1135310 w 1441934"/>
              <a:gd name="connsiteY135-5984" fmla="*/ 664425 h 2017379"/>
              <a:gd name="connsiteX136-5985" fmla="*/ 1129595 w 1441934"/>
              <a:gd name="connsiteY136-5986" fmla="*/ 666330 h 2017379"/>
              <a:gd name="connsiteX137-5987" fmla="*/ 1163886 w 1441934"/>
              <a:gd name="connsiteY137-5988" fmla="*/ 645851 h 2017379"/>
              <a:gd name="connsiteX138-5989" fmla="*/ 1256278 w 1441934"/>
              <a:gd name="connsiteY138-5990" fmla="*/ 589177 h 2017379"/>
              <a:gd name="connsiteX139-5991" fmla="*/ 1271042 w 1441934"/>
              <a:gd name="connsiteY139-5992" fmla="*/ 580129 h 2017379"/>
              <a:gd name="connsiteX140-5993" fmla="*/ 1299140 w 1441934"/>
              <a:gd name="connsiteY140-5994" fmla="*/ 590130 h 2017379"/>
              <a:gd name="connsiteX141-5995" fmla="*/ 1310570 w 1441934"/>
              <a:gd name="connsiteY141-5996" fmla="*/ 727766 h 2017379"/>
              <a:gd name="connsiteX142-5997" fmla="*/ 1301522 w 1441934"/>
              <a:gd name="connsiteY142-5998" fmla="*/ 768247 h 2017379"/>
              <a:gd name="connsiteX143-5999" fmla="*/ 1301522 w 1441934"/>
              <a:gd name="connsiteY143-6000" fmla="*/ 768247 h 2017379"/>
              <a:gd name="connsiteX144-6001" fmla="*/ 1289615 w 1441934"/>
              <a:gd name="connsiteY144-6002" fmla="*/ 850162 h 2017379"/>
              <a:gd name="connsiteX145-6003" fmla="*/ 1276280 w 1441934"/>
              <a:gd name="connsiteY145-6004" fmla="*/ 858735 h 2017379"/>
              <a:gd name="connsiteX146-6005" fmla="*/ 1187222 w 1441934"/>
              <a:gd name="connsiteY146-6006" fmla="*/ 858735 h 2017379"/>
              <a:gd name="connsiteX147-6007" fmla="*/ 1073398 w 1441934"/>
              <a:gd name="connsiteY147-6008" fmla="*/ 859211 h 2017379"/>
              <a:gd name="connsiteX148-6009" fmla="*/ 1393914 w 1441934"/>
              <a:gd name="connsiteY148-6010" fmla="*/ 1123054 h 2017379"/>
              <a:gd name="connsiteX149-6011" fmla="*/ 1391057 w 1441934"/>
              <a:gd name="connsiteY149-6012" fmla="*/ 1141151 h 2017379"/>
              <a:gd name="connsiteX150-6013" fmla="*/ 1391057 w 1441934"/>
              <a:gd name="connsiteY150-6014" fmla="*/ 1141151 h 2017379"/>
              <a:gd name="connsiteX151-6015" fmla="*/ 1390580 w 1441934"/>
              <a:gd name="connsiteY151-6016" fmla="*/ 1151153 h 2017379"/>
              <a:gd name="connsiteX152-6017" fmla="*/ 1342955 w 1441934"/>
              <a:gd name="connsiteY152-6018" fmla="*/ 1181633 h 2017379"/>
              <a:gd name="connsiteX153-6019" fmla="*/ 1254849 w 1441934"/>
              <a:gd name="connsiteY153-6020" fmla="*/ 1157820 h 2017379"/>
              <a:gd name="connsiteX154-6021" fmla="*/ 1194842 w 1441934"/>
              <a:gd name="connsiteY154-6022" fmla="*/ 1147342 h 2017379"/>
              <a:gd name="connsiteX155-6023" fmla="*/ 1180554 w 1441934"/>
              <a:gd name="connsiteY155-6024" fmla="*/ 1150676 h 2017379"/>
              <a:gd name="connsiteX156-6025" fmla="*/ 1197223 w 1441934"/>
              <a:gd name="connsiteY156-6026" fmla="*/ 1163535 h 2017379"/>
              <a:gd name="connsiteX157-6027" fmla="*/ 1197223 w 1441934"/>
              <a:gd name="connsiteY157-6028" fmla="*/ 1163535 h 2017379"/>
              <a:gd name="connsiteX158-6029" fmla="*/ 1269613 w 1441934"/>
              <a:gd name="connsiteY158-6030" fmla="*/ 1190205 h 2017379"/>
              <a:gd name="connsiteX159-6031" fmla="*/ 1269613 w 1441934"/>
              <a:gd name="connsiteY159-6032" fmla="*/ 1190205 h 2017379"/>
              <a:gd name="connsiteX160-6033" fmla="*/ 1289615 w 1441934"/>
              <a:gd name="connsiteY160-6034" fmla="*/ 1197349 h 2017379"/>
              <a:gd name="connsiteX161-6035" fmla="*/ 1289615 w 1441934"/>
              <a:gd name="connsiteY161-6036" fmla="*/ 1197349 h 2017379"/>
              <a:gd name="connsiteX162-6037" fmla="*/ 1362958 w 1441934"/>
              <a:gd name="connsiteY162-6038" fmla="*/ 1223543 h 2017379"/>
              <a:gd name="connsiteX163-6039" fmla="*/ 1368673 w 1441934"/>
              <a:gd name="connsiteY163-6040" fmla="*/ 1237354 h 2017379"/>
              <a:gd name="connsiteX164-6041" fmla="*/ 1345337 w 1441934"/>
              <a:gd name="connsiteY164-6042" fmla="*/ 1279740 h 2017379"/>
              <a:gd name="connsiteX165-6043" fmla="*/ 1345337 w 1441934"/>
              <a:gd name="connsiteY165-6044" fmla="*/ 1279740 h 2017379"/>
              <a:gd name="connsiteX166-6045" fmla="*/ 1334383 w 1441934"/>
              <a:gd name="connsiteY166-6046" fmla="*/ 1300219 h 2017379"/>
              <a:gd name="connsiteX167-6047" fmla="*/ 1334383 w 1441934"/>
              <a:gd name="connsiteY167-6048" fmla="*/ 1300219 h 2017379"/>
              <a:gd name="connsiteX168-6049" fmla="*/ 1291520 w 1441934"/>
              <a:gd name="connsiteY168-6050" fmla="*/ 1381181 h 2017379"/>
              <a:gd name="connsiteX169-6051" fmla="*/ 1237228 w 1441934"/>
              <a:gd name="connsiteY169-6052" fmla="*/ 1392611 h 2017379"/>
              <a:gd name="connsiteX170-6053" fmla="*/ 1137215 w 1441934"/>
              <a:gd name="connsiteY170-6054" fmla="*/ 1327841 h 2017379"/>
              <a:gd name="connsiteX171-6055" fmla="*/ 1137215 w 1441934"/>
              <a:gd name="connsiteY171-6056" fmla="*/ 1327841 h 2017379"/>
              <a:gd name="connsiteX172-6057" fmla="*/ 1028154 w 1441934"/>
              <a:gd name="connsiteY172-6058" fmla="*/ 1256404 h 2017379"/>
              <a:gd name="connsiteX173-6059" fmla="*/ 1011962 w 1441934"/>
              <a:gd name="connsiteY173-6060" fmla="*/ 1224971 h 2017379"/>
              <a:gd name="connsiteX174-6061" fmla="*/ 1019105 w 1441934"/>
              <a:gd name="connsiteY174-6062" fmla="*/ 1219733 h 2017379"/>
              <a:gd name="connsiteX175-6063" fmla="*/ 1062444 w 1441934"/>
              <a:gd name="connsiteY175-6064" fmla="*/ 1222590 h 2017379"/>
              <a:gd name="connsiteX176-6065" fmla="*/ 1084352 w 1441934"/>
              <a:gd name="connsiteY176-6066" fmla="*/ 1202588 h 2017379"/>
              <a:gd name="connsiteX177-6067" fmla="*/ 1087209 w 1441934"/>
              <a:gd name="connsiteY177-6068" fmla="*/ 1186871 h 2017379"/>
              <a:gd name="connsiteX178-6069" fmla="*/ 1087209 w 1441934"/>
              <a:gd name="connsiteY178-6070" fmla="*/ 1186871 h 2017379"/>
              <a:gd name="connsiteX179-6071" fmla="*/ 1088162 w 1441934"/>
              <a:gd name="connsiteY179-6072" fmla="*/ 1173060 h 2017379"/>
              <a:gd name="connsiteX180-6073" fmla="*/ 1089590 w 1441934"/>
              <a:gd name="connsiteY180-6074" fmla="*/ 1164964 h 2017379"/>
              <a:gd name="connsiteX181-6075" fmla="*/ 1089590 w 1441934"/>
              <a:gd name="connsiteY181-6076" fmla="*/ 1164964 h 2017379"/>
              <a:gd name="connsiteX182-6077" fmla="*/ 1092924 w 1441934"/>
              <a:gd name="connsiteY182-6078" fmla="*/ 1133531 h 2017379"/>
              <a:gd name="connsiteX183-6079" fmla="*/ 1092924 w 1441934"/>
              <a:gd name="connsiteY183-6080" fmla="*/ 1133531 h 2017379"/>
              <a:gd name="connsiteX184-6081" fmla="*/ 1112927 w 1441934"/>
              <a:gd name="connsiteY184-6082" fmla="*/ 955890 h 2017379"/>
              <a:gd name="connsiteX185-6083" fmla="*/ 1116260 w 1441934"/>
              <a:gd name="connsiteY185-6084" fmla="*/ 937792 h 2017379"/>
              <a:gd name="connsiteX186-6085" fmla="*/ 1147217 w 1441934"/>
              <a:gd name="connsiteY186-6086" fmla="*/ 912075 h 2017379"/>
              <a:gd name="connsiteX187-6087" fmla="*/ 1310570 w 1441934"/>
              <a:gd name="connsiteY187-6088" fmla="*/ 902550 h 2017379"/>
              <a:gd name="connsiteX188-6089" fmla="*/ 1343432 w 1441934"/>
              <a:gd name="connsiteY188-6090" fmla="*/ 907789 h 2017379"/>
              <a:gd name="connsiteX189-6091" fmla="*/ 1369626 w 1441934"/>
              <a:gd name="connsiteY189-6092" fmla="*/ 938745 h 2017379"/>
              <a:gd name="connsiteX190-6093" fmla="*/ 1390580 w 1441934"/>
              <a:gd name="connsiteY190-6094" fmla="*/ 1045901 h 2017379"/>
              <a:gd name="connsiteX191-6095" fmla="*/ 1379151 w 1441934"/>
              <a:gd name="connsiteY191-6096" fmla="*/ 1059236 h 2017379"/>
              <a:gd name="connsiteX192-6097" fmla="*/ 1308189 w 1441934"/>
              <a:gd name="connsiteY192-6098" fmla="*/ 1058760 h 2017379"/>
              <a:gd name="connsiteX193-6099" fmla="*/ 1308189 w 1441934"/>
              <a:gd name="connsiteY193-6100" fmla="*/ 1058760 h 2017379"/>
              <a:gd name="connsiteX194-6101" fmla="*/ 1288663 w 1441934"/>
              <a:gd name="connsiteY194-6102" fmla="*/ 1058760 h 2017379"/>
              <a:gd name="connsiteX195-6103" fmla="*/ 1288663 w 1441934"/>
              <a:gd name="connsiteY195-6104" fmla="*/ 1058760 h 2017379"/>
              <a:gd name="connsiteX196-6105" fmla="*/ 1201033 w 1441934"/>
              <a:gd name="connsiteY196-6106" fmla="*/ 1059236 h 2017379"/>
              <a:gd name="connsiteX197-6107" fmla="*/ 1188174 w 1441934"/>
              <a:gd name="connsiteY197-6108" fmla="*/ 1066380 h 2017379"/>
              <a:gd name="connsiteX198-6109" fmla="*/ 1199604 w 1441934"/>
              <a:gd name="connsiteY198-6110" fmla="*/ 1074476 h 2017379"/>
              <a:gd name="connsiteX199-6111" fmla="*/ 1230084 w 1441934"/>
              <a:gd name="connsiteY199-6112" fmla="*/ 1077810 h 2017379"/>
              <a:gd name="connsiteX200-6113" fmla="*/ 1233894 w 1441934"/>
              <a:gd name="connsiteY200-6114" fmla="*/ 1078763 h 2017379"/>
              <a:gd name="connsiteX201-6115" fmla="*/ 1305808 w 1441934"/>
              <a:gd name="connsiteY201-6116" fmla="*/ 1084001 h 2017379"/>
              <a:gd name="connsiteX202-6117" fmla="*/ 1361529 w 1441934"/>
              <a:gd name="connsiteY202-6118" fmla="*/ 1086383 h 2017379"/>
              <a:gd name="connsiteX203-6119" fmla="*/ 1393914 w 1441934"/>
              <a:gd name="connsiteY203-6120" fmla="*/ 1123054 h 2017379"/>
              <a:gd name="connsiteX0-6121" fmla="*/ 1432967 w 1441934"/>
              <a:gd name="connsiteY0-6122" fmla="*/ 970177 h 2011827"/>
              <a:gd name="connsiteX1-6123" fmla="*/ 1423918 w 1441934"/>
              <a:gd name="connsiteY1-6124" fmla="*/ 956842 h 2011827"/>
              <a:gd name="connsiteX2-6125" fmla="*/ 1406297 w 1441934"/>
              <a:gd name="connsiteY2-6126" fmla="*/ 888262 h 2011827"/>
              <a:gd name="connsiteX3-6127" fmla="*/ 1372483 w 1441934"/>
              <a:gd name="connsiteY3-6128" fmla="*/ 820159 h 2011827"/>
              <a:gd name="connsiteX4-6129" fmla="*/ 1365815 w 1441934"/>
              <a:gd name="connsiteY4-6130" fmla="*/ 787774 h 2011827"/>
              <a:gd name="connsiteX5-6131" fmla="*/ 1364387 w 1441934"/>
              <a:gd name="connsiteY5-6132" fmla="*/ 715384 h 2011827"/>
              <a:gd name="connsiteX6-6133" fmla="*/ 1370578 w 1441934"/>
              <a:gd name="connsiteY6-6134" fmla="*/ 659662 h 2011827"/>
              <a:gd name="connsiteX7-6135" fmla="*/ 1359148 w 1441934"/>
              <a:gd name="connsiteY7-6136" fmla="*/ 612990 h 2011827"/>
              <a:gd name="connsiteX8-6137" fmla="*/ 1356290 w 1441934"/>
              <a:gd name="connsiteY8-6138" fmla="*/ 563936 h 2011827"/>
              <a:gd name="connsiteX9-6139" fmla="*/ 1372007 w 1441934"/>
              <a:gd name="connsiteY9-6140" fmla="*/ 424871 h 2011827"/>
              <a:gd name="connsiteX10-6141" fmla="*/ 1359624 w 1441934"/>
              <a:gd name="connsiteY10-6142" fmla="*/ 342956 h 2011827"/>
              <a:gd name="connsiteX11-6143" fmla="*/ 1355338 w 1441934"/>
              <a:gd name="connsiteY11-6144" fmla="*/ 255326 h 2011827"/>
              <a:gd name="connsiteX12-6145" fmla="*/ 1287711 w 1441934"/>
              <a:gd name="connsiteY12-6146" fmla="*/ 191508 h 2011827"/>
              <a:gd name="connsiteX13-6147" fmla="*/ 1252468 w 1441934"/>
              <a:gd name="connsiteY13-6148" fmla="*/ 176268 h 2011827"/>
              <a:gd name="connsiteX14-6149" fmla="*/ 1228179 w 1441934"/>
              <a:gd name="connsiteY14-6150" fmla="*/ 161505 h 2011827"/>
              <a:gd name="connsiteX15-6151" fmla="*/ 1185793 w 1441934"/>
              <a:gd name="connsiteY15-6152" fmla="*/ 127215 h 2011827"/>
              <a:gd name="connsiteX16-6153" fmla="*/ 1174363 w 1441934"/>
              <a:gd name="connsiteY16-6154" fmla="*/ 111022 h 2011827"/>
              <a:gd name="connsiteX17-6155" fmla="*/ 1122452 w 1441934"/>
              <a:gd name="connsiteY17-6156" fmla="*/ 91020 h 2011827"/>
              <a:gd name="connsiteX18-6157" fmla="*/ 1011485 w 1441934"/>
              <a:gd name="connsiteY18-6158" fmla="*/ 52920 h 2011827"/>
              <a:gd name="connsiteX19-6159" fmla="*/ 948620 w 1441934"/>
              <a:gd name="connsiteY19-6160" fmla="*/ 31965 h 2011827"/>
              <a:gd name="connsiteX20-6161" fmla="*/ 887660 w 1441934"/>
              <a:gd name="connsiteY20-6162" fmla="*/ 26726 h 2011827"/>
              <a:gd name="connsiteX21-6163" fmla="*/ 813365 w 1441934"/>
              <a:gd name="connsiteY21-6164" fmla="*/ 17677 h 2011827"/>
              <a:gd name="connsiteX22-6165" fmla="*/ 708590 w 1441934"/>
              <a:gd name="connsiteY22-6166" fmla="*/ 56 h 2011827"/>
              <a:gd name="connsiteX23-6167" fmla="*/ 615245 w 1441934"/>
              <a:gd name="connsiteY23-6168" fmla="*/ 11010 h 2011827"/>
              <a:gd name="connsiteX24-6169" fmla="*/ 405219 w 1441934"/>
              <a:gd name="connsiteY24-6170" fmla="*/ 83876 h 2011827"/>
              <a:gd name="connsiteX25-6171" fmla="*/ 307111 w 1441934"/>
              <a:gd name="connsiteY25-6172" fmla="*/ 158171 h 2011827"/>
              <a:gd name="connsiteX26-6173" fmla="*/ 244723 w 1441934"/>
              <a:gd name="connsiteY26-6174" fmla="*/ 228180 h 2011827"/>
              <a:gd name="connsiteX27-6175" fmla="*/ 191859 w 1441934"/>
              <a:gd name="connsiteY27-6176" fmla="*/ 292474 h 2011827"/>
              <a:gd name="connsiteX28-6177" fmla="*/ 149473 w 1441934"/>
              <a:gd name="connsiteY28-6178" fmla="*/ 380580 h 2011827"/>
              <a:gd name="connsiteX29-6179" fmla="*/ 112801 w 1441934"/>
              <a:gd name="connsiteY29-6180" fmla="*/ 577271 h 2011827"/>
              <a:gd name="connsiteX30-6181" fmla="*/ 121850 w 1441934"/>
              <a:gd name="connsiteY30-6182" fmla="*/ 680617 h 2011827"/>
              <a:gd name="connsiteX31-6183" fmla="*/ 178524 w 1441934"/>
              <a:gd name="connsiteY31-6184" fmla="*/ 825874 h 2011827"/>
              <a:gd name="connsiteX32-6185" fmla="*/ 221386 w 1441934"/>
              <a:gd name="connsiteY32-6186" fmla="*/ 892072 h 2011827"/>
              <a:gd name="connsiteX33-6187" fmla="*/ 244247 w 1441934"/>
              <a:gd name="connsiteY33-6188" fmla="*/ 921600 h 2011827"/>
              <a:gd name="connsiteX34-6189" fmla="*/ 295681 w 1441934"/>
              <a:gd name="connsiteY34-6190" fmla="*/ 1016374 h 2011827"/>
              <a:gd name="connsiteX35-6191" fmla="*/ 319970 w 1441934"/>
              <a:gd name="connsiteY35-6192" fmla="*/ 1153058 h 2011827"/>
              <a:gd name="connsiteX36-6193" fmla="*/ 311874 w 1441934"/>
              <a:gd name="connsiteY36-6194" fmla="*/ 1322603 h 2011827"/>
              <a:gd name="connsiteX37-6195" fmla="*/ 277584 w 1441934"/>
              <a:gd name="connsiteY37-6196" fmla="*/ 1397850 h 2011827"/>
              <a:gd name="connsiteX38-6197" fmla="*/ 248533 w 1441934"/>
              <a:gd name="connsiteY38-6198" fmla="*/ 1431664 h 2011827"/>
              <a:gd name="connsiteX39-6199" fmla="*/ 7949 w 1441934"/>
              <a:gd name="connsiteY39-6200" fmla="*/ 1611103 h 2011827"/>
              <a:gd name="connsiteX40-6201" fmla="*/ 1635 w 1441934"/>
              <a:gd name="connsiteY40-6202" fmla="*/ 1697549 h 2011827"/>
              <a:gd name="connsiteX41-6203" fmla="*/ 321875 w 1441934"/>
              <a:gd name="connsiteY41-6204" fmla="*/ 1465954 h 2011827"/>
              <a:gd name="connsiteX42-6205" fmla="*/ 326638 w 1441934"/>
              <a:gd name="connsiteY42-6206" fmla="*/ 1462620 h 2011827"/>
              <a:gd name="connsiteX43-6207" fmla="*/ 390932 w 1441934"/>
              <a:gd name="connsiteY43-6208" fmla="*/ 1330699 h 2011827"/>
              <a:gd name="connsiteX44-6209" fmla="*/ 413792 w 1441934"/>
              <a:gd name="connsiteY44-6210" fmla="*/ 1234020 h 2011827"/>
              <a:gd name="connsiteX45-6211" fmla="*/ 437128 w 1441934"/>
              <a:gd name="connsiteY45-6212" fmla="*/ 1156391 h 2011827"/>
              <a:gd name="connsiteX46-6213" fmla="*/ 480943 w 1441934"/>
              <a:gd name="connsiteY46-6214" fmla="*/ 1052569 h 2011827"/>
              <a:gd name="connsiteX47-6215" fmla="*/ 472847 w 1441934"/>
              <a:gd name="connsiteY47-6216" fmla="*/ 962081 h 2011827"/>
              <a:gd name="connsiteX48-6217" fmla="*/ 475704 w 1441934"/>
              <a:gd name="connsiteY48-6218" fmla="*/ 770152 h 2011827"/>
              <a:gd name="connsiteX49-6219" fmla="*/ 486182 w 1441934"/>
              <a:gd name="connsiteY49-6220" fmla="*/ 738720 h 2011827"/>
              <a:gd name="connsiteX50-6221" fmla="*/ 545237 w 1441934"/>
              <a:gd name="connsiteY50-6222" fmla="*/ 699191 h 2011827"/>
              <a:gd name="connsiteX51-6223" fmla="*/ 619055 w 1441934"/>
              <a:gd name="connsiteY51-6224" fmla="*/ 681570 h 2011827"/>
              <a:gd name="connsiteX52-6225" fmla="*/ 756692 w 1441934"/>
              <a:gd name="connsiteY52-6226" fmla="*/ 742054 h 2011827"/>
              <a:gd name="connsiteX53-6227" fmla="*/ 842417 w 1441934"/>
              <a:gd name="connsiteY53-6228" fmla="*/ 908265 h 2011827"/>
              <a:gd name="connsiteX54-6229" fmla="*/ 835273 w 1441934"/>
              <a:gd name="connsiteY54-6230" fmla="*/ 918742 h 2011827"/>
              <a:gd name="connsiteX55-6231" fmla="*/ 737642 w 1441934"/>
              <a:gd name="connsiteY55-6232" fmla="*/ 921600 h 2011827"/>
              <a:gd name="connsiteX56-6233" fmla="*/ 658584 w 1441934"/>
              <a:gd name="connsiteY56-6234" fmla="*/ 932554 h 2011827"/>
              <a:gd name="connsiteX57-6235" fmla="*/ 688112 w 1441934"/>
              <a:gd name="connsiteY57-6236" fmla="*/ 946841 h 2011827"/>
              <a:gd name="connsiteX58-6237" fmla="*/ 1049585 w 1441934"/>
              <a:gd name="connsiteY58-6238" fmla="*/ 946841 h 2011827"/>
              <a:gd name="connsiteX59-6239" fmla="*/ 1071493 w 1441934"/>
              <a:gd name="connsiteY59-6240" fmla="*/ 949222 h 2011827"/>
              <a:gd name="connsiteX60-6241" fmla="*/ 1056253 w 1441934"/>
              <a:gd name="connsiteY60-6242" fmla="*/ 1015421 h 2011827"/>
              <a:gd name="connsiteX61-6243" fmla="*/ 1042918 w 1441934"/>
              <a:gd name="connsiteY61-6244" fmla="*/ 1156867 h 2011827"/>
              <a:gd name="connsiteX62-6245" fmla="*/ 1026726 w 1441934"/>
              <a:gd name="connsiteY62-6246" fmla="*/ 1170679 h 2011827"/>
              <a:gd name="connsiteX63-6247" fmla="*/ 982434 w 1441934"/>
              <a:gd name="connsiteY63-6248" fmla="*/ 1173536 h 2011827"/>
              <a:gd name="connsiteX64-6249" fmla="*/ 936714 w 1441934"/>
              <a:gd name="connsiteY64-6250" fmla="*/ 1188776 h 2011827"/>
              <a:gd name="connsiteX65-6251" fmla="*/ 793363 w 1441934"/>
              <a:gd name="connsiteY65-6252" fmla="*/ 1164011 h 2011827"/>
              <a:gd name="connsiteX66-6253" fmla="*/ 723354 w 1441934"/>
              <a:gd name="connsiteY66-6254" fmla="*/ 1152105 h 2011827"/>
              <a:gd name="connsiteX67-6255" fmla="*/ 664775 w 1441934"/>
              <a:gd name="connsiteY67-6256" fmla="*/ 1140675 h 2011827"/>
              <a:gd name="connsiteX68-6257" fmla="*/ 746690 w 1441934"/>
              <a:gd name="connsiteY68-6258" fmla="*/ 1182109 h 2011827"/>
              <a:gd name="connsiteX69-6259" fmla="*/ 930999 w 1441934"/>
              <a:gd name="connsiteY69-6260" fmla="*/ 1240211 h 2011827"/>
              <a:gd name="connsiteX70-6261" fmla="*/ 951954 w 1441934"/>
              <a:gd name="connsiteY70-6262" fmla="*/ 1253070 h 2011827"/>
              <a:gd name="connsiteX71-6263" fmla="*/ 989102 w 1441934"/>
              <a:gd name="connsiteY71-6264" fmla="*/ 1286408 h 2011827"/>
              <a:gd name="connsiteX72-6265" fmla="*/ 1101497 w 1441934"/>
              <a:gd name="connsiteY72-6266" fmla="*/ 1374990 h 2011827"/>
              <a:gd name="connsiteX73-6267" fmla="*/ 983387 w 1441934"/>
              <a:gd name="connsiteY73-6268" fmla="*/ 1376895 h 2011827"/>
              <a:gd name="connsiteX74-6269" fmla="*/ 894328 w 1441934"/>
              <a:gd name="connsiteY74-6270" fmla="*/ 1400708 h 2011827"/>
              <a:gd name="connsiteX75-6271" fmla="*/ 866229 w 1441934"/>
              <a:gd name="connsiteY75-6272" fmla="*/ 1481194 h 2011827"/>
              <a:gd name="connsiteX76-6273" fmla="*/ 843845 w 1441934"/>
              <a:gd name="connsiteY76-6274" fmla="*/ 1585969 h 2011827"/>
              <a:gd name="connsiteX77-6275" fmla="*/ 837654 w 1441934"/>
              <a:gd name="connsiteY77-6276" fmla="*/ 1707889 h 2011827"/>
              <a:gd name="connsiteX78-6277" fmla="*/ 931952 w 1441934"/>
              <a:gd name="connsiteY78-6278" fmla="*/ 1961730 h 2011827"/>
              <a:gd name="connsiteX79-6279" fmla="*/ 962908 w 1441934"/>
              <a:gd name="connsiteY79-6280" fmla="*/ 2007927 h 2011827"/>
              <a:gd name="connsiteX80-6281" fmla="*/ 1014286 w 1441934"/>
              <a:gd name="connsiteY80-6282" fmla="*/ 2005545 h 2011827"/>
              <a:gd name="connsiteX81-6283" fmla="*/ 950049 w 1441934"/>
              <a:gd name="connsiteY81-6284" fmla="*/ 1863623 h 2011827"/>
              <a:gd name="connsiteX82-6285" fmla="*/ 915283 w 1441934"/>
              <a:gd name="connsiteY82-6286" fmla="*/ 1739321 h 2011827"/>
              <a:gd name="connsiteX83-6287" fmla="*/ 918140 w 1441934"/>
              <a:gd name="connsiteY83-6288" fmla="*/ 1626450 h 2011827"/>
              <a:gd name="connsiteX84-6289" fmla="*/ 932904 w 1441934"/>
              <a:gd name="connsiteY84-6290" fmla="*/ 1547869 h 2011827"/>
              <a:gd name="connsiteX85-6291" fmla="*/ 940048 w 1441934"/>
              <a:gd name="connsiteY85-6292" fmla="*/ 1509293 h 2011827"/>
              <a:gd name="connsiteX86-6293" fmla="*/ 949097 w 1441934"/>
              <a:gd name="connsiteY86-6294" fmla="*/ 1485956 h 2011827"/>
              <a:gd name="connsiteX87-6295" fmla="*/ 972909 w 1441934"/>
              <a:gd name="connsiteY87-6296" fmla="*/ 1463096 h 2011827"/>
              <a:gd name="connsiteX88-6297" fmla="*/ 1112927 w 1441934"/>
              <a:gd name="connsiteY88-6298" fmla="*/ 1449761 h 2011827"/>
              <a:gd name="connsiteX89-6299" fmla="*/ 1243895 w 1441934"/>
              <a:gd name="connsiteY89-6300" fmla="*/ 1462144 h 2011827"/>
              <a:gd name="connsiteX90-6301" fmla="*/ 1301998 w 1441934"/>
              <a:gd name="connsiteY90-6302" fmla="*/ 1442141 h 2011827"/>
              <a:gd name="connsiteX91-6303" fmla="*/ 1321524 w 1441934"/>
              <a:gd name="connsiteY91-6304" fmla="*/ 1404994 h 2011827"/>
              <a:gd name="connsiteX92-6305" fmla="*/ 1414393 w 1441934"/>
              <a:gd name="connsiteY92-6306" fmla="*/ 1216399 h 2011827"/>
              <a:gd name="connsiteX93-6307" fmla="*/ 1438682 w 1441934"/>
              <a:gd name="connsiteY93-6308" fmla="*/ 1015897 h 2011827"/>
              <a:gd name="connsiteX94-6309" fmla="*/ 1430586 w 1441934"/>
              <a:gd name="connsiteY94-6310" fmla="*/ 975416 h 2011827"/>
              <a:gd name="connsiteX95-6311" fmla="*/ 1432967 w 1441934"/>
              <a:gd name="connsiteY95-6312" fmla="*/ 970177 h 2011827"/>
              <a:gd name="connsiteX96-6313" fmla="*/ 511423 w 1441934"/>
              <a:gd name="connsiteY96-6314" fmla="*/ 447255 h 2011827"/>
              <a:gd name="connsiteX97-6315" fmla="*/ 548570 w 1441934"/>
              <a:gd name="connsiteY97-6316" fmla="*/ 449160 h 2011827"/>
              <a:gd name="connsiteX98-6317" fmla="*/ 442843 w 1441934"/>
              <a:gd name="connsiteY98-6318" fmla="*/ 509167 h 2011827"/>
              <a:gd name="connsiteX99-6319" fmla="*/ 367119 w 1441934"/>
              <a:gd name="connsiteY99-6320" fmla="*/ 512025 h 2011827"/>
              <a:gd name="connsiteX100-6321" fmla="*/ 403314 w 1441934"/>
              <a:gd name="connsiteY100-6322" fmla="*/ 423442 h 2011827"/>
              <a:gd name="connsiteX101-6323" fmla="*/ 379502 w 1441934"/>
              <a:gd name="connsiteY101-6324" fmla="*/ 436777 h 2011827"/>
              <a:gd name="connsiteX102-6325" fmla="*/ 317589 w 1441934"/>
              <a:gd name="connsiteY102-6326" fmla="*/ 490594 h 2011827"/>
              <a:gd name="connsiteX103-6327" fmla="*/ 279013 w 1441934"/>
              <a:gd name="connsiteY103-6328" fmla="*/ 516787 h 2011827"/>
              <a:gd name="connsiteX104-6329" fmla="*/ 512375 w 1441934"/>
              <a:gd name="connsiteY104-6330" fmla="*/ 316762 h 2011827"/>
              <a:gd name="connsiteX105-6331" fmla="*/ 515233 w 1441934"/>
              <a:gd name="connsiteY105-6332" fmla="*/ 319620 h 2011827"/>
              <a:gd name="connsiteX106-6333" fmla="*/ 484277 w 1441934"/>
              <a:gd name="connsiteY106-6334" fmla="*/ 363911 h 2011827"/>
              <a:gd name="connsiteX107-6335" fmla="*/ 480943 w 1441934"/>
              <a:gd name="connsiteY107-6336" fmla="*/ 372484 h 2011827"/>
              <a:gd name="connsiteX108-6337" fmla="*/ 489992 w 1441934"/>
              <a:gd name="connsiteY108-6338" fmla="*/ 373912 h 2011827"/>
              <a:gd name="connsiteX109-6339" fmla="*/ 557143 w 1441934"/>
              <a:gd name="connsiteY109-6340" fmla="*/ 362482 h 2011827"/>
              <a:gd name="connsiteX110-6341" fmla="*/ 570002 w 1441934"/>
              <a:gd name="connsiteY110-6342" fmla="*/ 362006 h 2011827"/>
              <a:gd name="connsiteX111-6343" fmla="*/ 510470 w 1441934"/>
              <a:gd name="connsiteY111-6344" fmla="*/ 416775 h 2011827"/>
              <a:gd name="connsiteX112-6345" fmla="*/ 510470 w 1441934"/>
              <a:gd name="connsiteY112-6346" fmla="*/ 416775 h 2011827"/>
              <a:gd name="connsiteX113-6347" fmla="*/ 502374 w 1441934"/>
              <a:gd name="connsiteY113-6348" fmla="*/ 432015 h 2011827"/>
              <a:gd name="connsiteX114-6349" fmla="*/ 511423 w 1441934"/>
              <a:gd name="connsiteY114-6350" fmla="*/ 447255 h 2011827"/>
              <a:gd name="connsiteX115-6351" fmla="*/ 1073398 w 1441934"/>
              <a:gd name="connsiteY115-6352" fmla="*/ 859211 h 2011827"/>
              <a:gd name="connsiteX116-6353" fmla="*/ 1057682 w 1441934"/>
              <a:gd name="connsiteY116-6354" fmla="*/ 861116 h 2011827"/>
              <a:gd name="connsiteX117-6355" fmla="*/ 1064826 w 1441934"/>
              <a:gd name="connsiteY117-6356" fmla="*/ 879214 h 2011827"/>
              <a:gd name="connsiteX118-6357" fmla="*/ 1044347 w 1441934"/>
              <a:gd name="connsiteY118-6358" fmla="*/ 906360 h 2011827"/>
              <a:gd name="connsiteX119-6359" fmla="*/ 886708 w 1441934"/>
              <a:gd name="connsiteY119-6360" fmla="*/ 907789 h 2011827"/>
              <a:gd name="connsiteX120-6361" fmla="*/ 878612 w 1441934"/>
              <a:gd name="connsiteY120-6362" fmla="*/ 895882 h 2011827"/>
              <a:gd name="connsiteX121-6363" fmla="*/ 886232 w 1441934"/>
              <a:gd name="connsiteY121-6364" fmla="*/ 835399 h 2011827"/>
              <a:gd name="connsiteX122-6365" fmla="*/ 886232 w 1441934"/>
              <a:gd name="connsiteY122-6366" fmla="*/ 835399 h 2011827"/>
              <a:gd name="connsiteX123-6367" fmla="*/ 887660 w 1441934"/>
              <a:gd name="connsiteY123-6368" fmla="*/ 827302 h 2011827"/>
              <a:gd name="connsiteX124-6369" fmla="*/ 898614 w 1441934"/>
              <a:gd name="connsiteY124-6370" fmla="*/ 730624 h 2011827"/>
              <a:gd name="connsiteX125-6371" fmla="*/ 915759 w 1441934"/>
              <a:gd name="connsiteY125-6372" fmla="*/ 665854 h 2011827"/>
              <a:gd name="connsiteX126-6373" fmla="*/ 945287 w 1441934"/>
              <a:gd name="connsiteY126-6374" fmla="*/ 645375 h 2011827"/>
              <a:gd name="connsiteX127-6375" fmla="*/ 1135787 w 1441934"/>
              <a:gd name="connsiteY127-6376" fmla="*/ 546315 h 2011827"/>
              <a:gd name="connsiteX128-6377" fmla="*/ 1146740 w 1441934"/>
              <a:gd name="connsiteY128-6378" fmla="*/ 545839 h 2011827"/>
              <a:gd name="connsiteX129-6379" fmla="*/ 1143407 w 1441934"/>
              <a:gd name="connsiteY129-6380" fmla="*/ 556792 h 2011827"/>
              <a:gd name="connsiteX130-6381" fmla="*/ 1015295 w 1441934"/>
              <a:gd name="connsiteY130-6382" fmla="*/ 718241 h 2011827"/>
              <a:gd name="connsiteX131-6383" fmla="*/ 1020058 w 1441934"/>
              <a:gd name="connsiteY131-6384" fmla="*/ 731100 h 2011827"/>
              <a:gd name="connsiteX132-6385" fmla="*/ 1020058 w 1441934"/>
              <a:gd name="connsiteY132-6386" fmla="*/ 731100 h 2011827"/>
              <a:gd name="connsiteX133-6387" fmla="*/ 1095782 w 1441934"/>
              <a:gd name="connsiteY133-6388" fmla="*/ 686809 h 2011827"/>
              <a:gd name="connsiteX134-6389" fmla="*/ 1129595 w 1441934"/>
              <a:gd name="connsiteY134-6390" fmla="*/ 666330 h 2011827"/>
              <a:gd name="connsiteX135-6391" fmla="*/ 1135310 w 1441934"/>
              <a:gd name="connsiteY135-6392" fmla="*/ 664425 h 2011827"/>
              <a:gd name="connsiteX136-6393" fmla="*/ 1129595 w 1441934"/>
              <a:gd name="connsiteY136-6394" fmla="*/ 666330 h 2011827"/>
              <a:gd name="connsiteX137-6395" fmla="*/ 1163886 w 1441934"/>
              <a:gd name="connsiteY137-6396" fmla="*/ 645851 h 2011827"/>
              <a:gd name="connsiteX138-6397" fmla="*/ 1256278 w 1441934"/>
              <a:gd name="connsiteY138-6398" fmla="*/ 589177 h 2011827"/>
              <a:gd name="connsiteX139-6399" fmla="*/ 1271042 w 1441934"/>
              <a:gd name="connsiteY139-6400" fmla="*/ 580129 h 2011827"/>
              <a:gd name="connsiteX140-6401" fmla="*/ 1299140 w 1441934"/>
              <a:gd name="connsiteY140-6402" fmla="*/ 590130 h 2011827"/>
              <a:gd name="connsiteX141-6403" fmla="*/ 1310570 w 1441934"/>
              <a:gd name="connsiteY141-6404" fmla="*/ 727766 h 2011827"/>
              <a:gd name="connsiteX142-6405" fmla="*/ 1301522 w 1441934"/>
              <a:gd name="connsiteY142-6406" fmla="*/ 768247 h 2011827"/>
              <a:gd name="connsiteX143-6407" fmla="*/ 1301522 w 1441934"/>
              <a:gd name="connsiteY143-6408" fmla="*/ 768247 h 2011827"/>
              <a:gd name="connsiteX144-6409" fmla="*/ 1289615 w 1441934"/>
              <a:gd name="connsiteY144-6410" fmla="*/ 850162 h 2011827"/>
              <a:gd name="connsiteX145-6411" fmla="*/ 1276280 w 1441934"/>
              <a:gd name="connsiteY145-6412" fmla="*/ 858735 h 2011827"/>
              <a:gd name="connsiteX146-6413" fmla="*/ 1187222 w 1441934"/>
              <a:gd name="connsiteY146-6414" fmla="*/ 858735 h 2011827"/>
              <a:gd name="connsiteX147-6415" fmla="*/ 1073398 w 1441934"/>
              <a:gd name="connsiteY147-6416" fmla="*/ 859211 h 2011827"/>
              <a:gd name="connsiteX148-6417" fmla="*/ 1393914 w 1441934"/>
              <a:gd name="connsiteY148-6418" fmla="*/ 1123054 h 2011827"/>
              <a:gd name="connsiteX149-6419" fmla="*/ 1391057 w 1441934"/>
              <a:gd name="connsiteY149-6420" fmla="*/ 1141151 h 2011827"/>
              <a:gd name="connsiteX150-6421" fmla="*/ 1391057 w 1441934"/>
              <a:gd name="connsiteY150-6422" fmla="*/ 1141151 h 2011827"/>
              <a:gd name="connsiteX151-6423" fmla="*/ 1390580 w 1441934"/>
              <a:gd name="connsiteY151-6424" fmla="*/ 1151153 h 2011827"/>
              <a:gd name="connsiteX152-6425" fmla="*/ 1342955 w 1441934"/>
              <a:gd name="connsiteY152-6426" fmla="*/ 1181633 h 2011827"/>
              <a:gd name="connsiteX153-6427" fmla="*/ 1254849 w 1441934"/>
              <a:gd name="connsiteY153-6428" fmla="*/ 1157820 h 2011827"/>
              <a:gd name="connsiteX154-6429" fmla="*/ 1194842 w 1441934"/>
              <a:gd name="connsiteY154-6430" fmla="*/ 1147342 h 2011827"/>
              <a:gd name="connsiteX155-6431" fmla="*/ 1180554 w 1441934"/>
              <a:gd name="connsiteY155-6432" fmla="*/ 1150676 h 2011827"/>
              <a:gd name="connsiteX156-6433" fmla="*/ 1197223 w 1441934"/>
              <a:gd name="connsiteY156-6434" fmla="*/ 1163535 h 2011827"/>
              <a:gd name="connsiteX157-6435" fmla="*/ 1197223 w 1441934"/>
              <a:gd name="connsiteY157-6436" fmla="*/ 1163535 h 2011827"/>
              <a:gd name="connsiteX158-6437" fmla="*/ 1269613 w 1441934"/>
              <a:gd name="connsiteY158-6438" fmla="*/ 1190205 h 2011827"/>
              <a:gd name="connsiteX159-6439" fmla="*/ 1269613 w 1441934"/>
              <a:gd name="connsiteY159-6440" fmla="*/ 1190205 h 2011827"/>
              <a:gd name="connsiteX160-6441" fmla="*/ 1289615 w 1441934"/>
              <a:gd name="connsiteY160-6442" fmla="*/ 1197349 h 2011827"/>
              <a:gd name="connsiteX161-6443" fmla="*/ 1289615 w 1441934"/>
              <a:gd name="connsiteY161-6444" fmla="*/ 1197349 h 2011827"/>
              <a:gd name="connsiteX162-6445" fmla="*/ 1362958 w 1441934"/>
              <a:gd name="connsiteY162-6446" fmla="*/ 1223543 h 2011827"/>
              <a:gd name="connsiteX163-6447" fmla="*/ 1368673 w 1441934"/>
              <a:gd name="connsiteY163-6448" fmla="*/ 1237354 h 2011827"/>
              <a:gd name="connsiteX164-6449" fmla="*/ 1345337 w 1441934"/>
              <a:gd name="connsiteY164-6450" fmla="*/ 1279740 h 2011827"/>
              <a:gd name="connsiteX165-6451" fmla="*/ 1345337 w 1441934"/>
              <a:gd name="connsiteY165-6452" fmla="*/ 1279740 h 2011827"/>
              <a:gd name="connsiteX166-6453" fmla="*/ 1334383 w 1441934"/>
              <a:gd name="connsiteY166-6454" fmla="*/ 1300219 h 2011827"/>
              <a:gd name="connsiteX167-6455" fmla="*/ 1334383 w 1441934"/>
              <a:gd name="connsiteY167-6456" fmla="*/ 1300219 h 2011827"/>
              <a:gd name="connsiteX168-6457" fmla="*/ 1291520 w 1441934"/>
              <a:gd name="connsiteY168-6458" fmla="*/ 1381181 h 2011827"/>
              <a:gd name="connsiteX169-6459" fmla="*/ 1237228 w 1441934"/>
              <a:gd name="connsiteY169-6460" fmla="*/ 1392611 h 2011827"/>
              <a:gd name="connsiteX170-6461" fmla="*/ 1137215 w 1441934"/>
              <a:gd name="connsiteY170-6462" fmla="*/ 1327841 h 2011827"/>
              <a:gd name="connsiteX171-6463" fmla="*/ 1137215 w 1441934"/>
              <a:gd name="connsiteY171-6464" fmla="*/ 1327841 h 2011827"/>
              <a:gd name="connsiteX172-6465" fmla="*/ 1028154 w 1441934"/>
              <a:gd name="connsiteY172-6466" fmla="*/ 1256404 h 2011827"/>
              <a:gd name="connsiteX173-6467" fmla="*/ 1011962 w 1441934"/>
              <a:gd name="connsiteY173-6468" fmla="*/ 1224971 h 2011827"/>
              <a:gd name="connsiteX174-6469" fmla="*/ 1019105 w 1441934"/>
              <a:gd name="connsiteY174-6470" fmla="*/ 1219733 h 2011827"/>
              <a:gd name="connsiteX175-6471" fmla="*/ 1062444 w 1441934"/>
              <a:gd name="connsiteY175-6472" fmla="*/ 1222590 h 2011827"/>
              <a:gd name="connsiteX176-6473" fmla="*/ 1084352 w 1441934"/>
              <a:gd name="connsiteY176-6474" fmla="*/ 1202588 h 2011827"/>
              <a:gd name="connsiteX177-6475" fmla="*/ 1087209 w 1441934"/>
              <a:gd name="connsiteY177-6476" fmla="*/ 1186871 h 2011827"/>
              <a:gd name="connsiteX178-6477" fmla="*/ 1087209 w 1441934"/>
              <a:gd name="connsiteY178-6478" fmla="*/ 1186871 h 2011827"/>
              <a:gd name="connsiteX179-6479" fmla="*/ 1088162 w 1441934"/>
              <a:gd name="connsiteY179-6480" fmla="*/ 1173060 h 2011827"/>
              <a:gd name="connsiteX180-6481" fmla="*/ 1089590 w 1441934"/>
              <a:gd name="connsiteY180-6482" fmla="*/ 1164964 h 2011827"/>
              <a:gd name="connsiteX181-6483" fmla="*/ 1089590 w 1441934"/>
              <a:gd name="connsiteY181-6484" fmla="*/ 1164964 h 2011827"/>
              <a:gd name="connsiteX182-6485" fmla="*/ 1092924 w 1441934"/>
              <a:gd name="connsiteY182-6486" fmla="*/ 1133531 h 2011827"/>
              <a:gd name="connsiteX183-6487" fmla="*/ 1092924 w 1441934"/>
              <a:gd name="connsiteY183-6488" fmla="*/ 1133531 h 2011827"/>
              <a:gd name="connsiteX184-6489" fmla="*/ 1112927 w 1441934"/>
              <a:gd name="connsiteY184-6490" fmla="*/ 955890 h 2011827"/>
              <a:gd name="connsiteX185-6491" fmla="*/ 1116260 w 1441934"/>
              <a:gd name="connsiteY185-6492" fmla="*/ 937792 h 2011827"/>
              <a:gd name="connsiteX186-6493" fmla="*/ 1147217 w 1441934"/>
              <a:gd name="connsiteY186-6494" fmla="*/ 912075 h 2011827"/>
              <a:gd name="connsiteX187-6495" fmla="*/ 1310570 w 1441934"/>
              <a:gd name="connsiteY187-6496" fmla="*/ 902550 h 2011827"/>
              <a:gd name="connsiteX188-6497" fmla="*/ 1343432 w 1441934"/>
              <a:gd name="connsiteY188-6498" fmla="*/ 907789 h 2011827"/>
              <a:gd name="connsiteX189-6499" fmla="*/ 1369626 w 1441934"/>
              <a:gd name="connsiteY189-6500" fmla="*/ 938745 h 2011827"/>
              <a:gd name="connsiteX190-6501" fmla="*/ 1390580 w 1441934"/>
              <a:gd name="connsiteY190-6502" fmla="*/ 1045901 h 2011827"/>
              <a:gd name="connsiteX191-6503" fmla="*/ 1379151 w 1441934"/>
              <a:gd name="connsiteY191-6504" fmla="*/ 1059236 h 2011827"/>
              <a:gd name="connsiteX192-6505" fmla="*/ 1308189 w 1441934"/>
              <a:gd name="connsiteY192-6506" fmla="*/ 1058760 h 2011827"/>
              <a:gd name="connsiteX193-6507" fmla="*/ 1308189 w 1441934"/>
              <a:gd name="connsiteY193-6508" fmla="*/ 1058760 h 2011827"/>
              <a:gd name="connsiteX194-6509" fmla="*/ 1288663 w 1441934"/>
              <a:gd name="connsiteY194-6510" fmla="*/ 1058760 h 2011827"/>
              <a:gd name="connsiteX195-6511" fmla="*/ 1288663 w 1441934"/>
              <a:gd name="connsiteY195-6512" fmla="*/ 1058760 h 2011827"/>
              <a:gd name="connsiteX196-6513" fmla="*/ 1201033 w 1441934"/>
              <a:gd name="connsiteY196-6514" fmla="*/ 1059236 h 2011827"/>
              <a:gd name="connsiteX197-6515" fmla="*/ 1188174 w 1441934"/>
              <a:gd name="connsiteY197-6516" fmla="*/ 1066380 h 2011827"/>
              <a:gd name="connsiteX198-6517" fmla="*/ 1199604 w 1441934"/>
              <a:gd name="connsiteY198-6518" fmla="*/ 1074476 h 2011827"/>
              <a:gd name="connsiteX199-6519" fmla="*/ 1230084 w 1441934"/>
              <a:gd name="connsiteY199-6520" fmla="*/ 1077810 h 2011827"/>
              <a:gd name="connsiteX200-6521" fmla="*/ 1233894 w 1441934"/>
              <a:gd name="connsiteY200-6522" fmla="*/ 1078763 h 2011827"/>
              <a:gd name="connsiteX201-6523" fmla="*/ 1305808 w 1441934"/>
              <a:gd name="connsiteY201-6524" fmla="*/ 1084001 h 2011827"/>
              <a:gd name="connsiteX202-6525" fmla="*/ 1361529 w 1441934"/>
              <a:gd name="connsiteY202-6526" fmla="*/ 1086383 h 2011827"/>
              <a:gd name="connsiteX203-6527" fmla="*/ 1393914 w 1441934"/>
              <a:gd name="connsiteY203-6528" fmla="*/ 1123054 h 2011827"/>
              <a:gd name="connsiteX0-6529" fmla="*/ 1432967 w 1441934"/>
              <a:gd name="connsiteY0-6530" fmla="*/ 970177 h 2029242"/>
              <a:gd name="connsiteX1-6531" fmla="*/ 1423918 w 1441934"/>
              <a:gd name="connsiteY1-6532" fmla="*/ 956842 h 2029242"/>
              <a:gd name="connsiteX2-6533" fmla="*/ 1406297 w 1441934"/>
              <a:gd name="connsiteY2-6534" fmla="*/ 888262 h 2029242"/>
              <a:gd name="connsiteX3-6535" fmla="*/ 1372483 w 1441934"/>
              <a:gd name="connsiteY3-6536" fmla="*/ 820159 h 2029242"/>
              <a:gd name="connsiteX4-6537" fmla="*/ 1365815 w 1441934"/>
              <a:gd name="connsiteY4-6538" fmla="*/ 787774 h 2029242"/>
              <a:gd name="connsiteX5-6539" fmla="*/ 1364387 w 1441934"/>
              <a:gd name="connsiteY5-6540" fmla="*/ 715384 h 2029242"/>
              <a:gd name="connsiteX6-6541" fmla="*/ 1370578 w 1441934"/>
              <a:gd name="connsiteY6-6542" fmla="*/ 659662 h 2029242"/>
              <a:gd name="connsiteX7-6543" fmla="*/ 1359148 w 1441934"/>
              <a:gd name="connsiteY7-6544" fmla="*/ 612990 h 2029242"/>
              <a:gd name="connsiteX8-6545" fmla="*/ 1356290 w 1441934"/>
              <a:gd name="connsiteY8-6546" fmla="*/ 563936 h 2029242"/>
              <a:gd name="connsiteX9-6547" fmla="*/ 1372007 w 1441934"/>
              <a:gd name="connsiteY9-6548" fmla="*/ 424871 h 2029242"/>
              <a:gd name="connsiteX10-6549" fmla="*/ 1359624 w 1441934"/>
              <a:gd name="connsiteY10-6550" fmla="*/ 342956 h 2029242"/>
              <a:gd name="connsiteX11-6551" fmla="*/ 1355338 w 1441934"/>
              <a:gd name="connsiteY11-6552" fmla="*/ 255326 h 2029242"/>
              <a:gd name="connsiteX12-6553" fmla="*/ 1287711 w 1441934"/>
              <a:gd name="connsiteY12-6554" fmla="*/ 191508 h 2029242"/>
              <a:gd name="connsiteX13-6555" fmla="*/ 1252468 w 1441934"/>
              <a:gd name="connsiteY13-6556" fmla="*/ 176268 h 2029242"/>
              <a:gd name="connsiteX14-6557" fmla="*/ 1228179 w 1441934"/>
              <a:gd name="connsiteY14-6558" fmla="*/ 161505 h 2029242"/>
              <a:gd name="connsiteX15-6559" fmla="*/ 1185793 w 1441934"/>
              <a:gd name="connsiteY15-6560" fmla="*/ 127215 h 2029242"/>
              <a:gd name="connsiteX16-6561" fmla="*/ 1174363 w 1441934"/>
              <a:gd name="connsiteY16-6562" fmla="*/ 111022 h 2029242"/>
              <a:gd name="connsiteX17-6563" fmla="*/ 1122452 w 1441934"/>
              <a:gd name="connsiteY17-6564" fmla="*/ 91020 h 2029242"/>
              <a:gd name="connsiteX18-6565" fmla="*/ 1011485 w 1441934"/>
              <a:gd name="connsiteY18-6566" fmla="*/ 52920 h 2029242"/>
              <a:gd name="connsiteX19-6567" fmla="*/ 948620 w 1441934"/>
              <a:gd name="connsiteY19-6568" fmla="*/ 31965 h 2029242"/>
              <a:gd name="connsiteX20-6569" fmla="*/ 887660 w 1441934"/>
              <a:gd name="connsiteY20-6570" fmla="*/ 26726 h 2029242"/>
              <a:gd name="connsiteX21-6571" fmla="*/ 813365 w 1441934"/>
              <a:gd name="connsiteY21-6572" fmla="*/ 17677 h 2029242"/>
              <a:gd name="connsiteX22-6573" fmla="*/ 708590 w 1441934"/>
              <a:gd name="connsiteY22-6574" fmla="*/ 56 h 2029242"/>
              <a:gd name="connsiteX23-6575" fmla="*/ 615245 w 1441934"/>
              <a:gd name="connsiteY23-6576" fmla="*/ 11010 h 2029242"/>
              <a:gd name="connsiteX24-6577" fmla="*/ 405219 w 1441934"/>
              <a:gd name="connsiteY24-6578" fmla="*/ 83876 h 2029242"/>
              <a:gd name="connsiteX25-6579" fmla="*/ 307111 w 1441934"/>
              <a:gd name="connsiteY25-6580" fmla="*/ 158171 h 2029242"/>
              <a:gd name="connsiteX26-6581" fmla="*/ 244723 w 1441934"/>
              <a:gd name="connsiteY26-6582" fmla="*/ 228180 h 2029242"/>
              <a:gd name="connsiteX27-6583" fmla="*/ 191859 w 1441934"/>
              <a:gd name="connsiteY27-6584" fmla="*/ 292474 h 2029242"/>
              <a:gd name="connsiteX28-6585" fmla="*/ 149473 w 1441934"/>
              <a:gd name="connsiteY28-6586" fmla="*/ 380580 h 2029242"/>
              <a:gd name="connsiteX29-6587" fmla="*/ 112801 w 1441934"/>
              <a:gd name="connsiteY29-6588" fmla="*/ 577271 h 2029242"/>
              <a:gd name="connsiteX30-6589" fmla="*/ 121850 w 1441934"/>
              <a:gd name="connsiteY30-6590" fmla="*/ 680617 h 2029242"/>
              <a:gd name="connsiteX31-6591" fmla="*/ 178524 w 1441934"/>
              <a:gd name="connsiteY31-6592" fmla="*/ 825874 h 2029242"/>
              <a:gd name="connsiteX32-6593" fmla="*/ 221386 w 1441934"/>
              <a:gd name="connsiteY32-6594" fmla="*/ 892072 h 2029242"/>
              <a:gd name="connsiteX33-6595" fmla="*/ 244247 w 1441934"/>
              <a:gd name="connsiteY33-6596" fmla="*/ 921600 h 2029242"/>
              <a:gd name="connsiteX34-6597" fmla="*/ 295681 w 1441934"/>
              <a:gd name="connsiteY34-6598" fmla="*/ 1016374 h 2029242"/>
              <a:gd name="connsiteX35-6599" fmla="*/ 319970 w 1441934"/>
              <a:gd name="connsiteY35-6600" fmla="*/ 1153058 h 2029242"/>
              <a:gd name="connsiteX36-6601" fmla="*/ 311874 w 1441934"/>
              <a:gd name="connsiteY36-6602" fmla="*/ 1322603 h 2029242"/>
              <a:gd name="connsiteX37-6603" fmla="*/ 277584 w 1441934"/>
              <a:gd name="connsiteY37-6604" fmla="*/ 1397850 h 2029242"/>
              <a:gd name="connsiteX38-6605" fmla="*/ 248533 w 1441934"/>
              <a:gd name="connsiteY38-6606" fmla="*/ 1431664 h 2029242"/>
              <a:gd name="connsiteX39-6607" fmla="*/ 7949 w 1441934"/>
              <a:gd name="connsiteY39-6608" fmla="*/ 1611103 h 2029242"/>
              <a:gd name="connsiteX40-6609" fmla="*/ 1635 w 1441934"/>
              <a:gd name="connsiteY40-6610" fmla="*/ 1697549 h 2029242"/>
              <a:gd name="connsiteX41-6611" fmla="*/ 321875 w 1441934"/>
              <a:gd name="connsiteY41-6612" fmla="*/ 1465954 h 2029242"/>
              <a:gd name="connsiteX42-6613" fmla="*/ 326638 w 1441934"/>
              <a:gd name="connsiteY42-6614" fmla="*/ 1462620 h 2029242"/>
              <a:gd name="connsiteX43-6615" fmla="*/ 390932 w 1441934"/>
              <a:gd name="connsiteY43-6616" fmla="*/ 1330699 h 2029242"/>
              <a:gd name="connsiteX44-6617" fmla="*/ 413792 w 1441934"/>
              <a:gd name="connsiteY44-6618" fmla="*/ 1234020 h 2029242"/>
              <a:gd name="connsiteX45-6619" fmla="*/ 437128 w 1441934"/>
              <a:gd name="connsiteY45-6620" fmla="*/ 1156391 h 2029242"/>
              <a:gd name="connsiteX46-6621" fmla="*/ 480943 w 1441934"/>
              <a:gd name="connsiteY46-6622" fmla="*/ 1052569 h 2029242"/>
              <a:gd name="connsiteX47-6623" fmla="*/ 472847 w 1441934"/>
              <a:gd name="connsiteY47-6624" fmla="*/ 962081 h 2029242"/>
              <a:gd name="connsiteX48-6625" fmla="*/ 475704 w 1441934"/>
              <a:gd name="connsiteY48-6626" fmla="*/ 770152 h 2029242"/>
              <a:gd name="connsiteX49-6627" fmla="*/ 486182 w 1441934"/>
              <a:gd name="connsiteY49-6628" fmla="*/ 738720 h 2029242"/>
              <a:gd name="connsiteX50-6629" fmla="*/ 545237 w 1441934"/>
              <a:gd name="connsiteY50-6630" fmla="*/ 699191 h 2029242"/>
              <a:gd name="connsiteX51-6631" fmla="*/ 619055 w 1441934"/>
              <a:gd name="connsiteY51-6632" fmla="*/ 681570 h 2029242"/>
              <a:gd name="connsiteX52-6633" fmla="*/ 756692 w 1441934"/>
              <a:gd name="connsiteY52-6634" fmla="*/ 742054 h 2029242"/>
              <a:gd name="connsiteX53-6635" fmla="*/ 842417 w 1441934"/>
              <a:gd name="connsiteY53-6636" fmla="*/ 908265 h 2029242"/>
              <a:gd name="connsiteX54-6637" fmla="*/ 835273 w 1441934"/>
              <a:gd name="connsiteY54-6638" fmla="*/ 918742 h 2029242"/>
              <a:gd name="connsiteX55-6639" fmla="*/ 737642 w 1441934"/>
              <a:gd name="connsiteY55-6640" fmla="*/ 921600 h 2029242"/>
              <a:gd name="connsiteX56-6641" fmla="*/ 658584 w 1441934"/>
              <a:gd name="connsiteY56-6642" fmla="*/ 932554 h 2029242"/>
              <a:gd name="connsiteX57-6643" fmla="*/ 688112 w 1441934"/>
              <a:gd name="connsiteY57-6644" fmla="*/ 946841 h 2029242"/>
              <a:gd name="connsiteX58-6645" fmla="*/ 1049585 w 1441934"/>
              <a:gd name="connsiteY58-6646" fmla="*/ 946841 h 2029242"/>
              <a:gd name="connsiteX59-6647" fmla="*/ 1071493 w 1441934"/>
              <a:gd name="connsiteY59-6648" fmla="*/ 949222 h 2029242"/>
              <a:gd name="connsiteX60-6649" fmla="*/ 1056253 w 1441934"/>
              <a:gd name="connsiteY60-6650" fmla="*/ 1015421 h 2029242"/>
              <a:gd name="connsiteX61-6651" fmla="*/ 1042918 w 1441934"/>
              <a:gd name="connsiteY61-6652" fmla="*/ 1156867 h 2029242"/>
              <a:gd name="connsiteX62-6653" fmla="*/ 1026726 w 1441934"/>
              <a:gd name="connsiteY62-6654" fmla="*/ 1170679 h 2029242"/>
              <a:gd name="connsiteX63-6655" fmla="*/ 982434 w 1441934"/>
              <a:gd name="connsiteY63-6656" fmla="*/ 1173536 h 2029242"/>
              <a:gd name="connsiteX64-6657" fmla="*/ 936714 w 1441934"/>
              <a:gd name="connsiteY64-6658" fmla="*/ 1188776 h 2029242"/>
              <a:gd name="connsiteX65-6659" fmla="*/ 793363 w 1441934"/>
              <a:gd name="connsiteY65-6660" fmla="*/ 1164011 h 2029242"/>
              <a:gd name="connsiteX66-6661" fmla="*/ 723354 w 1441934"/>
              <a:gd name="connsiteY66-6662" fmla="*/ 1152105 h 2029242"/>
              <a:gd name="connsiteX67-6663" fmla="*/ 664775 w 1441934"/>
              <a:gd name="connsiteY67-6664" fmla="*/ 1140675 h 2029242"/>
              <a:gd name="connsiteX68-6665" fmla="*/ 746690 w 1441934"/>
              <a:gd name="connsiteY68-6666" fmla="*/ 1182109 h 2029242"/>
              <a:gd name="connsiteX69-6667" fmla="*/ 930999 w 1441934"/>
              <a:gd name="connsiteY69-6668" fmla="*/ 1240211 h 2029242"/>
              <a:gd name="connsiteX70-6669" fmla="*/ 951954 w 1441934"/>
              <a:gd name="connsiteY70-6670" fmla="*/ 1253070 h 2029242"/>
              <a:gd name="connsiteX71-6671" fmla="*/ 989102 w 1441934"/>
              <a:gd name="connsiteY71-6672" fmla="*/ 1286408 h 2029242"/>
              <a:gd name="connsiteX72-6673" fmla="*/ 1101497 w 1441934"/>
              <a:gd name="connsiteY72-6674" fmla="*/ 1374990 h 2029242"/>
              <a:gd name="connsiteX73-6675" fmla="*/ 983387 w 1441934"/>
              <a:gd name="connsiteY73-6676" fmla="*/ 1376895 h 2029242"/>
              <a:gd name="connsiteX74-6677" fmla="*/ 894328 w 1441934"/>
              <a:gd name="connsiteY74-6678" fmla="*/ 1400708 h 2029242"/>
              <a:gd name="connsiteX75-6679" fmla="*/ 866229 w 1441934"/>
              <a:gd name="connsiteY75-6680" fmla="*/ 1481194 h 2029242"/>
              <a:gd name="connsiteX76-6681" fmla="*/ 843845 w 1441934"/>
              <a:gd name="connsiteY76-6682" fmla="*/ 1585969 h 2029242"/>
              <a:gd name="connsiteX77-6683" fmla="*/ 837654 w 1441934"/>
              <a:gd name="connsiteY77-6684" fmla="*/ 1707889 h 2029242"/>
              <a:gd name="connsiteX78-6685" fmla="*/ 931952 w 1441934"/>
              <a:gd name="connsiteY78-6686" fmla="*/ 1961730 h 2029242"/>
              <a:gd name="connsiteX79-6687" fmla="*/ 962908 w 1441934"/>
              <a:gd name="connsiteY79-6688" fmla="*/ 2007927 h 2029242"/>
              <a:gd name="connsiteX80-6689" fmla="*/ 1029289 w 1441934"/>
              <a:gd name="connsiteY80-6690" fmla="*/ 2028050 h 2029242"/>
              <a:gd name="connsiteX81-6691" fmla="*/ 950049 w 1441934"/>
              <a:gd name="connsiteY81-6692" fmla="*/ 1863623 h 2029242"/>
              <a:gd name="connsiteX82-6693" fmla="*/ 915283 w 1441934"/>
              <a:gd name="connsiteY82-6694" fmla="*/ 1739321 h 2029242"/>
              <a:gd name="connsiteX83-6695" fmla="*/ 918140 w 1441934"/>
              <a:gd name="connsiteY83-6696" fmla="*/ 1626450 h 2029242"/>
              <a:gd name="connsiteX84-6697" fmla="*/ 932904 w 1441934"/>
              <a:gd name="connsiteY84-6698" fmla="*/ 1547869 h 2029242"/>
              <a:gd name="connsiteX85-6699" fmla="*/ 940048 w 1441934"/>
              <a:gd name="connsiteY85-6700" fmla="*/ 1509293 h 2029242"/>
              <a:gd name="connsiteX86-6701" fmla="*/ 949097 w 1441934"/>
              <a:gd name="connsiteY86-6702" fmla="*/ 1485956 h 2029242"/>
              <a:gd name="connsiteX87-6703" fmla="*/ 972909 w 1441934"/>
              <a:gd name="connsiteY87-6704" fmla="*/ 1463096 h 2029242"/>
              <a:gd name="connsiteX88-6705" fmla="*/ 1112927 w 1441934"/>
              <a:gd name="connsiteY88-6706" fmla="*/ 1449761 h 2029242"/>
              <a:gd name="connsiteX89-6707" fmla="*/ 1243895 w 1441934"/>
              <a:gd name="connsiteY89-6708" fmla="*/ 1462144 h 2029242"/>
              <a:gd name="connsiteX90-6709" fmla="*/ 1301998 w 1441934"/>
              <a:gd name="connsiteY90-6710" fmla="*/ 1442141 h 2029242"/>
              <a:gd name="connsiteX91-6711" fmla="*/ 1321524 w 1441934"/>
              <a:gd name="connsiteY91-6712" fmla="*/ 1404994 h 2029242"/>
              <a:gd name="connsiteX92-6713" fmla="*/ 1414393 w 1441934"/>
              <a:gd name="connsiteY92-6714" fmla="*/ 1216399 h 2029242"/>
              <a:gd name="connsiteX93-6715" fmla="*/ 1438682 w 1441934"/>
              <a:gd name="connsiteY93-6716" fmla="*/ 1015897 h 2029242"/>
              <a:gd name="connsiteX94-6717" fmla="*/ 1430586 w 1441934"/>
              <a:gd name="connsiteY94-6718" fmla="*/ 975416 h 2029242"/>
              <a:gd name="connsiteX95-6719" fmla="*/ 1432967 w 1441934"/>
              <a:gd name="connsiteY95-6720" fmla="*/ 970177 h 2029242"/>
              <a:gd name="connsiteX96-6721" fmla="*/ 511423 w 1441934"/>
              <a:gd name="connsiteY96-6722" fmla="*/ 447255 h 2029242"/>
              <a:gd name="connsiteX97-6723" fmla="*/ 548570 w 1441934"/>
              <a:gd name="connsiteY97-6724" fmla="*/ 449160 h 2029242"/>
              <a:gd name="connsiteX98-6725" fmla="*/ 442843 w 1441934"/>
              <a:gd name="connsiteY98-6726" fmla="*/ 509167 h 2029242"/>
              <a:gd name="connsiteX99-6727" fmla="*/ 367119 w 1441934"/>
              <a:gd name="connsiteY99-6728" fmla="*/ 512025 h 2029242"/>
              <a:gd name="connsiteX100-6729" fmla="*/ 403314 w 1441934"/>
              <a:gd name="connsiteY100-6730" fmla="*/ 423442 h 2029242"/>
              <a:gd name="connsiteX101-6731" fmla="*/ 379502 w 1441934"/>
              <a:gd name="connsiteY101-6732" fmla="*/ 436777 h 2029242"/>
              <a:gd name="connsiteX102-6733" fmla="*/ 317589 w 1441934"/>
              <a:gd name="connsiteY102-6734" fmla="*/ 490594 h 2029242"/>
              <a:gd name="connsiteX103-6735" fmla="*/ 279013 w 1441934"/>
              <a:gd name="connsiteY103-6736" fmla="*/ 516787 h 2029242"/>
              <a:gd name="connsiteX104-6737" fmla="*/ 512375 w 1441934"/>
              <a:gd name="connsiteY104-6738" fmla="*/ 316762 h 2029242"/>
              <a:gd name="connsiteX105-6739" fmla="*/ 515233 w 1441934"/>
              <a:gd name="connsiteY105-6740" fmla="*/ 319620 h 2029242"/>
              <a:gd name="connsiteX106-6741" fmla="*/ 484277 w 1441934"/>
              <a:gd name="connsiteY106-6742" fmla="*/ 363911 h 2029242"/>
              <a:gd name="connsiteX107-6743" fmla="*/ 480943 w 1441934"/>
              <a:gd name="connsiteY107-6744" fmla="*/ 372484 h 2029242"/>
              <a:gd name="connsiteX108-6745" fmla="*/ 489992 w 1441934"/>
              <a:gd name="connsiteY108-6746" fmla="*/ 373912 h 2029242"/>
              <a:gd name="connsiteX109-6747" fmla="*/ 557143 w 1441934"/>
              <a:gd name="connsiteY109-6748" fmla="*/ 362482 h 2029242"/>
              <a:gd name="connsiteX110-6749" fmla="*/ 570002 w 1441934"/>
              <a:gd name="connsiteY110-6750" fmla="*/ 362006 h 2029242"/>
              <a:gd name="connsiteX111-6751" fmla="*/ 510470 w 1441934"/>
              <a:gd name="connsiteY111-6752" fmla="*/ 416775 h 2029242"/>
              <a:gd name="connsiteX112-6753" fmla="*/ 510470 w 1441934"/>
              <a:gd name="connsiteY112-6754" fmla="*/ 416775 h 2029242"/>
              <a:gd name="connsiteX113-6755" fmla="*/ 502374 w 1441934"/>
              <a:gd name="connsiteY113-6756" fmla="*/ 432015 h 2029242"/>
              <a:gd name="connsiteX114-6757" fmla="*/ 511423 w 1441934"/>
              <a:gd name="connsiteY114-6758" fmla="*/ 447255 h 2029242"/>
              <a:gd name="connsiteX115-6759" fmla="*/ 1073398 w 1441934"/>
              <a:gd name="connsiteY115-6760" fmla="*/ 859211 h 2029242"/>
              <a:gd name="connsiteX116-6761" fmla="*/ 1057682 w 1441934"/>
              <a:gd name="connsiteY116-6762" fmla="*/ 861116 h 2029242"/>
              <a:gd name="connsiteX117-6763" fmla="*/ 1064826 w 1441934"/>
              <a:gd name="connsiteY117-6764" fmla="*/ 879214 h 2029242"/>
              <a:gd name="connsiteX118-6765" fmla="*/ 1044347 w 1441934"/>
              <a:gd name="connsiteY118-6766" fmla="*/ 906360 h 2029242"/>
              <a:gd name="connsiteX119-6767" fmla="*/ 886708 w 1441934"/>
              <a:gd name="connsiteY119-6768" fmla="*/ 907789 h 2029242"/>
              <a:gd name="connsiteX120-6769" fmla="*/ 878612 w 1441934"/>
              <a:gd name="connsiteY120-6770" fmla="*/ 895882 h 2029242"/>
              <a:gd name="connsiteX121-6771" fmla="*/ 886232 w 1441934"/>
              <a:gd name="connsiteY121-6772" fmla="*/ 835399 h 2029242"/>
              <a:gd name="connsiteX122-6773" fmla="*/ 886232 w 1441934"/>
              <a:gd name="connsiteY122-6774" fmla="*/ 835399 h 2029242"/>
              <a:gd name="connsiteX123-6775" fmla="*/ 887660 w 1441934"/>
              <a:gd name="connsiteY123-6776" fmla="*/ 827302 h 2029242"/>
              <a:gd name="connsiteX124-6777" fmla="*/ 898614 w 1441934"/>
              <a:gd name="connsiteY124-6778" fmla="*/ 730624 h 2029242"/>
              <a:gd name="connsiteX125-6779" fmla="*/ 915759 w 1441934"/>
              <a:gd name="connsiteY125-6780" fmla="*/ 665854 h 2029242"/>
              <a:gd name="connsiteX126-6781" fmla="*/ 945287 w 1441934"/>
              <a:gd name="connsiteY126-6782" fmla="*/ 645375 h 2029242"/>
              <a:gd name="connsiteX127-6783" fmla="*/ 1135787 w 1441934"/>
              <a:gd name="connsiteY127-6784" fmla="*/ 546315 h 2029242"/>
              <a:gd name="connsiteX128-6785" fmla="*/ 1146740 w 1441934"/>
              <a:gd name="connsiteY128-6786" fmla="*/ 545839 h 2029242"/>
              <a:gd name="connsiteX129-6787" fmla="*/ 1143407 w 1441934"/>
              <a:gd name="connsiteY129-6788" fmla="*/ 556792 h 2029242"/>
              <a:gd name="connsiteX130-6789" fmla="*/ 1015295 w 1441934"/>
              <a:gd name="connsiteY130-6790" fmla="*/ 718241 h 2029242"/>
              <a:gd name="connsiteX131-6791" fmla="*/ 1020058 w 1441934"/>
              <a:gd name="connsiteY131-6792" fmla="*/ 731100 h 2029242"/>
              <a:gd name="connsiteX132-6793" fmla="*/ 1020058 w 1441934"/>
              <a:gd name="connsiteY132-6794" fmla="*/ 731100 h 2029242"/>
              <a:gd name="connsiteX133-6795" fmla="*/ 1095782 w 1441934"/>
              <a:gd name="connsiteY133-6796" fmla="*/ 686809 h 2029242"/>
              <a:gd name="connsiteX134-6797" fmla="*/ 1129595 w 1441934"/>
              <a:gd name="connsiteY134-6798" fmla="*/ 666330 h 2029242"/>
              <a:gd name="connsiteX135-6799" fmla="*/ 1135310 w 1441934"/>
              <a:gd name="connsiteY135-6800" fmla="*/ 664425 h 2029242"/>
              <a:gd name="connsiteX136-6801" fmla="*/ 1129595 w 1441934"/>
              <a:gd name="connsiteY136-6802" fmla="*/ 666330 h 2029242"/>
              <a:gd name="connsiteX137-6803" fmla="*/ 1163886 w 1441934"/>
              <a:gd name="connsiteY137-6804" fmla="*/ 645851 h 2029242"/>
              <a:gd name="connsiteX138-6805" fmla="*/ 1256278 w 1441934"/>
              <a:gd name="connsiteY138-6806" fmla="*/ 589177 h 2029242"/>
              <a:gd name="connsiteX139-6807" fmla="*/ 1271042 w 1441934"/>
              <a:gd name="connsiteY139-6808" fmla="*/ 580129 h 2029242"/>
              <a:gd name="connsiteX140-6809" fmla="*/ 1299140 w 1441934"/>
              <a:gd name="connsiteY140-6810" fmla="*/ 590130 h 2029242"/>
              <a:gd name="connsiteX141-6811" fmla="*/ 1310570 w 1441934"/>
              <a:gd name="connsiteY141-6812" fmla="*/ 727766 h 2029242"/>
              <a:gd name="connsiteX142-6813" fmla="*/ 1301522 w 1441934"/>
              <a:gd name="connsiteY142-6814" fmla="*/ 768247 h 2029242"/>
              <a:gd name="connsiteX143-6815" fmla="*/ 1301522 w 1441934"/>
              <a:gd name="connsiteY143-6816" fmla="*/ 768247 h 2029242"/>
              <a:gd name="connsiteX144-6817" fmla="*/ 1289615 w 1441934"/>
              <a:gd name="connsiteY144-6818" fmla="*/ 850162 h 2029242"/>
              <a:gd name="connsiteX145-6819" fmla="*/ 1276280 w 1441934"/>
              <a:gd name="connsiteY145-6820" fmla="*/ 858735 h 2029242"/>
              <a:gd name="connsiteX146-6821" fmla="*/ 1187222 w 1441934"/>
              <a:gd name="connsiteY146-6822" fmla="*/ 858735 h 2029242"/>
              <a:gd name="connsiteX147-6823" fmla="*/ 1073398 w 1441934"/>
              <a:gd name="connsiteY147-6824" fmla="*/ 859211 h 2029242"/>
              <a:gd name="connsiteX148-6825" fmla="*/ 1393914 w 1441934"/>
              <a:gd name="connsiteY148-6826" fmla="*/ 1123054 h 2029242"/>
              <a:gd name="connsiteX149-6827" fmla="*/ 1391057 w 1441934"/>
              <a:gd name="connsiteY149-6828" fmla="*/ 1141151 h 2029242"/>
              <a:gd name="connsiteX150-6829" fmla="*/ 1391057 w 1441934"/>
              <a:gd name="connsiteY150-6830" fmla="*/ 1141151 h 2029242"/>
              <a:gd name="connsiteX151-6831" fmla="*/ 1390580 w 1441934"/>
              <a:gd name="connsiteY151-6832" fmla="*/ 1151153 h 2029242"/>
              <a:gd name="connsiteX152-6833" fmla="*/ 1342955 w 1441934"/>
              <a:gd name="connsiteY152-6834" fmla="*/ 1181633 h 2029242"/>
              <a:gd name="connsiteX153-6835" fmla="*/ 1254849 w 1441934"/>
              <a:gd name="connsiteY153-6836" fmla="*/ 1157820 h 2029242"/>
              <a:gd name="connsiteX154-6837" fmla="*/ 1194842 w 1441934"/>
              <a:gd name="connsiteY154-6838" fmla="*/ 1147342 h 2029242"/>
              <a:gd name="connsiteX155-6839" fmla="*/ 1180554 w 1441934"/>
              <a:gd name="connsiteY155-6840" fmla="*/ 1150676 h 2029242"/>
              <a:gd name="connsiteX156-6841" fmla="*/ 1197223 w 1441934"/>
              <a:gd name="connsiteY156-6842" fmla="*/ 1163535 h 2029242"/>
              <a:gd name="connsiteX157-6843" fmla="*/ 1197223 w 1441934"/>
              <a:gd name="connsiteY157-6844" fmla="*/ 1163535 h 2029242"/>
              <a:gd name="connsiteX158-6845" fmla="*/ 1269613 w 1441934"/>
              <a:gd name="connsiteY158-6846" fmla="*/ 1190205 h 2029242"/>
              <a:gd name="connsiteX159-6847" fmla="*/ 1269613 w 1441934"/>
              <a:gd name="connsiteY159-6848" fmla="*/ 1190205 h 2029242"/>
              <a:gd name="connsiteX160-6849" fmla="*/ 1289615 w 1441934"/>
              <a:gd name="connsiteY160-6850" fmla="*/ 1197349 h 2029242"/>
              <a:gd name="connsiteX161-6851" fmla="*/ 1289615 w 1441934"/>
              <a:gd name="connsiteY161-6852" fmla="*/ 1197349 h 2029242"/>
              <a:gd name="connsiteX162-6853" fmla="*/ 1362958 w 1441934"/>
              <a:gd name="connsiteY162-6854" fmla="*/ 1223543 h 2029242"/>
              <a:gd name="connsiteX163-6855" fmla="*/ 1368673 w 1441934"/>
              <a:gd name="connsiteY163-6856" fmla="*/ 1237354 h 2029242"/>
              <a:gd name="connsiteX164-6857" fmla="*/ 1345337 w 1441934"/>
              <a:gd name="connsiteY164-6858" fmla="*/ 1279740 h 2029242"/>
              <a:gd name="connsiteX165-6859" fmla="*/ 1345337 w 1441934"/>
              <a:gd name="connsiteY165-6860" fmla="*/ 1279740 h 2029242"/>
              <a:gd name="connsiteX166-6861" fmla="*/ 1334383 w 1441934"/>
              <a:gd name="connsiteY166-6862" fmla="*/ 1300219 h 2029242"/>
              <a:gd name="connsiteX167-6863" fmla="*/ 1334383 w 1441934"/>
              <a:gd name="connsiteY167-6864" fmla="*/ 1300219 h 2029242"/>
              <a:gd name="connsiteX168-6865" fmla="*/ 1291520 w 1441934"/>
              <a:gd name="connsiteY168-6866" fmla="*/ 1381181 h 2029242"/>
              <a:gd name="connsiteX169-6867" fmla="*/ 1237228 w 1441934"/>
              <a:gd name="connsiteY169-6868" fmla="*/ 1392611 h 2029242"/>
              <a:gd name="connsiteX170-6869" fmla="*/ 1137215 w 1441934"/>
              <a:gd name="connsiteY170-6870" fmla="*/ 1327841 h 2029242"/>
              <a:gd name="connsiteX171-6871" fmla="*/ 1137215 w 1441934"/>
              <a:gd name="connsiteY171-6872" fmla="*/ 1327841 h 2029242"/>
              <a:gd name="connsiteX172-6873" fmla="*/ 1028154 w 1441934"/>
              <a:gd name="connsiteY172-6874" fmla="*/ 1256404 h 2029242"/>
              <a:gd name="connsiteX173-6875" fmla="*/ 1011962 w 1441934"/>
              <a:gd name="connsiteY173-6876" fmla="*/ 1224971 h 2029242"/>
              <a:gd name="connsiteX174-6877" fmla="*/ 1019105 w 1441934"/>
              <a:gd name="connsiteY174-6878" fmla="*/ 1219733 h 2029242"/>
              <a:gd name="connsiteX175-6879" fmla="*/ 1062444 w 1441934"/>
              <a:gd name="connsiteY175-6880" fmla="*/ 1222590 h 2029242"/>
              <a:gd name="connsiteX176-6881" fmla="*/ 1084352 w 1441934"/>
              <a:gd name="connsiteY176-6882" fmla="*/ 1202588 h 2029242"/>
              <a:gd name="connsiteX177-6883" fmla="*/ 1087209 w 1441934"/>
              <a:gd name="connsiteY177-6884" fmla="*/ 1186871 h 2029242"/>
              <a:gd name="connsiteX178-6885" fmla="*/ 1087209 w 1441934"/>
              <a:gd name="connsiteY178-6886" fmla="*/ 1186871 h 2029242"/>
              <a:gd name="connsiteX179-6887" fmla="*/ 1088162 w 1441934"/>
              <a:gd name="connsiteY179-6888" fmla="*/ 1173060 h 2029242"/>
              <a:gd name="connsiteX180-6889" fmla="*/ 1089590 w 1441934"/>
              <a:gd name="connsiteY180-6890" fmla="*/ 1164964 h 2029242"/>
              <a:gd name="connsiteX181-6891" fmla="*/ 1089590 w 1441934"/>
              <a:gd name="connsiteY181-6892" fmla="*/ 1164964 h 2029242"/>
              <a:gd name="connsiteX182-6893" fmla="*/ 1092924 w 1441934"/>
              <a:gd name="connsiteY182-6894" fmla="*/ 1133531 h 2029242"/>
              <a:gd name="connsiteX183-6895" fmla="*/ 1092924 w 1441934"/>
              <a:gd name="connsiteY183-6896" fmla="*/ 1133531 h 2029242"/>
              <a:gd name="connsiteX184-6897" fmla="*/ 1112927 w 1441934"/>
              <a:gd name="connsiteY184-6898" fmla="*/ 955890 h 2029242"/>
              <a:gd name="connsiteX185-6899" fmla="*/ 1116260 w 1441934"/>
              <a:gd name="connsiteY185-6900" fmla="*/ 937792 h 2029242"/>
              <a:gd name="connsiteX186-6901" fmla="*/ 1147217 w 1441934"/>
              <a:gd name="connsiteY186-6902" fmla="*/ 912075 h 2029242"/>
              <a:gd name="connsiteX187-6903" fmla="*/ 1310570 w 1441934"/>
              <a:gd name="connsiteY187-6904" fmla="*/ 902550 h 2029242"/>
              <a:gd name="connsiteX188-6905" fmla="*/ 1343432 w 1441934"/>
              <a:gd name="connsiteY188-6906" fmla="*/ 907789 h 2029242"/>
              <a:gd name="connsiteX189-6907" fmla="*/ 1369626 w 1441934"/>
              <a:gd name="connsiteY189-6908" fmla="*/ 938745 h 2029242"/>
              <a:gd name="connsiteX190-6909" fmla="*/ 1390580 w 1441934"/>
              <a:gd name="connsiteY190-6910" fmla="*/ 1045901 h 2029242"/>
              <a:gd name="connsiteX191-6911" fmla="*/ 1379151 w 1441934"/>
              <a:gd name="connsiteY191-6912" fmla="*/ 1059236 h 2029242"/>
              <a:gd name="connsiteX192-6913" fmla="*/ 1308189 w 1441934"/>
              <a:gd name="connsiteY192-6914" fmla="*/ 1058760 h 2029242"/>
              <a:gd name="connsiteX193-6915" fmla="*/ 1308189 w 1441934"/>
              <a:gd name="connsiteY193-6916" fmla="*/ 1058760 h 2029242"/>
              <a:gd name="connsiteX194-6917" fmla="*/ 1288663 w 1441934"/>
              <a:gd name="connsiteY194-6918" fmla="*/ 1058760 h 2029242"/>
              <a:gd name="connsiteX195-6919" fmla="*/ 1288663 w 1441934"/>
              <a:gd name="connsiteY195-6920" fmla="*/ 1058760 h 2029242"/>
              <a:gd name="connsiteX196-6921" fmla="*/ 1201033 w 1441934"/>
              <a:gd name="connsiteY196-6922" fmla="*/ 1059236 h 2029242"/>
              <a:gd name="connsiteX197-6923" fmla="*/ 1188174 w 1441934"/>
              <a:gd name="connsiteY197-6924" fmla="*/ 1066380 h 2029242"/>
              <a:gd name="connsiteX198-6925" fmla="*/ 1199604 w 1441934"/>
              <a:gd name="connsiteY198-6926" fmla="*/ 1074476 h 2029242"/>
              <a:gd name="connsiteX199-6927" fmla="*/ 1230084 w 1441934"/>
              <a:gd name="connsiteY199-6928" fmla="*/ 1077810 h 2029242"/>
              <a:gd name="connsiteX200-6929" fmla="*/ 1233894 w 1441934"/>
              <a:gd name="connsiteY200-6930" fmla="*/ 1078763 h 2029242"/>
              <a:gd name="connsiteX201-6931" fmla="*/ 1305808 w 1441934"/>
              <a:gd name="connsiteY201-6932" fmla="*/ 1084001 h 2029242"/>
              <a:gd name="connsiteX202-6933" fmla="*/ 1361529 w 1441934"/>
              <a:gd name="connsiteY202-6934" fmla="*/ 1086383 h 2029242"/>
              <a:gd name="connsiteX203-6935" fmla="*/ 1393914 w 1441934"/>
              <a:gd name="connsiteY203-6936" fmla="*/ 1123054 h 2029242"/>
              <a:gd name="connsiteX0-6937" fmla="*/ 1432967 w 1441934"/>
              <a:gd name="connsiteY0-6938" fmla="*/ 970177 h 2035981"/>
              <a:gd name="connsiteX1-6939" fmla="*/ 1423918 w 1441934"/>
              <a:gd name="connsiteY1-6940" fmla="*/ 956842 h 2035981"/>
              <a:gd name="connsiteX2-6941" fmla="*/ 1406297 w 1441934"/>
              <a:gd name="connsiteY2-6942" fmla="*/ 888262 h 2035981"/>
              <a:gd name="connsiteX3-6943" fmla="*/ 1372483 w 1441934"/>
              <a:gd name="connsiteY3-6944" fmla="*/ 820159 h 2035981"/>
              <a:gd name="connsiteX4-6945" fmla="*/ 1365815 w 1441934"/>
              <a:gd name="connsiteY4-6946" fmla="*/ 787774 h 2035981"/>
              <a:gd name="connsiteX5-6947" fmla="*/ 1364387 w 1441934"/>
              <a:gd name="connsiteY5-6948" fmla="*/ 715384 h 2035981"/>
              <a:gd name="connsiteX6-6949" fmla="*/ 1370578 w 1441934"/>
              <a:gd name="connsiteY6-6950" fmla="*/ 659662 h 2035981"/>
              <a:gd name="connsiteX7-6951" fmla="*/ 1359148 w 1441934"/>
              <a:gd name="connsiteY7-6952" fmla="*/ 612990 h 2035981"/>
              <a:gd name="connsiteX8-6953" fmla="*/ 1356290 w 1441934"/>
              <a:gd name="connsiteY8-6954" fmla="*/ 563936 h 2035981"/>
              <a:gd name="connsiteX9-6955" fmla="*/ 1372007 w 1441934"/>
              <a:gd name="connsiteY9-6956" fmla="*/ 424871 h 2035981"/>
              <a:gd name="connsiteX10-6957" fmla="*/ 1359624 w 1441934"/>
              <a:gd name="connsiteY10-6958" fmla="*/ 342956 h 2035981"/>
              <a:gd name="connsiteX11-6959" fmla="*/ 1355338 w 1441934"/>
              <a:gd name="connsiteY11-6960" fmla="*/ 255326 h 2035981"/>
              <a:gd name="connsiteX12-6961" fmla="*/ 1287711 w 1441934"/>
              <a:gd name="connsiteY12-6962" fmla="*/ 191508 h 2035981"/>
              <a:gd name="connsiteX13-6963" fmla="*/ 1252468 w 1441934"/>
              <a:gd name="connsiteY13-6964" fmla="*/ 176268 h 2035981"/>
              <a:gd name="connsiteX14-6965" fmla="*/ 1228179 w 1441934"/>
              <a:gd name="connsiteY14-6966" fmla="*/ 161505 h 2035981"/>
              <a:gd name="connsiteX15-6967" fmla="*/ 1185793 w 1441934"/>
              <a:gd name="connsiteY15-6968" fmla="*/ 127215 h 2035981"/>
              <a:gd name="connsiteX16-6969" fmla="*/ 1174363 w 1441934"/>
              <a:gd name="connsiteY16-6970" fmla="*/ 111022 h 2035981"/>
              <a:gd name="connsiteX17-6971" fmla="*/ 1122452 w 1441934"/>
              <a:gd name="connsiteY17-6972" fmla="*/ 91020 h 2035981"/>
              <a:gd name="connsiteX18-6973" fmla="*/ 1011485 w 1441934"/>
              <a:gd name="connsiteY18-6974" fmla="*/ 52920 h 2035981"/>
              <a:gd name="connsiteX19-6975" fmla="*/ 948620 w 1441934"/>
              <a:gd name="connsiteY19-6976" fmla="*/ 31965 h 2035981"/>
              <a:gd name="connsiteX20-6977" fmla="*/ 887660 w 1441934"/>
              <a:gd name="connsiteY20-6978" fmla="*/ 26726 h 2035981"/>
              <a:gd name="connsiteX21-6979" fmla="*/ 813365 w 1441934"/>
              <a:gd name="connsiteY21-6980" fmla="*/ 17677 h 2035981"/>
              <a:gd name="connsiteX22-6981" fmla="*/ 708590 w 1441934"/>
              <a:gd name="connsiteY22-6982" fmla="*/ 56 h 2035981"/>
              <a:gd name="connsiteX23-6983" fmla="*/ 615245 w 1441934"/>
              <a:gd name="connsiteY23-6984" fmla="*/ 11010 h 2035981"/>
              <a:gd name="connsiteX24-6985" fmla="*/ 405219 w 1441934"/>
              <a:gd name="connsiteY24-6986" fmla="*/ 83876 h 2035981"/>
              <a:gd name="connsiteX25-6987" fmla="*/ 307111 w 1441934"/>
              <a:gd name="connsiteY25-6988" fmla="*/ 158171 h 2035981"/>
              <a:gd name="connsiteX26-6989" fmla="*/ 244723 w 1441934"/>
              <a:gd name="connsiteY26-6990" fmla="*/ 228180 h 2035981"/>
              <a:gd name="connsiteX27-6991" fmla="*/ 191859 w 1441934"/>
              <a:gd name="connsiteY27-6992" fmla="*/ 292474 h 2035981"/>
              <a:gd name="connsiteX28-6993" fmla="*/ 149473 w 1441934"/>
              <a:gd name="connsiteY28-6994" fmla="*/ 380580 h 2035981"/>
              <a:gd name="connsiteX29-6995" fmla="*/ 112801 w 1441934"/>
              <a:gd name="connsiteY29-6996" fmla="*/ 577271 h 2035981"/>
              <a:gd name="connsiteX30-6997" fmla="*/ 121850 w 1441934"/>
              <a:gd name="connsiteY30-6998" fmla="*/ 680617 h 2035981"/>
              <a:gd name="connsiteX31-6999" fmla="*/ 178524 w 1441934"/>
              <a:gd name="connsiteY31-7000" fmla="*/ 825874 h 2035981"/>
              <a:gd name="connsiteX32-7001" fmla="*/ 221386 w 1441934"/>
              <a:gd name="connsiteY32-7002" fmla="*/ 892072 h 2035981"/>
              <a:gd name="connsiteX33-7003" fmla="*/ 244247 w 1441934"/>
              <a:gd name="connsiteY33-7004" fmla="*/ 921600 h 2035981"/>
              <a:gd name="connsiteX34-7005" fmla="*/ 295681 w 1441934"/>
              <a:gd name="connsiteY34-7006" fmla="*/ 1016374 h 2035981"/>
              <a:gd name="connsiteX35-7007" fmla="*/ 319970 w 1441934"/>
              <a:gd name="connsiteY35-7008" fmla="*/ 1153058 h 2035981"/>
              <a:gd name="connsiteX36-7009" fmla="*/ 311874 w 1441934"/>
              <a:gd name="connsiteY36-7010" fmla="*/ 1322603 h 2035981"/>
              <a:gd name="connsiteX37-7011" fmla="*/ 277584 w 1441934"/>
              <a:gd name="connsiteY37-7012" fmla="*/ 1397850 h 2035981"/>
              <a:gd name="connsiteX38-7013" fmla="*/ 248533 w 1441934"/>
              <a:gd name="connsiteY38-7014" fmla="*/ 1431664 h 2035981"/>
              <a:gd name="connsiteX39-7015" fmla="*/ 7949 w 1441934"/>
              <a:gd name="connsiteY39-7016" fmla="*/ 1611103 h 2035981"/>
              <a:gd name="connsiteX40-7017" fmla="*/ 1635 w 1441934"/>
              <a:gd name="connsiteY40-7018" fmla="*/ 1697549 h 2035981"/>
              <a:gd name="connsiteX41-7019" fmla="*/ 321875 w 1441934"/>
              <a:gd name="connsiteY41-7020" fmla="*/ 1465954 h 2035981"/>
              <a:gd name="connsiteX42-7021" fmla="*/ 326638 w 1441934"/>
              <a:gd name="connsiteY42-7022" fmla="*/ 1462620 h 2035981"/>
              <a:gd name="connsiteX43-7023" fmla="*/ 390932 w 1441934"/>
              <a:gd name="connsiteY43-7024" fmla="*/ 1330699 h 2035981"/>
              <a:gd name="connsiteX44-7025" fmla="*/ 413792 w 1441934"/>
              <a:gd name="connsiteY44-7026" fmla="*/ 1234020 h 2035981"/>
              <a:gd name="connsiteX45-7027" fmla="*/ 437128 w 1441934"/>
              <a:gd name="connsiteY45-7028" fmla="*/ 1156391 h 2035981"/>
              <a:gd name="connsiteX46-7029" fmla="*/ 480943 w 1441934"/>
              <a:gd name="connsiteY46-7030" fmla="*/ 1052569 h 2035981"/>
              <a:gd name="connsiteX47-7031" fmla="*/ 472847 w 1441934"/>
              <a:gd name="connsiteY47-7032" fmla="*/ 962081 h 2035981"/>
              <a:gd name="connsiteX48-7033" fmla="*/ 475704 w 1441934"/>
              <a:gd name="connsiteY48-7034" fmla="*/ 770152 h 2035981"/>
              <a:gd name="connsiteX49-7035" fmla="*/ 486182 w 1441934"/>
              <a:gd name="connsiteY49-7036" fmla="*/ 738720 h 2035981"/>
              <a:gd name="connsiteX50-7037" fmla="*/ 545237 w 1441934"/>
              <a:gd name="connsiteY50-7038" fmla="*/ 699191 h 2035981"/>
              <a:gd name="connsiteX51-7039" fmla="*/ 619055 w 1441934"/>
              <a:gd name="connsiteY51-7040" fmla="*/ 681570 h 2035981"/>
              <a:gd name="connsiteX52-7041" fmla="*/ 756692 w 1441934"/>
              <a:gd name="connsiteY52-7042" fmla="*/ 742054 h 2035981"/>
              <a:gd name="connsiteX53-7043" fmla="*/ 842417 w 1441934"/>
              <a:gd name="connsiteY53-7044" fmla="*/ 908265 h 2035981"/>
              <a:gd name="connsiteX54-7045" fmla="*/ 835273 w 1441934"/>
              <a:gd name="connsiteY54-7046" fmla="*/ 918742 h 2035981"/>
              <a:gd name="connsiteX55-7047" fmla="*/ 737642 w 1441934"/>
              <a:gd name="connsiteY55-7048" fmla="*/ 921600 h 2035981"/>
              <a:gd name="connsiteX56-7049" fmla="*/ 658584 w 1441934"/>
              <a:gd name="connsiteY56-7050" fmla="*/ 932554 h 2035981"/>
              <a:gd name="connsiteX57-7051" fmla="*/ 688112 w 1441934"/>
              <a:gd name="connsiteY57-7052" fmla="*/ 946841 h 2035981"/>
              <a:gd name="connsiteX58-7053" fmla="*/ 1049585 w 1441934"/>
              <a:gd name="connsiteY58-7054" fmla="*/ 946841 h 2035981"/>
              <a:gd name="connsiteX59-7055" fmla="*/ 1071493 w 1441934"/>
              <a:gd name="connsiteY59-7056" fmla="*/ 949222 h 2035981"/>
              <a:gd name="connsiteX60-7057" fmla="*/ 1056253 w 1441934"/>
              <a:gd name="connsiteY60-7058" fmla="*/ 1015421 h 2035981"/>
              <a:gd name="connsiteX61-7059" fmla="*/ 1042918 w 1441934"/>
              <a:gd name="connsiteY61-7060" fmla="*/ 1156867 h 2035981"/>
              <a:gd name="connsiteX62-7061" fmla="*/ 1026726 w 1441934"/>
              <a:gd name="connsiteY62-7062" fmla="*/ 1170679 h 2035981"/>
              <a:gd name="connsiteX63-7063" fmla="*/ 982434 w 1441934"/>
              <a:gd name="connsiteY63-7064" fmla="*/ 1173536 h 2035981"/>
              <a:gd name="connsiteX64-7065" fmla="*/ 936714 w 1441934"/>
              <a:gd name="connsiteY64-7066" fmla="*/ 1188776 h 2035981"/>
              <a:gd name="connsiteX65-7067" fmla="*/ 793363 w 1441934"/>
              <a:gd name="connsiteY65-7068" fmla="*/ 1164011 h 2035981"/>
              <a:gd name="connsiteX66-7069" fmla="*/ 723354 w 1441934"/>
              <a:gd name="connsiteY66-7070" fmla="*/ 1152105 h 2035981"/>
              <a:gd name="connsiteX67-7071" fmla="*/ 664775 w 1441934"/>
              <a:gd name="connsiteY67-7072" fmla="*/ 1140675 h 2035981"/>
              <a:gd name="connsiteX68-7073" fmla="*/ 746690 w 1441934"/>
              <a:gd name="connsiteY68-7074" fmla="*/ 1182109 h 2035981"/>
              <a:gd name="connsiteX69-7075" fmla="*/ 930999 w 1441934"/>
              <a:gd name="connsiteY69-7076" fmla="*/ 1240211 h 2035981"/>
              <a:gd name="connsiteX70-7077" fmla="*/ 951954 w 1441934"/>
              <a:gd name="connsiteY70-7078" fmla="*/ 1253070 h 2035981"/>
              <a:gd name="connsiteX71-7079" fmla="*/ 989102 w 1441934"/>
              <a:gd name="connsiteY71-7080" fmla="*/ 1286408 h 2035981"/>
              <a:gd name="connsiteX72-7081" fmla="*/ 1101497 w 1441934"/>
              <a:gd name="connsiteY72-7082" fmla="*/ 1374990 h 2035981"/>
              <a:gd name="connsiteX73-7083" fmla="*/ 983387 w 1441934"/>
              <a:gd name="connsiteY73-7084" fmla="*/ 1376895 h 2035981"/>
              <a:gd name="connsiteX74-7085" fmla="*/ 894328 w 1441934"/>
              <a:gd name="connsiteY74-7086" fmla="*/ 1400708 h 2035981"/>
              <a:gd name="connsiteX75-7087" fmla="*/ 866229 w 1441934"/>
              <a:gd name="connsiteY75-7088" fmla="*/ 1481194 h 2035981"/>
              <a:gd name="connsiteX76-7089" fmla="*/ 843845 w 1441934"/>
              <a:gd name="connsiteY76-7090" fmla="*/ 1585969 h 2035981"/>
              <a:gd name="connsiteX77-7091" fmla="*/ 837654 w 1441934"/>
              <a:gd name="connsiteY77-7092" fmla="*/ 1707889 h 2035981"/>
              <a:gd name="connsiteX78-7093" fmla="*/ 931952 w 1441934"/>
              <a:gd name="connsiteY78-7094" fmla="*/ 1961730 h 2035981"/>
              <a:gd name="connsiteX79-7095" fmla="*/ 966659 w 1441934"/>
              <a:gd name="connsiteY79-7096" fmla="*/ 2030432 h 2035981"/>
              <a:gd name="connsiteX80-7097" fmla="*/ 1029289 w 1441934"/>
              <a:gd name="connsiteY80-7098" fmla="*/ 2028050 h 2035981"/>
              <a:gd name="connsiteX81-7099" fmla="*/ 950049 w 1441934"/>
              <a:gd name="connsiteY81-7100" fmla="*/ 1863623 h 2035981"/>
              <a:gd name="connsiteX82-7101" fmla="*/ 915283 w 1441934"/>
              <a:gd name="connsiteY82-7102" fmla="*/ 1739321 h 2035981"/>
              <a:gd name="connsiteX83-7103" fmla="*/ 918140 w 1441934"/>
              <a:gd name="connsiteY83-7104" fmla="*/ 1626450 h 2035981"/>
              <a:gd name="connsiteX84-7105" fmla="*/ 932904 w 1441934"/>
              <a:gd name="connsiteY84-7106" fmla="*/ 1547869 h 2035981"/>
              <a:gd name="connsiteX85-7107" fmla="*/ 940048 w 1441934"/>
              <a:gd name="connsiteY85-7108" fmla="*/ 1509293 h 2035981"/>
              <a:gd name="connsiteX86-7109" fmla="*/ 949097 w 1441934"/>
              <a:gd name="connsiteY86-7110" fmla="*/ 1485956 h 2035981"/>
              <a:gd name="connsiteX87-7111" fmla="*/ 972909 w 1441934"/>
              <a:gd name="connsiteY87-7112" fmla="*/ 1463096 h 2035981"/>
              <a:gd name="connsiteX88-7113" fmla="*/ 1112927 w 1441934"/>
              <a:gd name="connsiteY88-7114" fmla="*/ 1449761 h 2035981"/>
              <a:gd name="connsiteX89-7115" fmla="*/ 1243895 w 1441934"/>
              <a:gd name="connsiteY89-7116" fmla="*/ 1462144 h 2035981"/>
              <a:gd name="connsiteX90-7117" fmla="*/ 1301998 w 1441934"/>
              <a:gd name="connsiteY90-7118" fmla="*/ 1442141 h 2035981"/>
              <a:gd name="connsiteX91-7119" fmla="*/ 1321524 w 1441934"/>
              <a:gd name="connsiteY91-7120" fmla="*/ 1404994 h 2035981"/>
              <a:gd name="connsiteX92-7121" fmla="*/ 1414393 w 1441934"/>
              <a:gd name="connsiteY92-7122" fmla="*/ 1216399 h 2035981"/>
              <a:gd name="connsiteX93-7123" fmla="*/ 1438682 w 1441934"/>
              <a:gd name="connsiteY93-7124" fmla="*/ 1015897 h 2035981"/>
              <a:gd name="connsiteX94-7125" fmla="*/ 1430586 w 1441934"/>
              <a:gd name="connsiteY94-7126" fmla="*/ 975416 h 2035981"/>
              <a:gd name="connsiteX95-7127" fmla="*/ 1432967 w 1441934"/>
              <a:gd name="connsiteY95-7128" fmla="*/ 970177 h 2035981"/>
              <a:gd name="connsiteX96-7129" fmla="*/ 511423 w 1441934"/>
              <a:gd name="connsiteY96-7130" fmla="*/ 447255 h 2035981"/>
              <a:gd name="connsiteX97-7131" fmla="*/ 548570 w 1441934"/>
              <a:gd name="connsiteY97-7132" fmla="*/ 449160 h 2035981"/>
              <a:gd name="connsiteX98-7133" fmla="*/ 442843 w 1441934"/>
              <a:gd name="connsiteY98-7134" fmla="*/ 509167 h 2035981"/>
              <a:gd name="connsiteX99-7135" fmla="*/ 367119 w 1441934"/>
              <a:gd name="connsiteY99-7136" fmla="*/ 512025 h 2035981"/>
              <a:gd name="connsiteX100-7137" fmla="*/ 403314 w 1441934"/>
              <a:gd name="connsiteY100-7138" fmla="*/ 423442 h 2035981"/>
              <a:gd name="connsiteX101-7139" fmla="*/ 379502 w 1441934"/>
              <a:gd name="connsiteY101-7140" fmla="*/ 436777 h 2035981"/>
              <a:gd name="connsiteX102-7141" fmla="*/ 317589 w 1441934"/>
              <a:gd name="connsiteY102-7142" fmla="*/ 490594 h 2035981"/>
              <a:gd name="connsiteX103-7143" fmla="*/ 279013 w 1441934"/>
              <a:gd name="connsiteY103-7144" fmla="*/ 516787 h 2035981"/>
              <a:gd name="connsiteX104-7145" fmla="*/ 512375 w 1441934"/>
              <a:gd name="connsiteY104-7146" fmla="*/ 316762 h 2035981"/>
              <a:gd name="connsiteX105-7147" fmla="*/ 515233 w 1441934"/>
              <a:gd name="connsiteY105-7148" fmla="*/ 319620 h 2035981"/>
              <a:gd name="connsiteX106-7149" fmla="*/ 484277 w 1441934"/>
              <a:gd name="connsiteY106-7150" fmla="*/ 363911 h 2035981"/>
              <a:gd name="connsiteX107-7151" fmla="*/ 480943 w 1441934"/>
              <a:gd name="connsiteY107-7152" fmla="*/ 372484 h 2035981"/>
              <a:gd name="connsiteX108-7153" fmla="*/ 489992 w 1441934"/>
              <a:gd name="connsiteY108-7154" fmla="*/ 373912 h 2035981"/>
              <a:gd name="connsiteX109-7155" fmla="*/ 557143 w 1441934"/>
              <a:gd name="connsiteY109-7156" fmla="*/ 362482 h 2035981"/>
              <a:gd name="connsiteX110-7157" fmla="*/ 570002 w 1441934"/>
              <a:gd name="connsiteY110-7158" fmla="*/ 362006 h 2035981"/>
              <a:gd name="connsiteX111-7159" fmla="*/ 510470 w 1441934"/>
              <a:gd name="connsiteY111-7160" fmla="*/ 416775 h 2035981"/>
              <a:gd name="connsiteX112-7161" fmla="*/ 510470 w 1441934"/>
              <a:gd name="connsiteY112-7162" fmla="*/ 416775 h 2035981"/>
              <a:gd name="connsiteX113-7163" fmla="*/ 502374 w 1441934"/>
              <a:gd name="connsiteY113-7164" fmla="*/ 432015 h 2035981"/>
              <a:gd name="connsiteX114-7165" fmla="*/ 511423 w 1441934"/>
              <a:gd name="connsiteY114-7166" fmla="*/ 447255 h 2035981"/>
              <a:gd name="connsiteX115-7167" fmla="*/ 1073398 w 1441934"/>
              <a:gd name="connsiteY115-7168" fmla="*/ 859211 h 2035981"/>
              <a:gd name="connsiteX116-7169" fmla="*/ 1057682 w 1441934"/>
              <a:gd name="connsiteY116-7170" fmla="*/ 861116 h 2035981"/>
              <a:gd name="connsiteX117-7171" fmla="*/ 1064826 w 1441934"/>
              <a:gd name="connsiteY117-7172" fmla="*/ 879214 h 2035981"/>
              <a:gd name="connsiteX118-7173" fmla="*/ 1044347 w 1441934"/>
              <a:gd name="connsiteY118-7174" fmla="*/ 906360 h 2035981"/>
              <a:gd name="connsiteX119-7175" fmla="*/ 886708 w 1441934"/>
              <a:gd name="connsiteY119-7176" fmla="*/ 907789 h 2035981"/>
              <a:gd name="connsiteX120-7177" fmla="*/ 878612 w 1441934"/>
              <a:gd name="connsiteY120-7178" fmla="*/ 895882 h 2035981"/>
              <a:gd name="connsiteX121-7179" fmla="*/ 886232 w 1441934"/>
              <a:gd name="connsiteY121-7180" fmla="*/ 835399 h 2035981"/>
              <a:gd name="connsiteX122-7181" fmla="*/ 886232 w 1441934"/>
              <a:gd name="connsiteY122-7182" fmla="*/ 835399 h 2035981"/>
              <a:gd name="connsiteX123-7183" fmla="*/ 887660 w 1441934"/>
              <a:gd name="connsiteY123-7184" fmla="*/ 827302 h 2035981"/>
              <a:gd name="connsiteX124-7185" fmla="*/ 898614 w 1441934"/>
              <a:gd name="connsiteY124-7186" fmla="*/ 730624 h 2035981"/>
              <a:gd name="connsiteX125-7187" fmla="*/ 915759 w 1441934"/>
              <a:gd name="connsiteY125-7188" fmla="*/ 665854 h 2035981"/>
              <a:gd name="connsiteX126-7189" fmla="*/ 945287 w 1441934"/>
              <a:gd name="connsiteY126-7190" fmla="*/ 645375 h 2035981"/>
              <a:gd name="connsiteX127-7191" fmla="*/ 1135787 w 1441934"/>
              <a:gd name="connsiteY127-7192" fmla="*/ 546315 h 2035981"/>
              <a:gd name="connsiteX128-7193" fmla="*/ 1146740 w 1441934"/>
              <a:gd name="connsiteY128-7194" fmla="*/ 545839 h 2035981"/>
              <a:gd name="connsiteX129-7195" fmla="*/ 1143407 w 1441934"/>
              <a:gd name="connsiteY129-7196" fmla="*/ 556792 h 2035981"/>
              <a:gd name="connsiteX130-7197" fmla="*/ 1015295 w 1441934"/>
              <a:gd name="connsiteY130-7198" fmla="*/ 718241 h 2035981"/>
              <a:gd name="connsiteX131-7199" fmla="*/ 1020058 w 1441934"/>
              <a:gd name="connsiteY131-7200" fmla="*/ 731100 h 2035981"/>
              <a:gd name="connsiteX132-7201" fmla="*/ 1020058 w 1441934"/>
              <a:gd name="connsiteY132-7202" fmla="*/ 731100 h 2035981"/>
              <a:gd name="connsiteX133-7203" fmla="*/ 1095782 w 1441934"/>
              <a:gd name="connsiteY133-7204" fmla="*/ 686809 h 2035981"/>
              <a:gd name="connsiteX134-7205" fmla="*/ 1129595 w 1441934"/>
              <a:gd name="connsiteY134-7206" fmla="*/ 666330 h 2035981"/>
              <a:gd name="connsiteX135-7207" fmla="*/ 1135310 w 1441934"/>
              <a:gd name="connsiteY135-7208" fmla="*/ 664425 h 2035981"/>
              <a:gd name="connsiteX136-7209" fmla="*/ 1129595 w 1441934"/>
              <a:gd name="connsiteY136-7210" fmla="*/ 666330 h 2035981"/>
              <a:gd name="connsiteX137-7211" fmla="*/ 1163886 w 1441934"/>
              <a:gd name="connsiteY137-7212" fmla="*/ 645851 h 2035981"/>
              <a:gd name="connsiteX138-7213" fmla="*/ 1256278 w 1441934"/>
              <a:gd name="connsiteY138-7214" fmla="*/ 589177 h 2035981"/>
              <a:gd name="connsiteX139-7215" fmla="*/ 1271042 w 1441934"/>
              <a:gd name="connsiteY139-7216" fmla="*/ 580129 h 2035981"/>
              <a:gd name="connsiteX140-7217" fmla="*/ 1299140 w 1441934"/>
              <a:gd name="connsiteY140-7218" fmla="*/ 590130 h 2035981"/>
              <a:gd name="connsiteX141-7219" fmla="*/ 1310570 w 1441934"/>
              <a:gd name="connsiteY141-7220" fmla="*/ 727766 h 2035981"/>
              <a:gd name="connsiteX142-7221" fmla="*/ 1301522 w 1441934"/>
              <a:gd name="connsiteY142-7222" fmla="*/ 768247 h 2035981"/>
              <a:gd name="connsiteX143-7223" fmla="*/ 1301522 w 1441934"/>
              <a:gd name="connsiteY143-7224" fmla="*/ 768247 h 2035981"/>
              <a:gd name="connsiteX144-7225" fmla="*/ 1289615 w 1441934"/>
              <a:gd name="connsiteY144-7226" fmla="*/ 850162 h 2035981"/>
              <a:gd name="connsiteX145-7227" fmla="*/ 1276280 w 1441934"/>
              <a:gd name="connsiteY145-7228" fmla="*/ 858735 h 2035981"/>
              <a:gd name="connsiteX146-7229" fmla="*/ 1187222 w 1441934"/>
              <a:gd name="connsiteY146-7230" fmla="*/ 858735 h 2035981"/>
              <a:gd name="connsiteX147-7231" fmla="*/ 1073398 w 1441934"/>
              <a:gd name="connsiteY147-7232" fmla="*/ 859211 h 2035981"/>
              <a:gd name="connsiteX148-7233" fmla="*/ 1393914 w 1441934"/>
              <a:gd name="connsiteY148-7234" fmla="*/ 1123054 h 2035981"/>
              <a:gd name="connsiteX149-7235" fmla="*/ 1391057 w 1441934"/>
              <a:gd name="connsiteY149-7236" fmla="*/ 1141151 h 2035981"/>
              <a:gd name="connsiteX150-7237" fmla="*/ 1391057 w 1441934"/>
              <a:gd name="connsiteY150-7238" fmla="*/ 1141151 h 2035981"/>
              <a:gd name="connsiteX151-7239" fmla="*/ 1390580 w 1441934"/>
              <a:gd name="connsiteY151-7240" fmla="*/ 1151153 h 2035981"/>
              <a:gd name="connsiteX152-7241" fmla="*/ 1342955 w 1441934"/>
              <a:gd name="connsiteY152-7242" fmla="*/ 1181633 h 2035981"/>
              <a:gd name="connsiteX153-7243" fmla="*/ 1254849 w 1441934"/>
              <a:gd name="connsiteY153-7244" fmla="*/ 1157820 h 2035981"/>
              <a:gd name="connsiteX154-7245" fmla="*/ 1194842 w 1441934"/>
              <a:gd name="connsiteY154-7246" fmla="*/ 1147342 h 2035981"/>
              <a:gd name="connsiteX155-7247" fmla="*/ 1180554 w 1441934"/>
              <a:gd name="connsiteY155-7248" fmla="*/ 1150676 h 2035981"/>
              <a:gd name="connsiteX156-7249" fmla="*/ 1197223 w 1441934"/>
              <a:gd name="connsiteY156-7250" fmla="*/ 1163535 h 2035981"/>
              <a:gd name="connsiteX157-7251" fmla="*/ 1197223 w 1441934"/>
              <a:gd name="connsiteY157-7252" fmla="*/ 1163535 h 2035981"/>
              <a:gd name="connsiteX158-7253" fmla="*/ 1269613 w 1441934"/>
              <a:gd name="connsiteY158-7254" fmla="*/ 1190205 h 2035981"/>
              <a:gd name="connsiteX159-7255" fmla="*/ 1269613 w 1441934"/>
              <a:gd name="connsiteY159-7256" fmla="*/ 1190205 h 2035981"/>
              <a:gd name="connsiteX160-7257" fmla="*/ 1289615 w 1441934"/>
              <a:gd name="connsiteY160-7258" fmla="*/ 1197349 h 2035981"/>
              <a:gd name="connsiteX161-7259" fmla="*/ 1289615 w 1441934"/>
              <a:gd name="connsiteY161-7260" fmla="*/ 1197349 h 2035981"/>
              <a:gd name="connsiteX162-7261" fmla="*/ 1362958 w 1441934"/>
              <a:gd name="connsiteY162-7262" fmla="*/ 1223543 h 2035981"/>
              <a:gd name="connsiteX163-7263" fmla="*/ 1368673 w 1441934"/>
              <a:gd name="connsiteY163-7264" fmla="*/ 1237354 h 2035981"/>
              <a:gd name="connsiteX164-7265" fmla="*/ 1345337 w 1441934"/>
              <a:gd name="connsiteY164-7266" fmla="*/ 1279740 h 2035981"/>
              <a:gd name="connsiteX165-7267" fmla="*/ 1345337 w 1441934"/>
              <a:gd name="connsiteY165-7268" fmla="*/ 1279740 h 2035981"/>
              <a:gd name="connsiteX166-7269" fmla="*/ 1334383 w 1441934"/>
              <a:gd name="connsiteY166-7270" fmla="*/ 1300219 h 2035981"/>
              <a:gd name="connsiteX167-7271" fmla="*/ 1334383 w 1441934"/>
              <a:gd name="connsiteY167-7272" fmla="*/ 1300219 h 2035981"/>
              <a:gd name="connsiteX168-7273" fmla="*/ 1291520 w 1441934"/>
              <a:gd name="connsiteY168-7274" fmla="*/ 1381181 h 2035981"/>
              <a:gd name="connsiteX169-7275" fmla="*/ 1237228 w 1441934"/>
              <a:gd name="connsiteY169-7276" fmla="*/ 1392611 h 2035981"/>
              <a:gd name="connsiteX170-7277" fmla="*/ 1137215 w 1441934"/>
              <a:gd name="connsiteY170-7278" fmla="*/ 1327841 h 2035981"/>
              <a:gd name="connsiteX171-7279" fmla="*/ 1137215 w 1441934"/>
              <a:gd name="connsiteY171-7280" fmla="*/ 1327841 h 2035981"/>
              <a:gd name="connsiteX172-7281" fmla="*/ 1028154 w 1441934"/>
              <a:gd name="connsiteY172-7282" fmla="*/ 1256404 h 2035981"/>
              <a:gd name="connsiteX173-7283" fmla="*/ 1011962 w 1441934"/>
              <a:gd name="connsiteY173-7284" fmla="*/ 1224971 h 2035981"/>
              <a:gd name="connsiteX174-7285" fmla="*/ 1019105 w 1441934"/>
              <a:gd name="connsiteY174-7286" fmla="*/ 1219733 h 2035981"/>
              <a:gd name="connsiteX175-7287" fmla="*/ 1062444 w 1441934"/>
              <a:gd name="connsiteY175-7288" fmla="*/ 1222590 h 2035981"/>
              <a:gd name="connsiteX176-7289" fmla="*/ 1084352 w 1441934"/>
              <a:gd name="connsiteY176-7290" fmla="*/ 1202588 h 2035981"/>
              <a:gd name="connsiteX177-7291" fmla="*/ 1087209 w 1441934"/>
              <a:gd name="connsiteY177-7292" fmla="*/ 1186871 h 2035981"/>
              <a:gd name="connsiteX178-7293" fmla="*/ 1087209 w 1441934"/>
              <a:gd name="connsiteY178-7294" fmla="*/ 1186871 h 2035981"/>
              <a:gd name="connsiteX179-7295" fmla="*/ 1088162 w 1441934"/>
              <a:gd name="connsiteY179-7296" fmla="*/ 1173060 h 2035981"/>
              <a:gd name="connsiteX180-7297" fmla="*/ 1089590 w 1441934"/>
              <a:gd name="connsiteY180-7298" fmla="*/ 1164964 h 2035981"/>
              <a:gd name="connsiteX181-7299" fmla="*/ 1089590 w 1441934"/>
              <a:gd name="connsiteY181-7300" fmla="*/ 1164964 h 2035981"/>
              <a:gd name="connsiteX182-7301" fmla="*/ 1092924 w 1441934"/>
              <a:gd name="connsiteY182-7302" fmla="*/ 1133531 h 2035981"/>
              <a:gd name="connsiteX183-7303" fmla="*/ 1092924 w 1441934"/>
              <a:gd name="connsiteY183-7304" fmla="*/ 1133531 h 2035981"/>
              <a:gd name="connsiteX184-7305" fmla="*/ 1112927 w 1441934"/>
              <a:gd name="connsiteY184-7306" fmla="*/ 955890 h 2035981"/>
              <a:gd name="connsiteX185-7307" fmla="*/ 1116260 w 1441934"/>
              <a:gd name="connsiteY185-7308" fmla="*/ 937792 h 2035981"/>
              <a:gd name="connsiteX186-7309" fmla="*/ 1147217 w 1441934"/>
              <a:gd name="connsiteY186-7310" fmla="*/ 912075 h 2035981"/>
              <a:gd name="connsiteX187-7311" fmla="*/ 1310570 w 1441934"/>
              <a:gd name="connsiteY187-7312" fmla="*/ 902550 h 2035981"/>
              <a:gd name="connsiteX188-7313" fmla="*/ 1343432 w 1441934"/>
              <a:gd name="connsiteY188-7314" fmla="*/ 907789 h 2035981"/>
              <a:gd name="connsiteX189-7315" fmla="*/ 1369626 w 1441934"/>
              <a:gd name="connsiteY189-7316" fmla="*/ 938745 h 2035981"/>
              <a:gd name="connsiteX190-7317" fmla="*/ 1390580 w 1441934"/>
              <a:gd name="connsiteY190-7318" fmla="*/ 1045901 h 2035981"/>
              <a:gd name="connsiteX191-7319" fmla="*/ 1379151 w 1441934"/>
              <a:gd name="connsiteY191-7320" fmla="*/ 1059236 h 2035981"/>
              <a:gd name="connsiteX192-7321" fmla="*/ 1308189 w 1441934"/>
              <a:gd name="connsiteY192-7322" fmla="*/ 1058760 h 2035981"/>
              <a:gd name="connsiteX193-7323" fmla="*/ 1308189 w 1441934"/>
              <a:gd name="connsiteY193-7324" fmla="*/ 1058760 h 2035981"/>
              <a:gd name="connsiteX194-7325" fmla="*/ 1288663 w 1441934"/>
              <a:gd name="connsiteY194-7326" fmla="*/ 1058760 h 2035981"/>
              <a:gd name="connsiteX195-7327" fmla="*/ 1288663 w 1441934"/>
              <a:gd name="connsiteY195-7328" fmla="*/ 1058760 h 2035981"/>
              <a:gd name="connsiteX196-7329" fmla="*/ 1201033 w 1441934"/>
              <a:gd name="connsiteY196-7330" fmla="*/ 1059236 h 2035981"/>
              <a:gd name="connsiteX197-7331" fmla="*/ 1188174 w 1441934"/>
              <a:gd name="connsiteY197-7332" fmla="*/ 1066380 h 2035981"/>
              <a:gd name="connsiteX198-7333" fmla="*/ 1199604 w 1441934"/>
              <a:gd name="connsiteY198-7334" fmla="*/ 1074476 h 2035981"/>
              <a:gd name="connsiteX199-7335" fmla="*/ 1230084 w 1441934"/>
              <a:gd name="connsiteY199-7336" fmla="*/ 1077810 h 2035981"/>
              <a:gd name="connsiteX200-7337" fmla="*/ 1233894 w 1441934"/>
              <a:gd name="connsiteY200-7338" fmla="*/ 1078763 h 2035981"/>
              <a:gd name="connsiteX201-7339" fmla="*/ 1305808 w 1441934"/>
              <a:gd name="connsiteY201-7340" fmla="*/ 1084001 h 2035981"/>
              <a:gd name="connsiteX202-7341" fmla="*/ 1361529 w 1441934"/>
              <a:gd name="connsiteY202-7342" fmla="*/ 1086383 h 2035981"/>
              <a:gd name="connsiteX203-7343" fmla="*/ 1393914 w 1441934"/>
              <a:gd name="connsiteY203-7344" fmla="*/ 1123054 h 203598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  <a:cxn ang="0">
                <a:pos x="connsiteX28-57" y="connsiteY28-58"/>
              </a:cxn>
              <a:cxn ang="0">
                <a:pos x="connsiteX29-59" y="connsiteY29-60"/>
              </a:cxn>
              <a:cxn ang="0">
                <a:pos x="connsiteX30-61" y="connsiteY30-62"/>
              </a:cxn>
              <a:cxn ang="0">
                <a:pos x="connsiteX31-63" y="connsiteY31-64"/>
              </a:cxn>
              <a:cxn ang="0">
                <a:pos x="connsiteX32-65" y="connsiteY32-66"/>
              </a:cxn>
              <a:cxn ang="0">
                <a:pos x="connsiteX33-67" y="connsiteY33-68"/>
              </a:cxn>
              <a:cxn ang="0">
                <a:pos x="connsiteX34-69" y="connsiteY34-70"/>
              </a:cxn>
              <a:cxn ang="0">
                <a:pos x="connsiteX35-71" y="connsiteY35-72"/>
              </a:cxn>
              <a:cxn ang="0">
                <a:pos x="connsiteX36-73" y="connsiteY36-74"/>
              </a:cxn>
              <a:cxn ang="0">
                <a:pos x="connsiteX37-75" y="connsiteY37-76"/>
              </a:cxn>
              <a:cxn ang="0">
                <a:pos x="connsiteX38-77" y="connsiteY38-78"/>
              </a:cxn>
              <a:cxn ang="0">
                <a:pos x="connsiteX39-79" y="connsiteY39-80"/>
              </a:cxn>
              <a:cxn ang="0">
                <a:pos x="connsiteX40-81" y="connsiteY40-82"/>
              </a:cxn>
              <a:cxn ang="0">
                <a:pos x="connsiteX41-83" y="connsiteY41-84"/>
              </a:cxn>
              <a:cxn ang="0">
                <a:pos x="connsiteX42-85" y="connsiteY42-86"/>
              </a:cxn>
              <a:cxn ang="0">
                <a:pos x="connsiteX43-87" y="connsiteY43-88"/>
              </a:cxn>
              <a:cxn ang="0">
                <a:pos x="connsiteX44-89" y="connsiteY44-90"/>
              </a:cxn>
              <a:cxn ang="0">
                <a:pos x="connsiteX45-91" y="connsiteY45-92"/>
              </a:cxn>
              <a:cxn ang="0">
                <a:pos x="connsiteX46-93" y="connsiteY46-94"/>
              </a:cxn>
              <a:cxn ang="0">
                <a:pos x="connsiteX47-95" y="connsiteY47-96"/>
              </a:cxn>
              <a:cxn ang="0">
                <a:pos x="connsiteX48-97" y="connsiteY48-98"/>
              </a:cxn>
              <a:cxn ang="0">
                <a:pos x="connsiteX49-99" y="connsiteY49-100"/>
              </a:cxn>
              <a:cxn ang="0">
                <a:pos x="connsiteX50-101" y="connsiteY50-102"/>
              </a:cxn>
              <a:cxn ang="0">
                <a:pos x="connsiteX51-103" y="connsiteY51-104"/>
              </a:cxn>
              <a:cxn ang="0">
                <a:pos x="connsiteX52-105" y="connsiteY52-106"/>
              </a:cxn>
              <a:cxn ang="0">
                <a:pos x="connsiteX53-107" y="connsiteY53-108"/>
              </a:cxn>
              <a:cxn ang="0">
                <a:pos x="connsiteX54-109" y="connsiteY54-110"/>
              </a:cxn>
              <a:cxn ang="0">
                <a:pos x="connsiteX55-111" y="connsiteY55-112"/>
              </a:cxn>
              <a:cxn ang="0">
                <a:pos x="connsiteX56-113" y="connsiteY56-114"/>
              </a:cxn>
              <a:cxn ang="0">
                <a:pos x="connsiteX57-115" y="connsiteY57-116"/>
              </a:cxn>
              <a:cxn ang="0">
                <a:pos x="connsiteX58-117" y="connsiteY58-118"/>
              </a:cxn>
              <a:cxn ang="0">
                <a:pos x="connsiteX59-119" y="connsiteY59-120"/>
              </a:cxn>
              <a:cxn ang="0">
                <a:pos x="connsiteX60-121" y="connsiteY60-122"/>
              </a:cxn>
              <a:cxn ang="0">
                <a:pos x="connsiteX61-123" y="connsiteY61-124"/>
              </a:cxn>
              <a:cxn ang="0">
                <a:pos x="connsiteX62-125" y="connsiteY62-126"/>
              </a:cxn>
              <a:cxn ang="0">
                <a:pos x="connsiteX63-127" y="connsiteY63-128"/>
              </a:cxn>
              <a:cxn ang="0">
                <a:pos x="connsiteX64-129" y="connsiteY64-130"/>
              </a:cxn>
              <a:cxn ang="0">
                <a:pos x="connsiteX65-131" y="connsiteY65-132"/>
              </a:cxn>
              <a:cxn ang="0">
                <a:pos x="connsiteX66-133" y="connsiteY66-134"/>
              </a:cxn>
              <a:cxn ang="0">
                <a:pos x="connsiteX67-135" y="connsiteY67-136"/>
              </a:cxn>
              <a:cxn ang="0">
                <a:pos x="connsiteX68-137" y="connsiteY68-138"/>
              </a:cxn>
              <a:cxn ang="0">
                <a:pos x="connsiteX69-139" y="connsiteY69-140"/>
              </a:cxn>
              <a:cxn ang="0">
                <a:pos x="connsiteX70-141" y="connsiteY70-142"/>
              </a:cxn>
              <a:cxn ang="0">
                <a:pos x="connsiteX71-143" y="connsiteY71-144"/>
              </a:cxn>
              <a:cxn ang="0">
                <a:pos x="connsiteX72-145" y="connsiteY72-146"/>
              </a:cxn>
              <a:cxn ang="0">
                <a:pos x="connsiteX73-147" y="connsiteY73-148"/>
              </a:cxn>
              <a:cxn ang="0">
                <a:pos x="connsiteX74-149" y="connsiteY74-150"/>
              </a:cxn>
              <a:cxn ang="0">
                <a:pos x="connsiteX75-151" y="connsiteY75-152"/>
              </a:cxn>
              <a:cxn ang="0">
                <a:pos x="connsiteX76-153" y="connsiteY76-154"/>
              </a:cxn>
              <a:cxn ang="0">
                <a:pos x="connsiteX77-155" y="connsiteY77-156"/>
              </a:cxn>
              <a:cxn ang="0">
                <a:pos x="connsiteX78-157" y="connsiteY78-158"/>
              </a:cxn>
              <a:cxn ang="0">
                <a:pos x="connsiteX79-159" y="connsiteY79-160"/>
              </a:cxn>
              <a:cxn ang="0">
                <a:pos x="connsiteX80-161" y="connsiteY80-162"/>
              </a:cxn>
              <a:cxn ang="0">
                <a:pos x="connsiteX81-163" y="connsiteY81-164"/>
              </a:cxn>
              <a:cxn ang="0">
                <a:pos x="connsiteX82-165" y="connsiteY82-166"/>
              </a:cxn>
              <a:cxn ang="0">
                <a:pos x="connsiteX83-167" y="connsiteY83-168"/>
              </a:cxn>
              <a:cxn ang="0">
                <a:pos x="connsiteX84-169" y="connsiteY84-170"/>
              </a:cxn>
              <a:cxn ang="0">
                <a:pos x="connsiteX85-171" y="connsiteY85-172"/>
              </a:cxn>
              <a:cxn ang="0">
                <a:pos x="connsiteX86-173" y="connsiteY86-174"/>
              </a:cxn>
              <a:cxn ang="0">
                <a:pos x="connsiteX87-175" y="connsiteY87-176"/>
              </a:cxn>
              <a:cxn ang="0">
                <a:pos x="connsiteX88-177" y="connsiteY88-178"/>
              </a:cxn>
              <a:cxn ang="0">
                <a:pos x="connsiteX89-179" y="connsiteY89-180"/>
              </a:cxn>
              <a:cxn ang="0">
                <a:pos x="connsiteX90-181" y="connsiteY90-182"/>
              </a:cxn>
              <a:cxn ang="0">
                <a:pos x="connsiteX91-183" y="connsiteY91-184"/>
              </a:cxn>
              <a:cxn ang="0">
                <a:pos x="connsiteX92-185" y="connsiteY92-186"/>
              </a:cxn>
              <a:cxn ang="0">
                <a:pos x="connsiteX93-187" y="connsiteY93-188"/>
              </a:cxn>
              <a:cxn ang="0">
                <a:pos x="connsiteX94-189" y="connsiteY94-190"/>
              </a:cxn>
              <a:cxn ang="0">
                <a:pos x="connsiteX95-191" y="connsiteY95-192"/>
              </a:cxn>
              <a:cxn ang="0">
                <a:pos x="connsiteX96-193" y="connsiteY96-194"/>
              </a:cxn>
              <a:cxn ang="0">
                <a:pos x="connsiteX97-195" y="connsiteY97-196"/>
              </a:cxn>
              <a:cxn ang="0">
                <a:pos x="connsiteX98-197" y="connsiteY98-198"/>
              </a:cxn>
              <a:cxn ang="0">
                <a:pos x="connsiteX99-199" y="connsiteY99-200"/>
              </a:cxn>
              <a:cxn ang="0">
                <a:pos x="connsiteX100-201" y="connsiteY100-202"/>
              </a:cxn>
              <a:cxn ang="0">
                <a:pos x="connsiteX101-203" y="connsiteY101-204"/>
              </a:cxn>
              <a:cxn ang="0">
                <a:pos x="connsiteX102-205" y="connsiteY102-206"/>
              </a:cxn>
              <a:cxn ang="0">
                <a:pos x="connsiteX103-207" y="connsiteY103-208"/>
              </a:cxn>
              <a:cxn ang="0">
                <a:pos x="connsiteX104-209" y="connsiteY104-210"/>
              </a:cxn>
              <a:cxn ang="0">
                <a:pos x="connsiteX105-211" y="connsiteY105-212"/>
              </a:cxn>
              <a:cxn ang="0">
                <a:pos x="connsiteX106-213" y="connsiteY106-214"/>
              </a:cxn>
              <a:cxn ang="0">
                <a:pos x="connsiteX107-215" y="connsiteY107-216"/>
              </a:cxn>
              <a:cxn ang="0">
                <a:pos x="connsiteX108-217" y="connsiteY108-218"/>
              </a:cxn>
              <a:cxn ang="0">
                <a:pos x="connsiteX109-219" y="connsiteY109-220"/>
              </a:cxn>
              <a:cxn ang="0">
                <a:pos x="connsiteX110-221" y="connsiteY110-222"/>
              </a:cxn>
              <a:cxn ang="0">
                <a:pos x="connsiteX111-223" y="connsiteY111-224"/>
              </a:cxn>
              <a:cxn ang="0">
                <a:pos x="connsiteX112-225" y="connsiteY112-226"/>
              </a:cxn>
              <a:cxn ang="0">
                <a:pos x="connsiteX113-227" y="connsiteY113-228"/>
              </a:cxn>
              <a:cxn ang="0">
                <a:pos x="connsiteX114-229" y="connsiteY114-230"/>
              </a:cxn>
              <a:cxn ang="0">
                <a:pos x="connsiteX115-231" y="connsiteY115-232"/>
              </a:cxn>
              <a:cxn ang="0">
                <a:pos x="connsiteX116-233" y="connsiteY116-234"/>
              </a:cxn>
              <a:cxn ang="0">
                <a:pos x="connsiteX117-235" y="connsiteY117-236"/>
              </a:cxn>
              <a:cxn ang="0">
                <a:pos x="connsiteX118-237" y="connsiteY118-238"/>
              </a:cxn>
              <a:cxn ang="0">
                <a:pos x="connsiteX119-239" y="connsiteY119-240"/>
              </a:cxn>
              <a:cxn ang="0">
                <a:pos x="connsiteX120-241" y="connsiteY120-242"/>
              </a:cxn>
              <a:cxn ang="0">
                <a:pos x="connsiteX121-243" y="connsiteY121-244"/>
              </a:cxn>
              <a:cxn ang="0">
                <a:pos x="connsiteX122-245" y="connsiteY122-246"/>
              </a:cxn>
              <a:cxn ang="0">
                <a:pos x="connsiteX123-247" y="connsiteY123-248"/>
              </a:cxn>
              <a:cxn ang="0">
                <a:pos x="connsiteX124-249" y="connsiteY124-250"/>
              </a:cxn>
              <a:cxn ang="0">
                <a:pos x="connsiteX125-251" y="connsiteY125-252"/>
              </a:cxn>
              <a:cxn ang="0">
                <a:pos x="connsiteX126-253" y="connsiteY126-254"/>
              </a:cxn>
              <a:cxn ang="0">
                <a:pos x="connsiteX127-255" y="connsiteY127-256"/>
              </a:cxn>
              <a:cxn ang="0">
                <a:pos x="connsiteX128-257" y="connsiteY128-258"/>
              </a:cxn>
              <a:cxn ang="0">
                <a:pos x="connsiteX129-259" y="connsiteY129-260"/>
              </a:cxn>
              <a:cxn ang="0">
                <a:pos x="connsiteX130-261" y="connsiteY130-262"/>
              </a:cxn>
              <a:cxn ang="0">
                <a:pos x="connsiteX131-263" y="connsiteY131-264"/>
              </a:cxn>
              <a:cxn ang="0">
                <a:pos x="connsiteX132-265" y="connsiteY132-266"/>
              </a:cxn>
              <a:cxn ang="0">
                <a:pos x="connsiteX133-267" y="connsiteY133-268"/>
              </a:cxn>
              <a:cxn ang="0">
                <a:pos x="connsiteX134-269" y="connsiteY134-270"/>
              </a:cxn>
              <a:cxn ang="0">
                <a:pos x="connsiteX135-271" y="connsiteY135-272"/>
              </a:cxn>
              <a:cxn ang="0">
                <a:pos x="connsiteX136-273" y="connsiteY136-274"/>
              </a:cxn>
              <a:cxn ang="0">
                <a:pos x="connsiteX137-275" y="connsiteY137-276"/>
              </a:cxn>
              <a:cxn ang="0">
                <a:pos x="connsiteX138-277" y="connsiteY138-278"/>
              </a:cxn>
              <a:cxn ang="0">
                <a:pos x="connsiteX139-279" y="connsiteY139-280"/>
              </a:cxn>
              <a:cxn ang="0">
                <a:pos x="connsiteX140-281" y="connsiteY140-282"/>
              </a:cxn>
              <a:cxn ang="0">
                <a:pos x="connsiteX141-283" y="connsiteY141-284"/>
              </a:cxn>
              <a:cxn ang="0">
                <a:pos x="connsiteX142-285" y="connsiteY142-286"/>
              </a:cxn>
              <a:cxn ang="0">
                <a:pos x="connsiteX143-287" y="connsiteY143-288"/>
              </a:cxn>
              <a:cxn ang="0">
                <a:pos x="connsiteX144-289" y="connsiteY144-290"/>
              </a:cxn>
              <a:cxn ang="0">
                <a:pos x="connsiteX145-291" y="connsiteY145-292"/>
              </a:cxn>
              <a:cxn ang="0">
                <a:pos x="connsiteX146-293" y="connsiteY146-294"/>
              </a:cxn>
              <a:cxn ang="0">
                <a:pos x="connsiteX147-295" y="connsiteY147-296"/>
              </a:cxn>
              <a:cxn ang="0">
                <a:pos x="connsiteX148-297" y="connsiteY148-298"/>
              </a:cxn>
              <a:cxn ang="0">
                <a:pos x="connsiteX149-299" y="connsiteY149-300"/>
              </a:cxn>
              <a:cxn ang="0">
                <a:pos x="connsiteX150-301" y="connsiteY150-302"/>
              </a:cxn>
              <a:cxn ang="0">
                <a:pos x="connsiteX151-303" y="connsiteY151-304"/>
              </a:cxn>
              <a:cxn ang="0">
                <a:pos x="connsiteX152-305" y="connsiteY152-306"/>
              </a:cxn>
              <a:cxn ang="0">
                <a:pos x="connsiteX153-307" y="connsiteY153-308"/>
              </a:cxn>
              <a:cxn ang="0">
                <a:pos x="connsiteX154-309" y="connsiteY154-310"/>
              </a:cxn>
              <a:cxn ang="0">
                <a:pos x="connsiteX155-311" y="connsiteY155-312"/>
              </a:cxn>
              <a:cxn ang="0">
                <a:pos x="connsiteX156-313" y="connsiteY156-314"/>
              </a:cxn>
              <a:cxn ang="0">
                <a:pos x="connsiteX157-315" y="connsiteY157-316"/>
              </a:cxn>
              <a:cxn ang="0">
                <a:pos x="connsiteX158-317" y="connsiteY158-318"/>
              </a:cxn>
              <a:cxn ang="0">
                <a:pos x="connsiteX159-319" y="connsiteY159-320"/>
              </a:cxn>
              <a:cxn ang="0">
                <a:pos x="connsiteX160-321" y="connsiteY160-322"/>
              </a:cxn>
              <a:cxn ang="0">
                <a:pos x="connsiteX161-323" y="connsiteY161-324"/>
              </a:cxn>
              <a:cxn ang="0">
                <a:pos x="connsiteX162-325" y="connsiteY162-326"/>
              </a:cxn>
              <a:cxn ang="0">
                <a:pos x="connsiteX163-327" y="connsiteY163-328"/>
              </a:cxn>
              <a:cxn ang="0">
                <a:pos x="connsiteX164-329" y="connsiteY164-330"/>
              </a:cxn>
              <a:cxn ang="0">
                <a:pos x="connsiteX165-331" y="connsiteY165-332"/>
              </a:cxn>
              <a:cxn ang="0">
                <a:pos x="connsiteX166-333" y="connsiteY166-334"/>
              </a:cxn>
              <a:cxn ang="0">
                <a:pos x="connsiteX167-335" y="connsiteY167-336"/>
              </a:cxn>
              <a:cxn ang="0">
                <a:pos x="connsiteX168-337" y="connsiteY168-338"/>
              </a:cxn>
              <a:cxn ang="0">
                <a:pos x="connsiteX169-339" y="connsiteY169-340"/>
              </a:cxn>
              <a:cxn ang="0">
                <a:pos x="connsiteX170-341" y="connsiteY170-342"/>
              </a:cxn>
              <a:cxn ang="0">
                <a:pos x="connsiteX171-343" y="connsiteY171-344"/>
              </a:cxn>
              <a:cxn ang="0">
                <a:pos x="connsiteX172-345" y="connsiteY172-346"/>
              </a:cxn>
              <a:cxn ang="0">
                <a:pos x="connsiteX173-347" y="connsiteY173-348"/>
              </a:cxn>
              <a:cxn ang="0">
                <a:pos x="connsiteX174-349" y="connsiteY174-350"/>
              </a:cxn>
              <a:cxn ang="0">
                <a:pos x="connsiteX175-351" y="connsiteY175-352"/>
              </a:cxn>
              <a:cxn ang="0">
                <a:pos x="connsiteX176-353" y="connsiteY176-354"/>
              </a:cxn>
              <a:cxn ang="0">
                <a:pos x="connsiteX177-355" y="connsiteY177-356"/>
              </a:cxn>
              <a:cxn ang="0">
                <a:pos x="connsiteX178-357" y="connsiteY178-358"/>
              </a:cxn>
              <a:cxn ang="0">
                <a:pos x="connsiteX179-359" y="connsiteY179-360"/>
              </a:cxn>
              <a:cxn ang="0">
                <a:pos x="connsiteX180-361" y="connsiteY180-362"/>
              </a:cxn>
              <a:cxn ang="0">
                <a:pos x="connsiteX181-363" y="connsiteY181-364"/>
              </a:cxn>
              <a:cxn ang="0">
                <a:pos x="connsiteX182-365" y="connsiteY182-366"/>
              </a:cxn>
              <a:cxn ang="0">
                <a:pos x="connsiteX183-367" y="connsiteY183-368"/>
              </a:cxn>
              <a:cxn ang="0">
                <a:pos x="connsiteX184-369" y="connsiteY184-370"/>
              </a:cxn>
              <a:cxn ang="0">
                <a:pos x="connsiteX185-371" y="connsiteY185-372"/>
              </a:cxn>
              <a:cxn ang="0">
                <a:pos x="connsiteX186-373" y="connsiteY186-374"/>
              </a:cxn>
              <a:cxn ang="0">
                <a:pos x="connsiteX187-375" y="connsiteY187-376"/>
              </a:cxn>
              <a:cxn ang="0">
                <a:pos x="connsiteX188-377" y="connsiteY188-378"/>
              </a:cxn>
              <a:cxn ang="0">
                <a:pos x="connsiteX189-379" y="connsiteY189-380"/>
              </a:cxn>
              <a:cxn ang="0">
                <a:pos x="connsiteX190-381" y="connsiteY190-382"/>
              </a:cxn>
              <a:cxn ang="0">
                <a:pos x="connsiteX191-383" y="connsiteY191-384"/>
              </a:cxn>
              <a:cxn ang="0">
                <a:pos x="connsiteX192-385" y="connsiteY192-386"/>
              </a:cxn>
              <a:cxn ang="0">
                <a:pos x="connsiteX193-387" y="connsiteY193-388"/>
              </a:cxn>
              <a:cxn ang="0">
                <a:pos x="connsiteX194-389" y="connsiteY194-390"/>
              </a:cxn>
              <a:cxn ang="0">
                <a:pos x="connsiteX195-391" y="connsiteY195-392"/>
              </a:cxn>
              <a:cxn ang="0">
                <a:pos x="connsiteX196-393" y="connsiteY196-394"/>
              </a:cxn>
              <a:cxn ang="0">
                <a:pos x="connsiteX197-395" y="connsiteY197-396"/>
              </a:cxn>
              <a:cxn ang="0">
                <a:pos x="connsiteX198-397" y="connsiteY198-398"/>
              </a:cxn>
              <a:cxn ang="0">
                <a:pos x="connsiteX199-399" y="connsiteY199-400"/>
              </a:cxn>
              <a:cxn ang="0">
                <a:pos x="connsiteX200-401" y="connsiteY200-402"/>
              </a:cxn>
              <a:cxn ang="0">
                <a:pos x="connsiteX201-403" y="connsiteY201-404"/>
              </a:cxn>
              <a:cxn ang="0">
                <a:pos x="connsiteX202-405" y="connsiteY202-406"/>
              </a:cxn>
              <a:cxn ang="0">
                <a:pos x="connsiteX203-407" y="connsiteY203-408"/>
              </a:cxn>
            </a:cxnLst>
            <a:rect l="l" t="t" r="r" b="b"/>
            <a:pathLst>
              <a:path w="1441934" h="2035981">
                <a:moveTo>
                  <a:pt x="1432967" y="970177"/>
                </a:moveTo>
                <a:cubicBezTo>
                  <a:pt x="1430109" y="964462"/>
                  <a:pt x="1426299" y="961129"/>
                  <a:pt x="1423918" y="956842"/>
                </a:cubicBezTo>
                <a:cubicBezTo>
                  <a:pt x="1413440" y="935411"/>
                  <a:pt x="1414393" y="910646"/>
                  <a:pt x="1406297" y="888262"/>
                </a:cubicBezTo>
                <a:cubicBezTo>
                  <a:pt x="1397724" y="864450"/>
                  <a:pt x="1383913" y="843019"/>
                  <a:pt x="1372483" y="820159"/>
                </a:cubicBezTo>
                <a:cubicBezTo>
                  <a:pt x="1367721" y="809681"/>
                  <a:pt x="1364387" y="799204"/>
                  <a:pt x="1365815" y="787774"/>
                </a:cubicBezTo>
                <a:cubicBezTo>
                  <a:pt x="1362482" y="763961"/>
                  <a:pt x="1362482" y="739672"/>
                  <a:pt x="1364387" y="715384"/>
                </a:cubicBezTo>
                <a:cubicBezTo>
                  <a:pt x="1365815" y="696334"/>
                  <a:pt x="1372959" y="679189"/>
                  <a:pt x="1370578" y="659662"/>
                </a:cubicBezTo>
                <a:cubicBezTo>
                  <a:pt x="1368673" y="643470"/>
                  <a:pt x="1361053" y="628706"/>
                  <a:pt x="1359148" y="612990"/>
                </a:cubicBezTo>
                <a:cubicBezTo>
                  <a:pt x="1356767" y="596797"/>
                  <a:pt x="1358196" y="580129"/>
                  <a:pt x="1356290" y="563936"/>
                </a:cubicBezTo>
                <a:cubicBezTo>
                  <a:pt x="1351528" y="517264"/>
                  <a:pt x="1362005" y="471544"/>
                  <a:pt x="1372007" y="424871"/>
                </a:cubicBezTo>
                <a:cubicBezTo>
                  <a:pt x="1378198" y="395344"/>
                  <a:pt x="1360101" y="370579"/>
                  <a:pt x="1359624" y="342956"/>
                </a:cubicBezTo>
                <a:cubicBezTo>
                  <a:pt x="1359148" y="313429"/>
                  <a:pt x="1357243" y="284377"/>
                  <a:pt x="1355338" y="255326"/>
                </a:cubicBezTo>
                <a:cubicBezTo>
                  <a:pt x="1353433" y="224846"/>
                  <a:pt x="1314380" y="204367"/>
                  <a:pt x="1287711" y="191508"/>
                </a:cubicBezTo>
                <a:cubicBezTo>
                  <a:pt x="1276280" y="185793"/>
                  <a:pt x="1264374" y="181031"/>
                  <a:pt x="1252468" y="176268"/>
                </a:cubicBezTo>
                <a:cubicBezTo>
                  <a:pt x="1243419" y="172458"/>
                  <a:pt x="1235323" y="168172"/>
                  <a:pt x="1228179" y="161505"/>
                </a:cubicBezTo>
                <a:cubicBezTo>
                  <a:pt x="1214844" y="149122"/>
                  <a:pt x="1200557" y="137692"/>
                  <a:pt x="1185793" y="127215"/>
                </a:cubicBezTo>
                <a:cubicBezTo>
                  <a:pt x="1186269" y="118642"/>
                  <a:pt x="1177697" y="116737"/>
                  <a:pt x="1174363" y="111022"/>
                </a:cubicBezTo>
                <a:cubicBezTo>
                  <a:pt x="1158170" y="101973"/>
                  <a:pt x="1141026" y="93877"/>
                  <a:pt x="1122452" y="91020"/>
                </a:cubicBezTo>
                <a:cubicBezTo>
                  <a:pt x="1086733" y="85305"/>
                  <a:pt x="1047204" y="64826"/>
                  <a:pt x="1011485" y="52920"/>
                </a:cubicBezTo>
                <a:cubicBezTo>
                  <a:pt x="991007" y="46252"/>
                  <a:pt x="969576" y="35775"/>
                  <a:pt x="948620" y="31965"/>
                </a:cubicBezTo>
                <a:cubicBezTo>
                  <a:pt x="929094" y="28155"/>
                  <a:pt x="907663" y="29107"/>
                  <a:pt x="887660" y="26726"/>
                </a:cubicBezTo>
                <a:cubicBezTo>
                  <a:pt x="862895" y="23392"/>
                  <a:pt x="838607" y="13867"/>
                  <a:pt x="813365" y="17677"/>
                </a:cubicBezTo>
                <a:cubicBezTo>
                  <a:pt x="778599" y="10533"/>
                  <a:pt x="745262" y="-897"/>
                  <a:pt x="708590" y="56"/>
                </a:cubicBezTo>
                <a:cubicBezTo>
                  <a:pt x="677158" y="1008"/>
                  <a:pt x="645725" y="2913"/>
                  <a:pt x="615245" y="11010"/>
                </a:cubicBezTo>
                <a:cubicBezTo>
                  <a:pt x="541903" y="30536"/>
                  <a:pt x="467132" y="34346"/>
                  <a:pt x="405219" y="83876"/>
                </a:cubicBezTo>
                <a:cubicBezTo>
                  <a:pt x="373310" y="109117"/>
                  <a:pt x="335686" y="129120"/>
                  <a:pt x="307111" y="158171"/>
                </a:cubicBezTo>
                <a:cubicBezTo>
                  <a:pt x="285204" y="180555"/>
                  <a:pt x="264249" y="203891"/>
                  <a:pt x="244723" y="228180"/>
                </a:cubicBezTo>
                <a:cubicBezTo>
                  <a:pt x="227102" y="250087"/>
                  <a:pt x="205670" y="267232"/>
                  <a:pt x="191859" y="292474"/>
                </a:cubicBezTo>
                <a:cubicBezTo>
                  <a:pt x="176619" y="320096"/>
                  <a:pt x="159950" y="350576"/>
                  <a:pt x="149473" y="380580"/>
                </a:cubicBezTo>
                <a:cubicBezTo>
                  <a:pt x="128042" y="443921"/>
                  <a:pt x="113754" y="510120"/>
                  <a:pt x="112801" y="577271"/>
                </a:cubicBezTo>
                <a:cubicBezTo>
                  <a:pt x="112325" y="612037"/>
                  <a:pt x="114706" y="646327"/>
                  <a:pt x="121850" y="680617"/>
                </a:cubicBezTo>
                <a:cubicBezTo>
                  <a:pt x="132804" y="731576"/>
                  <a:pt x="152806" y="780630"/>
                  <a:pt x="178524" y="825874"/>
                </a:cubicBezTo>
                <a:cubicBezTo>
                  <a:pt x="191383" y="848734"/>
                  <a:pt x="205670" y="870641"/>
                  <a:pt x="221386" y="892072"/>
                </a:cubicBezTo>
                <a:cubicBezTo>
                  <a:pt x="228530" y="902074"/>
                  <a:pt x="236627" y="911599"/>
                  <a:pt x="244247" y="921600"/>
                </a:cubicBezTo>
                <a:cubicBezTo>
                  <a:pt x="268059" y="951604"/>
                  <a:pt x="287585" y="978750"/>
                  <a:pt x="295681" y="1016374"/>
                </a:cubicBezTo>
                <a:cubicBezTo>
                  <a:pt x="305683" y="1061617"/>
                  <a:pt x="315208" y="1106861"/>
                  <a:pt x="319970" y="1153058"/>
                </a:cubicBezTo>
                <a:cubicBezTo>
                  <a:pt x="325685" y="1209255"/>
                  <a:pt x="327114" y="1267358"/>
                  <a:pt x="311874" y="1322603"/>
                </a:cubicBezTo>
                <a:cubicBezTo>
                  <a:pt x="304730" y="1349273"/>
                  <a:pt x="293300" y="1374990"/>
                  <a:pt x="277584" y="1397850"/>
                </a:cubicBezTo>
                <a:cubicBezTo>
                  <a:pt x="269011" y="1410233"/>
                  <a:pt x="259010" y="1421186"/>
                  <a:pt x="248533" y="1431664"/>
                </a:cubicBezTo>
                <a:cubicBezTo>
                  <a:pt x="239484" y="1440236"/>
                  <a:pt x="73345" y="1560584"/>
                  <a:pt x="7949" y="1611103"/>
                </a:cubicBezTo>
                <a:cubicBezTo>
                  <a:pt x="283" y="1669359"/>
                  <a:pt x="-1877" y="1650100"/>
                  <a:pt x="1635" y="1697549"/>
                </a:cubicBezTo>
                <a:cubicBezTo>
                  <a:pt x="97962" y="1622712"/>
                  <a:pt x="306635" y="1476431"/>
                  <a:pt x="321875" y="1465954"/>
                </a:cubicBezTo>
                <a:cubicBezTo>
                  <a:pt x="323304" y="1465001"/>
                  <a:pt x="325685" y="1464049"/>
                  <a:pt x="326638" y="1462620"/>
                </a:cubicBezTo>
                <a:cubicBezTo>
                  <a:pt x="353308" y="1418805"/>
                  <a:pt x="376168" y="1380229"/>
                  <a:pt x="390932" y="1330699"/>
                </a:cubicBezTo>
                <a:cubicBezTo>
                  <a:pt x="400457" y="1299266"/>
                  <a:pt x="408553" y="1266881"/>
                  <a:pt x="413792" y="1234020"/>
                </a:cubicBezTo>
                <a:cubicBezTo>
                  <a:pt x="418554" y="1206874"/>
                  <a:pt x="414268" y="1174489"/>
                  <a:pt x="437128" y="1156391"/>
                </a:cubicBezTo>
                <a:cubicBezTo>
                  <a:pt x="467608" y="1132103"/>
                  <a:pt x="473799" y="1088764"/>
                  <a:pt x="480943" y="1052569"/>
                </a:cubicBezTo>
                <a:cubicBezTo>
                  <a:pt x="487134" y="1022565"/>
                  <a:pt x="476657" y="993990"/>
                  <a:pt x="472847" y="962081"/>
                </a:cubicBezTo>
                <a:cubicBezTo>
                  <a:pt x="466179" y="901121"/>
                  <a:pt x="461893" y="830160"/>
                  <a:pt x="475704" y="770152"/>
                </a:cubicBezTo>
                <a:cubicBezTo>
                  <a:pt x="478085" y="759199"/>
                  <a:pt x="480943" y="748245"/>
                  <a:pt x="486182" y="738720"/>
                </a:cubicBezTo>
                <a:cubicBezTo>
                  <a:pt x="496659" y="721099"/>
                  <a:pt x="527139" y="707764"/>
                  <a:pt x="545237" y="699191"/>
                </a:cubicBezTo>
                <a:cubicBezTo>
                  <a:pt x="568573" y="688237"/>
                  <a:pt x="593814" y="682046"/>
                  <a:pt x="619055" y="681570"/>
                </a:cubicBezTo>
                <a:cubicBezTo>
                  <a:pt x="671443" y="680141"/>
                  <a:pt x="721925" y="702525"/>
                  <a:pt x="756692" y="742054"/>
                </a:cubicBezTo>
                <a:cubicBezTo>
                  <a:pt x="799078" y="790155"/>
                  <a:pt x="822414" y="848257"/>
                  <a:pt x="842417" y="908265"/>
                </a:cubicBezTo>
                <a:cubicBezTo>
                  <a:pt x="844798" y="915409"/>
                  <a:pt x="842417" y="918266"/>
                  <a:pt x="835273" y="918742"/>
                </a:cubicBezTo>
                <a:cubicBezTo>
                  <a:pt x="802888" y="920647"/>
                  <a:pt x="770027" y="921124"/>
                  <a:pt x="737642" y="921600"/>
                </a:cubicBezTo>
                <a:cubicBezTo>
                  <a:pt x="722402" y="922076"/>
                  <a:pt x="669062" y="915885"/>
                  <a:pt x="658584" y="932554"/>
                </a:cubicBezTo>
                <a:cubicBezTo>
                  <a:pt x="648583" y="948270"/>
                  <a:pt x="679063" y="946841"/>
                  <a:pt x="688112" y="946841"/>
                </a:cubicBezTo>
                <a:lnTo>
                  <a:pt x="1049585" y="946841"/>
                </a:lnTo>
                <a:cubicBezTo>
                  <a:pt x="1056729" y="946841"/>
                  <a:pt x="1064349" y="945412"/>
                  <a:pt x="1071493" y="949222"/>
                </a:cubicBezTo>
                <a:cubicBezTo>
                  <a:pt x="1056729" y="957795"/>
                  <a:pt x="1058158" y="1000657"/>
                  <a:pt x="1056253" y="1015421"/>
                </a:cubicBezTo>
                <a:cubicBezTo>
                  <a:pt x="1049109" y="1064475"/>
                  <a:pt x="1047680" y="1108766"/>
                  <a:pt x="1042918" y="1156867"/>
                </a:cubicBezTo>
                <a:cubicBezTo>
                  <a:pt x="1041965" y="1167345"/>
                  <a:pt x="1036251" y="1170679"/>
                  <a:pt x="1026726" y="1170679"/>
                </a:cubicBezTo>
                <a:cubicBezTo>
                  <a:pt x="1012914" y="1170679"/>
                  <a:pt x="996722" y="1170203"/>
                  <a:pt x="982434" y="1173536"/>
                </a:cubicBezTo>
                <a:cubicBezTo>
                  <a:pt x="967670" y="1176870"/>
                  <a:pt x="951478" y="1191158"/>
                  <a:pt x="936714" y="1188776"/>
                </a:cubicBezTo>
                <a:lnTo>
                  <a:pt x="793363" y="1164011"/>
                </a:lnTo>
                <a:lnTo>
                  <a:pt x="723354" y="1152105"/>
                </a:lnTo>
                <a:cubicBezTo>
                  <a:pt x="712877" y="1150200"/>
                  <a:pt x="672872" y="1133055"/>
                  <a:pt x="664775" y="1140675"/>
                </a:cubicBezTo>
                <a:cubicBezTo>
                  <a:pt x="648107" y="1155915"/>
                  <a:pt x="738118" y="1180204"/>
                  <a:pt x="746690" y="1182109"/>
                </a:cubicBezTo>
                <a:cubicBezTo>
                  <a:pt x="810032" y="1197349"/>
                  <a:pt x="869087" y="1221161"/>
                  <a:pt x="930999" y="1240211"/>
                </a:cubicBezTo>
                <a:cubicBezTo>
                  <a:pt x="939095" y="1242593"/>
                  <a:pt x="945763" y="1246879"/>
                  <a:pt x="951954" y="1253070"/>
                </a:cubicBezTo>
                <a:cubicBezTo>
                  <a:pt x="966242" y="1257833"/>
                  <a:pt x="978624" y="1276406"/>
                  <a:pt x="989102" y="1286408"/>
                </a:cubicBezTo>
                <a:cubicBezTo>
                  <a:pt x="1024820" y="1321174"/>
                  <a:pt x="1060539" y="1346891"/>
                  <a:pt x="1101497" y="1374990"/>
                </a:cubicBezTo>
                <a:cubicBezTo>
                  <a:pt x="1061968" y="1379753"/>
                  <a:pt x="1022439" y="1378324"/>
                  <a:pt x="983387" y="1376895"/>
                </a:cubicBezTo>
                <a:cubicBezTo>
                  <a:pt x="951478" y="1375466"/>
                  <a:pt x="917664" y="1375466"/>
                  <a:pt x="894328" y="1400708"/>
                </a:cubicBezTo>
                <a:cubicBezTo>
                  <a:pt x="873849" y="1423091"/>
                  <a:pt x="872897" y="1453571"/>
                  <a:pt x="866229" y="1481194"/>
                </a:cubicBezTo>
                <a:cubicBezTo>
                  <a:pt x="857657" y="1515960"/>
                  <a:pt x="849084" y="1550250"/>
                  <a:pt x="843845" y="1585969"/>
                </a:cubicBezTo>
                <a:cubicBezTo>
                  <a:pt x="838607" y="1626450"/>
                  <a:pt x="836225" y="1666931"/>
                  <a:pt x="837654" y="1707889"/>
                </a:cubicBezTo>
                <a:cubicBezTo>
                  <a:pt x="840988" y="1801710"/>
                  <a:pt x="910451" y="1907973"/>
                  <a:pt x="931952" y="1961730"/>
                </a:cubicBezTo>
                <a:cubicBezTo>
                  <a:pt x="953453" y="2015487"/>
                  <a:pt x="950436" y="2019379"/>
                  <a:pt x="966659" y="2030432"/>
                </a:cubicBezTo>
                <a:cubicBezTo>
                  <a:pt x="982882" y="2041485"/>
                  <a:pt x="1002975" y="2033526"/>
                  <a:pt x="1029289" y="2028050"/>
                </a:cubicBezTo>
                <a:cubicBezTo>
                  <a:pt x="1019108" y="1987510"/>
                  <a:pt x="961955" y="1906485"/>
                  <a:pt x="950049" y="1863623"/>
                </a:cubicBezTo>
                <a:cubicBezTo>
                  <a:pt x="938619" y="1822189"/>
                  <a:pt x="926713" y="1780755"/>
                  <a:pt x="915283" y="1739321"/>
                </a:cubicBezTo>
                <a:cubicBezTo>
                  <a:pt x="905282" y="1703603"/>
                  <a:pt x="912425" y="1662645"/>
                  <a:pt x="918140" y="1626450"/>
                </a:cubicBezTo>
                <a:cubicBezTo>
                  <a:pt x="922427" y="1600256"/>
                  <a:pt x="927665" y="1574063"/>
                  <a:pt x="932904" y="1547869"/>
                </a:cubicBezTo>
                <a:cubicBezTo>
                  <a:pt x="935285" y="1535010"/>
                  <a:pt x="936714" y="1521675"/>
                  <a:pt x="940048" y="1509293"/>
                </a:cubicBezTo>
                <a:cubicBezTo>
                  <a:pt x="942429" y="1501196"/>
                  <a:pt x="947668" y="1494053"/>
                  <a:pt x="949097" y="1485956"/>
                </a:cubicBezTo>
                <a:cubicBezTo>
                  <a:pt x="951954" y="1472621"/>
                  <a:pt x="960527" y="1465478"/>
                  <a:pt x="972909" y="1463096"/>
                </a:cubicBezTo>
                <a:cubicBezTo>
                  <a:pt x="1019105" y="1454524"/>
                  <a:pt x="1065778" y="1450238"/>
                  <a:pt x="1112927" y="1449761"/>
                </a:cubicBezTo>
                <a:cubicBezTo>
                  <a:pt x="1155313" y="1449285"/>
                  <a:pt x="1203890" y="1446428"/>
                  <a:pt x="1243895" y="1462144"/>
                </a:cubicBezTo>
                <a:cubicBezTo>
                  <a:pt x="1269137" y="1472145"/>
                  <a:pt x="1286758" y="1470240"/>
                  <a:pt x="1301998" y="1442141"/>
                </a:cubicBezTo>
                <a:cubicBezTo>
                  <a:pt x="1309618" y="1430235"/>
                  <a:pt x="1315809" y="1417376"/>
                  <a:pt x="1321524" y="1404994"/>
                </a:cubicBezTo>
                <a:cubicBezTo>
                  <a:pt x="1351528" y="1342129"/>
                  <a:pt x="1392009" y="1282121"/>
                  <a:pt x="1414393" y="1216399"/>
                </a:cubicBezTo>
                <a:cubicBezTo>
                  <a:pt x="1435824" y="1152581"/>
                  <a:pt x="1448207" y="1083049"/>
                  <a:pt x="1438682" y="1015897"/>
                </a:cubicBezTo>
                <a:cubicBezTo>
                  <a:pt x="1436777" y="1002562"/>
                  <a:pt x="1434872" y="988275"/>
                  <a:pt x="1430586" y="975416"/>
                </a:cubicBezTo>
                <a:cubicBezTo>
                  <a:pt x="1433919" y="972559"/>
                  <a:pt x="1433443" y="971130"/>
                  <a:pt x="1432967" y="970177"/>
                </a:cubicBezTo>
                <a:close/>
                <a:moveTo>
                  <a:pt x="511423" y="447255"/>
                </a:moveTo>
                <a:cubicBezTo>
                  <a:pt x="523805" y="447255"/>
                  <a:pt x="536188" y="447255"/>
                  <a:pt x="548570" y="449160"/>
                </a:cubicBezTo>
                <a:cubicBezTo>
                  <a:pt x="516662" y="475354"/>
                  <a:pt x="483324" y="498214"/>
                  <a:pt x="442843" y="509167"/>
                </a:cubicBezTo>
                <a:cubicBezTo>
                  <a:pt x="418554" y="516787"/>
                  <a:pt x="393789" y="516311"/>
                  <a:pt x="367119" y="512025"/>
                </a:cubicBezTo>
                <a:cubicBezTo>
                  <a:pt x="403314" y="492022"/>
                  <a:pt x="404743" y="458685"/>
                  <a:pt x="403314" y="423442"/>
                </a:cubicBezTo>
                <a:cubicBezTo>
                  <a:pt x="393789" y="423442"/>
                  <a:pt x="386645" y="431062"/>
                  <a:pt x="379502" y="436777"/>
                </a:cubicBezTo>
                <a:cubicBezTo>
                  <a:pt x="358547" y="454399"/>
                  <a:pt x="338068" y="472496"/>
                  <a:pt x="317589" y="490594"/>
                </a:cubicBezTo>
                <a:cubicBezTo>
                  <a:pt x="305683" y="500595"/>
                  <a:pt x="294253" y="511549"/>
                  <a:pt x="279013" y="516787"/>
                </a:cubicBezTo>
                <a:cubicBezTo>
                  <a:pt x="342354" y="432491"/>
                  <a:pt x="413792" y="358672"/>
                  <a:pt x="512375" y="316762"/>
                </a:cubicBezTo>
                <a:lnTo>
                  <a:pt x="515233" y="319620"/>
                </a:lnTo>
                <a:cubicBezTo>
                  <a:pt x="504755" y="334384"/>
                  <a:pt x="494754" y="349147"/>
                  <a:pt x="484277" y="363911"/>
                </a:cubicBezTo>
                <a:cubicBezTo>
                  <a:pt x="482372" y="366292"/>
                  <a:pt x="479038" y="369150"/>
                  <a:pt x="480943" y="372484"/>
                </a:cubicBezTo>
                <a:cubicBezTo>
                  <a:pt x="482848" y="375817"/>
                  <a:pt x="487134" y="374389"/>
                  <a:pt x="489992" y="373912"/>
                </a:cubicBezTo>
                <a:lnTo>
                  <a:pt x="557143" y="362482"/>
                </a:lnTo>
                <a:cubicBezTo>
                  <a:pt x="560953" y="362006"/>
                  <a:pt x="565239" y="361530"/>
                  <a:pt x="570002" y="362006"/>
                </a:cubicBezTo>
                <a:cubicBezTo>
                  <a:pt x="545713" y="375817"/>
                  <a:pt x="527615" y="395344"/>
                  <a:pt x="510470" y="416775"/>
                </a:cubicBezTo>
                <a:lnTo>
                  <a:pt x="510470" y="416775"/>
                </a:lnTo>
                <a:cubicBezTo>
                  <a:pt x="507613" y="422014"/>
                  <a:pt x="505232" y="426776"/>
                  <a:pt x="502374" y="432015"/>
                </a:cubicBezTo>
                <a:cubicBezTo>
                  <a:pt x="495230" y="445826"/>
                  <a:pt x="496183" y="447255"/>
                  <a:pt x="511423" y="447255"/>
                </a:cubicBezTo>
                <a:close/>
                <a:moveTo>
                  <a:pt x="1073398" y="859211"/>
                </a:moveTo>
                <a:cubicBezTo>
                  <a:pt x="1068159" y="859211"/>
                  <a:pt x="1062444" y="858735"/>
                  <a:pt x="1057682" y="861116"/>
                </a:cubicBezTo>
                <a:cubicBezTo>
                  <a:pt x="1062444" y="866355"/>
                  <a:pt x="1063873" y="873022"/>
                  <a:pt x="1064826" y="879214"/>
                </a:cubicBezTo>
                <a:cubicBezTo>
                  <a:pt x="1067683" y="895882"/>
                  <a:pt x="1061492" y="905407"/>
                  <a:pt x="1044347" y="906360"/>
                </a:cubicBezTo>
                <a:cubicBezTo>
                  <a:pt x="991959" y="909694"/>
                  <a:pt x="939095" y="909217"/>
                  <a:pt x="886708" y="907789"/>
                </a:cubicBezTo>
                <a:cubicBezTo>
                  <a:pt x="877659" y="907789"/>
                  <a:pt x="878135" y="901597"/>
                  <a:pt x="878612" y="895882"/>
                </a:cubicBezTo>
                <a:cubicBezTo>
                  <a:pt x="880993" y="875880"/>
                  <a:pt x="883850" y="855877"/>
                  <a:pt x="886232" y="835399"/>
                </a:cubicBezTo>
                <a:lnTo>
                  <a:pt x="886232" y="835399"/>
                </a:lnTo>
                <a:cubicBezTo>
                  <a:pt x="886708" y="832541"/>
                  <a:pt x="887184" y="830160"/>
                  <a:pt x="887660" y="827302"/>
                </a:cubicBezTo>
                <a:cubicBezTo>
                  <a:pt x="888613" y="794917"/>
                  <a:pt x="894328" y="762532"/>
                  <a:pt x="898614" y="730624"/>
                </a:cubicBezTo>
                <a:cubicBezTo>
                  <a:pt x="902424" y="708716"/>
                  <a:pt x="899567" y="684904"/>
                  <a:pt x="915759" y="665854"/>
                </a:cubicBezTo>
                <a:cubicBezTo>
                  <a:pt x="922903" y="654900"/>
                  <a:pt x="934333" y="651090"/>
                  <a:pt x="945287" y="645375"/>
                </a:cubicBezTo>
                <a:cubicBezTo>
                  <a:pt x="1007676" y="610609"/>
                  <a:pt x="1072445" y="579176"/>
                  <a:pt x="1135787" y="546315"/>
                </a:cubicBezTo>
                <a:cubicBezTo>
                  <a:pt x="1139120" y="544410"/>
                  <a:pt x="1143407" y="541076"/>
                  <a:pt x="1146740" y="545839"/>
                </a:cubicBezTo>
                <a:cubicBezTo>
                  <a:pt x="1150074" y="550125"/>
                  <a:pt x="1145788" y="553459"/>
                  <a:pt x="1143407" y="556792"/>
                </a:cubicBezTo>
                <a:lnTo>
                  <a:pt x="1015295" y="718241"/>
                </a:lnTo>
                <a:cubicBezTo>
                  <a:pt x="1013390" y="723956"/>
                  <a:pt x="1018153" y="726814"/>
                  <a:pt x="1020058" y="731100"/>
                </a:cubicBezTo>
                <a:lnTo>
                  <a:pt x="1020058" y="731100"/>
                </a:lnTo>
                <a:cubicBezTo>
                  <a:pt x="1046728" y="718717"/>
                  <a:pt x="1070540" y="701096"/>
                  <a:pt x="1095782" y="686809"/>
                </a:cubicBezTo>
                <a:cubicBezTo>
                  <a:pt x="1107212" y="680141"/>
                  <a:pt x="1118642" y="673474"/>
                  <a:pt x="1129595" y="666330"/>
                </a:cubicBezTo>
                <a:cubicBezTo>
                  <a:pt x="1131501" y="666330"/>
                  <a:pt x="1133405" y="665377"/>
                  <a:pt x="1135310" y="664425"/>
                </a:cubicBezTo>
                <a:cubicBezTo>
                  <a:pt x="1133405" y="664901"/>
                  <a:pt x="1131501" y="665377"/>
                  <a:pt x="1129595" y="666330"/>
                </a:cubicBezTo>
                <a:cubicBezTo>
                  <a:pt x="1141026" y="659662"/>
                  <a:pt x="1152455" y="652519"/>
                  <a:pt x="1163886" y="645851"/>
                </a:cubicBezTo>
                <a:lnTo>
                  <a:pt x="1256278" y="589177"/>
                </a:lnTo>
                <a:cubicBezTo>
                  <a:pt x="1261040" y="586320"/>
                  <a:pt x="1265803" y="582986"/>
                  <a:pt x="1271042" y="580129"/>
                </a:cubicBezTo>
                <a:cubicBezTo>
                  <a:pt x="1291997" y="567746"/>
                  <a:pt x="1289615" y="565841"/>
                  <a:pt x="1299140" y="590130"/>
                </a:cubicBezTo>
                <a:cubicBezTo>
                  <a:pt x="1316762" y="634897"/>
                  <a:pt x="1320572" y="680617"/>
                  <a:pt x="1310570" y="727766"/>
                </a:cubicBezTo>
                <a:cubicBezTo>
                  <a:pt x="1308665" y="741577"/>
                  <a:pt x="1306284" y="755389"/>
                  <a:pt x="1301522" y="768247"/>
                </a:cubicBezTo>
                <a:lnTo>
                  <a:pt x="1301522" y="768247"/>
                </a:lnTo>
                <a:cubicBezTo>
                  <a:pt x="1297236" y="795394"/>
                  <a:pt x="1290092" y="822540"/>
                  <a:pt x="1289615" y="850162"/>
                </a:cubicBezTo>
                <a:cubicBezTo>
                  <a:pt x="1289615" y="859211"/>
                  <a:pt x="1282472" y="858735"/>
                  <a:pt x="1276280" y="858735"/>
                </a:cubicBezTo>
                <a:lnTo>
                  <a:pt x="1187222" y="858735"/>
                </a:lnTo>
                <a:lnTo>
                  <a:pt x="1073398" y="859211"/>
                </a:lnTo>
                <a:close/>
                <a:moveTo>
                  <a:pt x="1393914" y="1123054"/>
                </a:moveTo>
                <a:cubicBezTo>
                  <a:pt x="1393438" y="1129245"/>
                  <a:pt x="1392009" y="1135436"/>
                  <a:pt x="1391057" y="1141151"/>
                </a:cubicBezTo>
                <a:lnTo>
                  <a:pt x="1391057" y="1141151"/>
                </a:lnTo>
                <a:cubicBezTo>
                  <a:pt x="1391057" y="1144485"/>
                  <a:pt x="1391057" y="1147819"/>
                  <a:pt x="1390580" y="1151153"/>
                </a:cubicBezTo>
                <a:cubicBezTo>
                  <a:pt x="1385818" y="1180680"/>
                  <a:pt x="1370578" y="1191634"/>
                  <a:pt x="1342955" y="1181633"/>
                </a:cubicBezTo>
                <a:cubicBezTo>
                  <a:pt x="1313904" y="1171155"/>
                  <a:pt x="1283901" y="1165916"/>
                  <a:pt x="1254849" y="1157820"/>
                </a:cubicBezTo>
                <a:lnTo>
                  <a:pt x="1194842" y="1147342"/>
                </a:lnTo>
                <a:cubicBezTo>
                  <a:pt x="1189603" y="1146390"/>
                  <a:pt x="1184364" y="1145438"/>
                  <a:pt x="1180554" y="1150676"/>
                </a:cubicBezTo>
                <a:cubicBezTo>
                  <a:pt x="1181507" y="1161154"/>
                  <a:pt x="1191508" y="1159249"/>
                  <a:pt x="1197223" y="1163535"/>
                </a:cubicBezTo>
                <a:lnTo>
                  <a:pt x="1197223" y="1163535"/>
                </a:lnTo>
                <a:cubicBezTo>
                  <a:pt x="1221512" y="1172108"/>
                  <a:pt x="1245801" y="1180204"/>
                  <a:pt x="1269613" y="1190205"/>
                </a:cubicBezTo>
                <a:lnTo>
                  <a:pt x="1269613" y="1190205"/>
                </a:lnTo>
                <a:cubicBezTo>
                  <a:pt x="1276757" y="1191634"/>
                  <a:pt x="1283424" y="1194015"/>
                  <a:pt x="1289615" y="1197349"/>
                </a:cubicBezTo>
                <a:lnTo>
                  <a:pt x="1289615" y="1197349"/>
                </a:lnTo>
                <a:lnTo>
                  <a:pt x="1362958" y="1223543"/>
                </a:lnTo>
                <a:cubicBezTo>
                  <a:pt x="1370578" y="1226400"/>
                  <a:pt x="1372483" y="1229734"/>
                  <a:pt x="1368673" y="1237354"/>
                </a:cubicBezTo>
                <a:cubicBezTo>
                  <a:pt x="1360577" y="1251165"/>
                  <a:pt x="1352957" y="1265453"/>
                  <a:pt x="1345337" y="1279740"/>
                </a:cubicBezTo>
                <a:lnTo>
                  <a:pt x="1345337" y="1279740"/>
                </a:lnTo>
                <a:cubicBezTo>
                  <a:pt x="1342479" y="1286884"/>
                  <a:pt x="1339146" y="1294028"/>
                  <a:pt x="1334383" y="1300219"/>
                </a:cubicBezTo>
                <a:lnTo>
                  <a:pt x="1334383" y="1300219"/>
                </a:lnTo>
                <a:cubicBezTo>
                  <a:pt x="1322001" y="1328318"/>
                  <a:pt x="1306761" y="1354988"/>
                  <a:pt x="1291520" y="1381181"/>
                </a:cubicBezTo>
                <a:cubicBezTo>
                  <a:pt x="1279138" y="1402613"/>
                  <a:pt x="1259612" y="1406899"/>
                  <a:pt x="1237228" y="1392611"/>
                </a:cubicBezTo>
                <a:cubicBezTo>
                  <a:pt x="1203414" y="1371656"/>
                  <a:pt x="1170553" y="1349273"/>
                  <a:pt x="1137215" y="1327841"/>
                </a:cubicBezTo>
                <a:lnTo>
                  <a:pt x="1137215" y="1327841"/>
                </a:lnTo>
                <a:lnTo>
                  <a:pt x="1028154" y="1256404"/>
                </a:lnTo>
                <a:cubicBezTo>
                  <a:pt x="1017201" y="1249260"/>
                  <a:pt x="1015295" y="1236401"/>
                  <a:pt x="1011962" y="1224971"/>
                </a:cubicBezTo>
                <a:cubicBezTo>
                  <a:pt x="1010057" y="1219256"/>
                  <a:pt x="1015772" y="1219733"/>
                  <a:pt x="1019105" y="1219733"/>
                </a:cubicBezTo>
                <a:cubicBezTo>
                  <a:pt x="1033393" y="1220209"/>
                  <a:pt x="1048157" y="1221638"/>
                  <a:pt x="1062444" y="1222590"/>
                </a:cubicBezTo>
                <a:cubicBezTo>
                  <a:pt x="1081018" y="1221638"/>
                  <a:pt x="1081018" y="1221638"/>
                  <a:pt x="1084352" y="1202588"/>
                </a:cubicBezTo>
                <a:lnTo>
                  <a:pt x="1087209" y="1186871"/>
                </a:lnTo>
                <a:lnTo>
                  <a:pt x="1087209" y="1186871"/>
                </a:lnTo>
                <a:cubicBezTo>
                  <a:pt x="1087685" y="1182109"/>
                  <a:pt x="1087685" y="1177346"/>
                  <a:pt x="1088162" y="1173060"/>
                </a:cubicBezTo>
                <a:cubicBezTo>
                  <a:pt x="1088638" y="1170203"/>
                  <a:pt x="1089114" y="1167821"/>
                  <a:pt x="1089590" y="1164964"/>
                </a:cubicBezTo>
                <a:lnTo>
                  <a:pt x="1089590" y="1164964"/>
                </a:lnTo>
                <a:cubicBezTo>
                  <a:pt x="1090543" y="1154486"/>
                  <a:pt x="1091972" y="1144009"/>
                  <a:pt x="1092924" y="1133531"/>
                </a:cubicBezTo>
                <a:lnTo>
                  <a:pt x="1092924" y="1133531"/>
                </a:lnTo>
                <a:cubicBezTo>
                  <a:pt x="1099592" y="1074476"/>
                  <a:pt x="1106259" y="1014945"/>
                  <a:pt x="1112927" y="955890"/>
                </a:cubicBezTo>
                <a:cubicBezTo>
                  <a:pt x="1113403" y="949699"/>
                  <a:pt x="1114832" y="943507"/>
                  <a:pt x="1116260" y="937792"/>
                </a:cubicBezTo>
                <a:cubicBezTo>
                  <a:pt x="1120547" y="921600"/>
                  <a:pt x="1130548" y="913504"/>
                  <a:pt x="1147217" y="912075"/>
                </a:cubicBezTo>
                <a:cubicBezTo>
                  <a:pt x="1201509" y="907789"/>
                  <a:pt x="1256278" y="903979"/>
                  <a:pt x="1310570" y="902550"/>
                </a:cubicBezTo>
                <a:cubicBezTo>
                  <a:pt x="1322001" y="902074"/>
                  <a:pt x="1332954" y="903026"/>
                  <a:pt x="1343432" y="907789"/>
                </a:cubicBezTo>
                <a:cubicBezTo>
                  <a:pt x="1357243" y="913980"/>
                  <a:pt x="1365815" y="923981"/>
                  <a:pt x="1369626" y="938745"/>
                </a:cubicBezTo>
                <a:cubicBezTo>
                  <a:pt x="1378674" y="973987"/>
                  <a:pt x="1383913" y="1010182"/>
                  <a:pt x="1390580" y="1045901"/>
                </a:cubicBezTo>
                <a:cubicBezTo>
                  <a:pt x="1392486" y="1055902"/>
                  <a:pt x="1389152" y="1059236"/>
                  <a:pt x="1379151" y="1059236"/>
                </a:cubicBezTo>
                <a:cubicBezTo>
                  <a:pt x="1355338" y="1058760"/>
                  <a:pt x="1332002" y="1058760"/>
                  <a:pt x="1308189" y="1058760"/>
                </a:cubicBezTo>
                <a:lnTo>
                  <a:pt x="1308189" y="1058760"/>
                </a:lnTo>
                <a:lnTo>
                  <a:pt x="1288663" y="1058760"/>
                </a:lnTo>
                <a:lnTo>
                  <a:pt x="1288663" y="1058760"/>
                </a:lnTo>
                <a:lnTo>
                  <a:pt x="1201033" y="1059236"/>
                </a:lnTo>
                <a:cubicBezTo>
                  <a:pt x="1195794" y="1059236"/>
                  <a:pt x="1188651" y="1057331"/>
                  <a:pt x="1188174" y="1066380"/>
                </a:cubicBezTo>
                <a:cubicBezTo>
                  <a:pt x="1188174" y="1074476"/>
                  <a:pt x="1194365" y="1073524"/>
                  <a:pt x="1199604" y="1074476"/>
                </a:cubicBezTo>
                <a:cubicBezTo>
                  <a:pt x="1209605" y="1076381"/>
                  <a:pt x="1220083" y="1075429"/>
                  <a:pt x="1230084" y="1077810"/>
                </a:cubicBezTo>
                <a:cubicBezTo>
                  <a:pt x="1231037" y="1077810"/>
                  <a:pt x="1232465" y="1078286"/>
                  <a:pt x="1233894" y="1078763"/>
                </a:cubicBezTo>
                <a:lnTo>
                  <a:pt x="1305808" y="1084001"/>
                </a:lnTo>
                <a:lnTo>
                  <a:pt x="1361529" y="1086383"/>
                </a:lnTo>
                <a:cubicBezTo>
                  <a:pt x="1386294" y="1087811"/>
                  <a:pt x="1395343" y="1098289"/>
                  <a:pt x="1393914" y="1123054"/>
                </a:cubicBezTo>
                <a:close/>
              </a:path>
            </a:pathLst>
          </a:custGeom>
          <a:solidFill>
            <a:schemeClr val="bg1">
              <a:alpha val="10000"/>
            </a:schemeClr>
          </a:solidFill>
          <a:ln w="4755" cap="flat">
            <a:noFill/>
            <a:prstDash val="solid"/>
            <a:miter/>
          </a:ln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350">
              <a:solidFill>
                <a:prstClr val="black"/>
              </a:solidFill>
              <a:latin typeface="Arial" panose="020B0604020202020204"/>
              <a:ea typeface="Arial Unicode MS"/>
            </a:endParaRPr>
          </a:p>
        </p:txBody>
      </p:sp>
      <p:sp>
        <p:nvSpPr>
          <p:cNvPr id="9" name="Freeform: Shape 8"/>
          <p:cNvSpPr/>
          <p:nvPr userDrawn="1"/>
        </p:nvSpPr>
        <p:spPr>
          <a:xfrm flipH="1">
            <a:off x="2353392" y="2765870"/>
            <a:ext cx="1333763" cy="4190740"/>
          </a:xfrm>
          <a:custGeom>
            <a:avLst/>
            <a:gdLst>
              <a:gd name="connsiteX0" fmla="*/ 414589 w 1778351"/>
              <a:gd name="connsiteY0" fmla="*/ 1574214 h 4190740"/>
              <a:gd name="connsiteX1" fmla="*/ 595186 w 1778351"/>
              <a:gd name="connsiteY1" fmla="*/ 1581267 h 4190740"/>
              <a:gd name="connsiteX2" fmla="*/ 667611 w 1778351"/>
              <a:gd name="connsiteY2" fmla="*/ 1641466 h 4190740"/>
              <a:gd name="connsiteX3" fmla="*/ 693948 w 1778351"/>
              <a:gd name="connsiteY3" fmla="*/ 1971616 h 4190740"/>
              <a:gd name="connsiteX4" fmla="*/ 752264 w 1778351"/>
              <a:gd name="connsiteY4" fmla="*/ 2217112 h 4190740"/>
              <a:gd name="connsiteX5" fmla="*/ 847266 w 1778351"/>
              <a:gd name="connsiteY5" fmla="*/ 2211470 h 4190740"/>
              <a:gd name="connsiteX6" fmla="*/ 857611 w 1778351"/>
              <a:gd name="connsiteY6" fmla="*/ 2229342 h 4190740"/>
              <a:gd name="connsiteX7" fmla="*/ 679839 w 1778351"/>
              <a:gd name="connsiteY7" fmla="*/ 2378895 h 4190740"/>
              <a:gd name="connsiteX8" fmla="*/ 543452 w 1778351"/>
              <a:gd name="connsiteY8" fmla="*/ 2469195 h 4190740"/>
              <a:gd name="connsiteX9" fmla="*/ 412708 w 1778351"/>
              <a:gd name="connsiteY9" fmla="*/ 2553848 h 4190740"/>
              <a:gd name="connsiteX10" fmla="*/ 325233 w 1778351"/>
              <a:gd name="connsiteY10" fmla="*/ 2554788 h 4190740"/>
              <a:gd name="connsiteX11" fmla="*/ 292312 w 1778351"/>
              <a:gd name="connsiteY11" fmla="*/ 2507759 h 4190740"/>
              <a:gd name="connsiteX12" fmla="*/ 154043 w 1778351"/>
              <a:gd name="connsiteY12" fmla="*/ 2247211 h 4190740"/>
              <a:gd name="connsiteX13" fmla="*/ 165330 w 1778351"/>
              <a:gd name="connsiteY13" fmla="*/ 2218054 h 4190740"/>
              <a:gd name="connsiteX14" fmla="*/ 314886 w 1778351"/>
              <a:gd name="connsiteY14" fmla="*/ 2163499 h 4190740"/>
              <a:gd name="connsiteX15" fmla="*/ 348748 w 1778351"/>
              <a:gd name="connsiteY15" fmla="*/ 2152211 h 4190740"/>
              <a:gd name="connsiteX16" fmla="*/ 477609 w 1778351"/>
              <a:gd name="connsiteY16" fmla="*/ 2104240 h 4190740"/>
              <a:gd name="connsiteX17" fmla="*/ 511471 w 1778351"/>
              <a:gd name="connsiteY17" fmla="*/ 2091073 h 4190740"/>
              <a:gd name="connsiteX18" fmla="*/ 521818 w 1778351"/>
              <a:gd name="connsiteY18" fmla="*/ 2074141 h 4190740"/>
              <a:gd name="connsiteX19" fmla="*/ 186024 w 1778351"/>
              <a:gd name="connsiteY19" fmla="*/ 2130577 h 4190740"/>
              <a:gd name="connsiteX20" fmla="*/ 110776 w 1778351"/>
              <a:gd name="connsiteY20" fmla="*/ 2066616 h 4190740"/>
              <a:gd name="connsiteX21" fmla="*/ 127706 w 1778351"/>
              <a:gd name="connsiteY21" fmla="*/ 1947162 h 4190740"/>
              <a:gd name="connsiteX22" fmla="*/ 317708 w 1778351"/>
              <a:gd name="connsiteY22" fmla="*/ 1931170 h 4190740"/>
              <a:gd name="connsiteX23" fmla="*/ 506768 w 1778351"/>
              <a:gd name="connsiteY23" fmla="*/ 1921765 h 4190740"/>
              <a:gd name="connsiteX24" fmla="*/ 478551 w 1778351"/>
              <a:gd name="connsiteY24" fmla="*/ 1891666 h 4190740"/>
              <a:gd name="connsiteX25" fmla="*/ 115479 w 1778351"/>
              <a:gd name="connsiteY25" fmla="*/ 1890726 h 4190740"/>
              <a:gd name="connsiteX26" fmla="*/ 106072 w 1778351"/>
              <a:gd name="connsiteY26" fmla="*/ 1872854 h 4190740"/>
              <a:gd name="connsiteX27" fmla="*/ 145578 w 1778351"/>
              <a:gd name="connsiteY27" fmla="*/ 1680032 h 4190740"/>
              <a:gd name="connsiteX28" fmla="*/ 233993 w 1778351"/>
              <a:gd name="connsiteY28" fmla="*/ 1584090 h 4190740"/>
              <a:gd name="connsiteX29" fmla="*/ 414589 w 1778351"/>
              <a:gd name="connsiteY29" fmla="*/ 1574214 h 4190740"/>
              <a:gd name="connsiteX30" fmla="*/ 696064 w 1778351"/>
              <a:gd name="connsiteY30" fmla="*/ 522270 h 4190740"/>
              <a:gd name="connsiteX31" fmla="*/ 762611 w 1778351"/>
              <a:gd name="connsiteY31" fmla="*/ 557895 h 4190740"/>
              <a:gd name="connsiteX32" fmla="*/ 860434 w 1778351"/>
              <a:gd name="connsiteY32" fmla="*/ 714036 h 4190740"/>
              <a:gd name="connsiteX33" fmla="*/ 933801 w 1778351"/>
              <a:gd name="connsiteY33" fmla="*/ 904978 h 4190740"/>
              <a:gd name="connsiteX34" fmla="*/ 1098405 w 1778351"/>
              <a:gd name="connsiteY34" fmla="*/ 1093098 h 4190740"/>
              <a:gd name="connsiteX35" fmla="*/ 1172713 w 1778351"/>
              <a:gd name="connsiteY35" fmla="*/ 1309435 h 4190740"/>
              <a:gd name="connsiteX36" fmla="*/ 1199990 w 1778351"/>
              <a:gd name="connsiteY36" fmla="*/ 1499437 h 4190740"/>
              <a:gd name="connsiteX37" fmla="*/ 1189645 w 1778351"/>
              <a:gd name="connsiteY37" fmla="*/ 1613249 h 4190740"/>
              <a:gd name="connsiteX38" fmla="*/ 891473 w 1778351"/>
              <a:gd name="connsiteY38" fmla="*/ 1613249 h 4190740"/>
              <a:gd name="connsiteX39" fmla="*/ 791770 w 1778351"/>
              <a:gd name="connsiteY39" fmla="*/ 1581267 h 4190740"/>
              <a:gd name="connsiteX40" fmla="*/ 661027 w 1778351"/>
              <a:gd name="connsiteY40" fmla="*/ 1501317 h 4190740"/>
              <a:gd name="connsiteX41" fmla="*/ 410828 w 1778351"/>
              <a:gd name="connsiteY41" fmla="*/ 1500377 h 4190740"/>
              <a:gd name="connsiteX42" fmla="*/ 316768 w 1778351"/>
              <a:gd name="connsiteY42" fmla="*/ 1495674 h 4190740"/>
              <a:gd name="connsiteX43" fmla="*/ 316768 w 1778351"/>
              <a:gd name="connsiteY43" fmla="*/ 1468395 h 4190740"/>
              <a:gd name="connsiteX44" fmla="*/ 334638 w 1778351"/>
              <a:gd name="connsiteY44" fmla="*/ 1445821 h 4190740"/>
              <a:gd name="connsiteX45" fmla="*/ 426818 w 1778351"/>
              <a:gd name="connsiteY45" fmla="*/ 1176811 h 4190740"/>
              <a:gd name="connsiteX46" fmla="*/ 628105 w 1778351"/>
              <a:gd name="connsiteY46" fmla="*/ 557895 h 4190740"/>
              <a:gd name="connsiteX47" fmla="*/ 696064 w 1778351"/>
              <a:gd name="connsiteY47" fmla="*/ 522270 h 4190740"/>
              <a:gd name="connsiteX48" fmla="*/ 1551304 w 1778351"/>
              <a:gd name="connsiteY48" fmla="*/ 238 h 4190740"/>
              <a:gd name="connsiteX49" fmla="*/ 1449250 w 1778351"/>
              <a:gd name="connsiteY49" fmla="*/ 2001 h 4190740"/>
              <a:gd name="connsiteX50" fmla="*/ 1218802 w 1778351"/>
              <a:gd name="connsiteY50" fmla="*/ 29280 h 4190740"/>
              <a:gd name="connsiteX51" fmla="*/ 1023157 w 1778351"/>
              <a:gd name="connsiteY51" fmla="*/ 94180 h 4190740"/>
              <a:gd name="connsiteX52" fmla="*/ 791770 w 1778351"/>
              <a:gd name="connsiteY52" fmla="*/ 176013 h 4190740"/>
              <a:gd name="connsiteX53" fmla="*/ 518996 w 1778351"/>
              <a:gd name="connsiteY53" fmla="*/ 407400 h 4190740"/>
              <a:gd name="connsiteX54" fmla="*/ 501126 w 1778351"/>
              <a:gd name="connsiteY54" fmla="*/ 489232 h 4190740"/>
              <a:gd name="connsiteX55" fmla="*/ 458797 w 1778351"/>
              <a:gd name="connsiteY55" fmla="*/ 549431 h 4190740"/>
              <a:gd name="connsiteX56" fmla="*/ 304539 w 1778351"/>
              <a:gd name="connsiteY56" fmla="*/ 867354 h 4190740"/>
              <a:gd name="connsiteX57" fmla="*/ 284787 w 1778351"/>
              <a:gd name="connsiteY57" fmla="*/ 1196563 h 4190740"/>
              <a:gd name="connsiteX58" fmla="*/ 195429 w 1778351"/>
              <a:gd name="connsiteY58" fmla="*/ 1411959 h 4190740"/>
              <a:gd name="connsiteX59" fmla="*/ 51518 w 1778351"/>
              <a:gd name="connsiteY59" fmla="*/ 1636763 h 4190740"/>
              <a:gd name="connsiteX60" fmla="*/ 2607 w 1778351"/>
              <a:gd name="connsiteY60" fmla="*/ 1895428 h 4190740"/>
              <a:gd name="connsiteX61" fmla="*/ 62805 w 1778351"/>
              <a:gd name="connsiteY61" fmla="*/ 2251916 h 4190740"/>
              <a:gd name="connsiteX62" fmla="*/ 231173 w 1778351"/>
              <a:gd name="connsiteY62" fmla="*/ 2573600 h 4190740"/>
              <a:gd name="connsiteX63" fmla="*/ 380729 w 1778351"/>
              <a:gd name="connsiteY63" fmla="*/ 2713751 h 4190740"/>
              <a:gd name="connsiteX64" fmla="*/ 1002465 w 1778351"/>
              <a:gd name="connsiteY64" fmla="*/ 2685532 h 4190740"/>
              <a:gd name="connsiteX65" fmla="*/ 1248901 w 1778351"/>
              <a:gd name="connsiteY65" fmla="*/ 2798404 h 4190740"/>
              <a:gd name="connsiteX66" fmla="*/ 1348605 w 1778351"/>
              <a:gd name="connsiteY66" fmla="*/ 3000633 h 4190740"/>
              <a:gd name="connsiteX67" fmla="*/ 1362715 w 1778351"/>
              <a:gd name="connsiteY67" fmla="*/ 3234842 h 4190740"/>
              <a:gd name="connsiteX68" fmla="*/ 1304397 w 1778351"/>
              <a:gd name="connsiteY68" fmla="*/ 3528308 h 4190740"/>
              <a:gd name="connsiteX69" fmla="*/ 1153901 w 1778351"/>
              <a:gd name="connsiteY69" fmla="*/ 3927123 h 4190740"/>
              <a:gd name="connsiteX70" fmla="*/ 1114397 w 1778351"/>
              <a:gd name="connsiteY70" fmla="*/ 4069153 h 4190740"/>
              <a:gd name="connsiteX71" fmla="*/ 1210337 w 1778351"/>
              <a:gd name="connsiteY71" fmla="*/ 4173560 h 4190740"/>
              <a:gd name="connsiteX72" fmla="*/ 1275237 w 1778351"/>
              <a:gd name="connsiteY72" fmla="*/ 4034352 h 4190740"/>
              <a:gd name="connsiteX73" fmla="*/ 1418209 w 1778351"/>
              <a:gd name="connsiteY73" fmla="*/ 3667517 h 4190740"/>
              <a:gd name="connsiteX74" fmla="*/ 1440783 w 1778351"/>
              <a:gd name="connsiteY74" fmla="*/ 3606379 h 4190740"/>
              <a:gd name="connsiteX75" fmla="*/ 1485932 w 1778351"/>
              <a:gd name="connsiteY75" fmla="*/ 3414496 h 4190740"/>
              <a:gd name="connsiteX76" fmla="*/ 1515091 w 1778351"/>
              <a:gd name="connsiteY76" fmla="*/ 3260238 h 4190740"/>
              <a:gd name="connsiteX77" fmla="*/ 1479349 w 1778351"/>
              <a:gd name="connsiteY77" fmla="*/ 2926325 h 4190740"/>
              <a:gd name="connsiteX78" fmla="*/ 1269595 w 1778351"/>
              <a:gd name="connsiteY78" fmla="*/ 2621571 h 4190740"/>
              <a:gd name="connsiteX79" fmla="*/ 1017514 w 1778351"/>
              <a:gd name="connsiteY79" fmla="*/ 2553848 h 4190740"/>
              <a:gd name="connsiteX80" fmla="*/ 788008 w 1778351"/>
              <a:gd name="connsiteY80" fmla="*/ 2583007 h 4190740"/>
              <a:gd name="connsiteX81" fmla="*/ 539690 w 1778351"/>
              <a:gd name="connsiteY81" fmla="*/ 2611224 h 4190740"/>
              <a:gd name="connsiteX82" fmla="*/ 676076 w 1778351"/>
              <a:gd name="connsiteY82" fmla="*/ 2514342 h 4190740"/>
              <a:gd name="connsiteX83" fmla="*/ 835979 w 1778351"/>
              <a:gd name="connsiteY83" fmla="*/ 2399590 h 4190740"/>
              <a:gd name="connsiteX84" fmla="*/ 910285 w 1778351"/>
              <a:gd name="connsiteY84" fmla="*/ 2334689 h 4190740"/>
              <a:gd name="connsiteX85" fmla="*/ 968603 w 1778351"/>
              <a:gd name="connsiteY85" fmla="*/ 2268846 h 4190740"/>
              <a:gd name="connsiteX86" fmla="*/ 1240436 w 1778351"/>
              <a:gd name="connsiteY86" fmla="*/ 2177608 h 4190740"/>
              <a:gd name="connsiteX87" fmla="*/ 1374002 w 1778351"/>
              <a:gd name="connsiteY87" fmla="*/ 2136222 h 4190740"/>
              <a:gd name="connsiteX88" fmla="*/ 1515091 w 1778351"/>
              <a:gd name="connsiteY88" fmla="*/ 2092013 h 4190740"/>
              <a:gd name="connsiteX89" fmla="*/ 1523556 w 1778351"/>
              <a:gd name="connsiteY89" fmla="*/ 2044042 h 4190740"/>
              <a:gd name="connsiteX90" fmla="*/ 1452070 w 1778351"/>
              <a:gd name="connsiteY90" fmla="*/ 2054389 h 4190740"/>
              <a:gd name="connsiteX91" fmla="*/ 1238556 w 1778351"/>
              <a:gd name="connsiteY91" fmla="*/ 2108005 h 4190740"/>
              <a:gd name="connsiteX92" fmla="*/ 998702 w 1778351"/>
              <a:gd name="connsiteY92" fmla="*/ 2146569 h 4190740"/>
              <a:gd name="connsiteX93" fmla="*/ 955434 w 1778351"/>
              <a:gd name="connsiteY93" fmla="*/ 2136222 h 4190740"/>
              <a:gd name="connsiteX94" fmla="*/ 828454 w 1778351"/>
              <a:gd name="connsiteY94" fmla="*/ 2113647 h 4190740"/>
              <a:gd name="connsiteX95" fmla="*/ 778601 w 1778351"/>
              <a:gd name="connsiteY95" fmla="*/ 1983844 h 4190740"/>
              <a:gd name="connsiteX96" fmla="*/ 760731 w 1778351"/>
              <a:gd name="connsiteY96" fmla="*/ 1787259 h 4190740"/>
              <a:gd name="connsiteX97" fmla="*/ 761671 w 1778351"/>
              <a:gd name="connsiteY97" fmla="*/ 1704486 h 4190740"/>
              <a:gd name="connsiteX98" fmla="*/ 839741 w 1778351"/>
              <a:gd name="connsiteY98" fmla="*/ 1686614 h 4190740"/>
              <a:gd name="connsiteX99" fmla="*/ 1009989 w 1778351"/>
              <a:gd name="connsiteY99" fmla="*/ 1680032 h 4190740"/>
              <a:gd name="connsiteX100" fmla="*/ 1162366 w 1778351"/>
              <a:gd name="connsiteY100" fmla="*/ 1684734 h 4190740"/>
              <a:gd name="connsiteX101" fmla="*/ 1306279 w 1778351"/>
              <a:gd name="connsiteY101" fmla="*/ 1690377 h 4190740"/>
              <a:gd name="connsiteX102" fmla="*/ 1542368 w 1778351"/>
              <a:gd name="connsiteY102" fmla="*/ 1650873 h 4190740"/>
              <a:gd name="connsiteX103" fmla="*/ 1389992 w 1778351"/>
              <a:gd name="connsiteY103" fmla="*/ 1630178 h 4190740"/>
              <a:gd name="connsiteX104" fmla="*/ 1383407 w 1778351"/>
              <a:gd name="connsiteY104" fmla="*/ 1587852 h 4190740"/>
              <a:gd name="connsiteX105" fmla="*/ 1662765 w 1778351"/>
              <a:gd name="connsiteY105" fmla="*/ 1257701 h 4190740"/>
              <a:gd name="connsiteX106" fmla="*/ 1726976 w 1778351"/>
              <a:gd name="connsiteY106" fmla="*/ 1227456 h 4190740"/>
              <a:gd name="connsiteX107" fmla="*/ 1754231 w 1778351"/>
              <a:gd name="connsiteY107" fmla="*/ 1221764 h 4190740"/>
              <a:gd name="connsiteX108" fmla="*/ 1757645 w 1778351"/>
              <a:gd name="connsiteY108" fmla="*/ 1175845 h 4190740"/>
              <a:gd name="connsiteX109" fmla="*/ 1754763 w 1778351"/>
              <a:gd name="connsiteY109" fmla="*/ 1091969 h 4190740"/>
              <a:gd name="connsiteX110" fmla="*/ 1740486 w 1778351"/>
              <a:gd name="connsiteY110" fmla="*/ 963475 h 4190740"/>
              <a:gd name="connsiteX111" fmla="*/ 1766844 w 1778351"/>
              <a:gd name="connsiteY111" fmla="*/ 855851 h 4190740"/>
              <a:gd name="connsiteX112" fmla="*/ 1773434 w 1778351"/>
              <a:gd name="connsiteY112" fmla="*/ 742733 h 4190740"/>
              <a:gd name="connsiteX113" fmla="*/ 1737191 w 1778351"/>
              <a:gd name="connsiteY113" fmla="*/ 422052 h 4190740"/>
              <a:gd name="connsiteX114" fmla="*/ 1765746 w 1778351"/>
              <a:gd name="connsiteY114" fmla="*/ 233158 h 4190740"/>
              <a:gd name="connsiteX115" fmla="*/ 1775629 w 1778351"/>
              <a:gd name="connsiteY115" fmla="*/ 31085 h 4190740"/>
              <a:gd name="connsiteX116" fmla="*/ 1778351 w 1778351"/>
              <a:gd name="connsiteY116" fmla="*/ 18432 h 4190740"/>
              <a:gd name="connsiteX117" fmla="*/ 1653359 w 1778351"/>
              <a:gd name="connsiteY117" fmla="*/ 4823 h 4190740"/>
              <a:gd name="connsiteX118" fmla="*/ 1551304 w 1778351"/>
              <a:gd name="connsiteY118" fmla="*/ 238 h 4190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</a:cxnLst>
            <a:rect l="l" t="t" r="r" b="b"/>
            <a:pathLst>
              <a:path w="1778351" h="4190740">
                <a:moveTo>
                  <a:pt x="414589" y="1574214"/>
                </a:moveTo>
                <a:cubicBezTo>
                  <a:pt x="475494" y="1572803"/>
                  <a:pt x="536397" y="1574213"/>
                  <a:pt x="595186" y="1581267"/>
                </a:cubicBezTo>
                <a:cubicBezTo>
                  <a:pt x="627165" y="1585030"/>
                  <a:pt x="661027" y="1610426"/>
                  <a:pt x="667611" y="1641466"/>
                </a:cubicBezTo>
                <a:cubicBezTo>
                  <a:pt x="689246" y="1744933"/>
                  <a:pt x="684541" y="1866269"/>
                  <a:pt x="693948" y="1971616"/>
                </a:cubicBezTo>
                <a:cubicBezTo>
                  <a:pt x="695828" y="2019588"/>
                  <a:pt x="684541" y="2228399"/>
                  <a:pt x="752264" y="2217112"/>
                </a:cubicBezTo>
                <a:cubicBezTo>
                  <a:pt x="784246" y="2212410"/>
                  <a:pt x="816225" y="2212410"/>
                  <a:pt x="847266" y="2211470"/>
                </a:cubicBezTo>
                <a:cubicBezTo>
                  <a:pt x="861374" y="2210530"/>
                  <a:pt x="864196" y="2216172"/>
                  <a:pt x="857611" y="2229342"/>
                </a:cubicBezTo>
                <a:cubicBezTo>
                  <a:pt x="824692" y="2301767"/>
                  <a:pt x="743799" y="2336569"/>
                  <a:pt x="679839" y="2378895"/>
                </a:cubicBezTo>
                <a:cubicBezTo>
                  <a:pt x="644097" y="2414639"/>
                  <a:pt x="585779" y="2440976"/>
                  <a:pt x="543452" y="2469195"/>
                </a:cubicBezTo>
                <a:cubicBezTo>
                  <a:pt x="500184" y="2497412"/>
                  <a:pt x="456917" y="2527511"/>
                  <a:pt x="412708" y="2553848"/>
                </a:cubicBezTo>
                <a:cubicBezTo>
                  <a:pt x="385431" y="2569837"/>
                  <a:pt x="351570" y="2578304"/>
                  <a:pt x="325233" y="2554788"/>
                </a:cubicBezTo>
                <a:cubicBezTo>
                  <a:pt x="311124" y="2542561"/>
                  <a:pt x="301719" y="2524689"/>
                  <a:pt x="292312" y="2507759"/>
                </a:cubicBezTo>
                <a:cubicBezTo>
                  <a:pt x="246223" y="2421224"/>
                  <a:pt x="203896" y="2331866"/>
                  <a:pt x="154043" y="2247211"/>
                </a:cubicBezTo>
                <a:cubicBezTo>
                  <a:pt x="144638" y="2231222"/>
                  <a:pt x="149341" y="2223697"/>
                  <a:pt x="165330" y="2218054"/>
                </a:cubicBezTo>
                <a:cubicBezTo>
                  <a:pt x="215181" y="2200182"/>
                  <a:pt x="265035" y="2182311"/>
                  <a:pt x="314886" y="2163499"/>
                </a:cubicBezTo>
                <a:cubicBezTo>
                  <a:pt x="326173" y="2159736"/>
                  <a:pt x="337460" y="2155974"/>
                  <a:pt x="348748" y="2152211"/>
                </a:cubicBezTo>
                <a:cubicBezTo>
                  <a:pt x="392016" y="2136222"/>
                  <a:pt x="434343" y="2120232"/>
                  <a:pt x="477609" y="2104240"/>
                </a:cubicBezTo>
                <a:cubicBezTo>
                  <a:pt x="488896" y="2099538"/>
                  <a:pt x="500184" y="2094835"/>
                  <a:pt x="511471" y="2091073"/>
                </a:cubicBezTo>
                <a:cubicBezTo>
                  <a:pt x="518996" y="2088251"/>
                  <a:pt x="523700" y="2083548"/>
                  <a:pt x="521818" y="2074141"/>
                </a:cubicBezTo>
                <a:cubicBezTo>
                  <a:pt x="514293" y="2043102"/>
                  <a:pt x="224588" y="2125875"/>
                  <a:pt x="186024" y="2130577"/>
                </a:cubicBezTo>
                <a:cubicBezTo>
                  <a:pt x="138053" y="2136222"/>
                  <a:pt x="118301" y="2109885"/>
                  <a:pt x="110776" y="2066616"/>
                </a:cubicBezTo>
                <a:cubicBezTo>
                  <a:pt x="105132" y="2032755"/>
                  <a:pt x="89142" y="1961269"/>
                  <a:pt x="127706" y="1947162"/>
                </a:cubicBezTo>
                <a:cubicBezTo>
                  <a:pt x="187905" y="1923645"/>
                  <a:pt x="237758" y="1931170"/>
                  <a:pt x="317708" y="1931170"/>
                </a:cubicBezTo>
                <a:cubicBezTo>
                  <a:pt x="333698" y="1931170"/>
                  <a:pt x="503946" y="1933052"/>
                  <a:pt x="506768" y="1921765"/>
                </a:cubicBezTo>
                <a:cubicBezTo>
                  <a:pt x="511471" y="1898251"/>
                  <a:pt x="499243" y="1891666"/>
                  <a:pt x="478551" y="1891666"/>
                </a:cubicBezTo>
                <a:cubicBezTo>
                  <a:pt x="357213" y="1891666"/>
                  <a:pt x="236816" y="1891666"/>
                  <a:pt x="115479" y="1890726"/>
                </a:cubicBezTo>
                <a:cubicBezTo>
                  <a:pt x="102310" y="1889784"/>
                  <a:pt x="105132" y="1880379"/>
                  <a:pt x="106072" y="1872854"/>
                </a:cubicBezTo>
                <a:cubicBezTo>
                  <a:pt x="118301" y="1807953"/>
                  <a:pt x="131469" y="1743992"/>
                  <a:pt x="145578" y="1680032"/>
                </a:cubicBezTo>
                <a:cubicBezTo>
                  <a:pt x="156865" y="1629238"/>
                  <a:pt x="175677" y="1587852"/>
                  <a:pt x="233993" y="1584090"/>
                </a:cubicBezTo>
                <a:cubicBezTo>
                  <a:pt x="292782" y="1579857"/>
                  <a:pt x="353686" y="1575625"/>
                  <a:pt x="414589" y="1574214"/>
                </a:cubicBezTo>
                <a:close/>
                <a:moveTo>
                  <a:pt x="696064" y="522270"/>
                </a:moveTo>
                <a:cubicBezTo>
                  <a:pt x="719109" y="522153"/>
                  <a:pt x="741918" y="533910"/>
                  <a:pt x="762611" y="557895"/>
                </a:cubicBezTo>
                <a:cubicBezTo>
                  <a:pt x="803058" y="604926"/>
                  <a:pt x="837859" y="655718"/>
                  <a:pt x="860434" y="714036"/>
                </a:cubicBezTo>
                <a:cubicBezTo>
                  <a:pt x="883948" y="777997"/>
                  <a:pt x="905582" y="842897"/>
                  <a:pt x="933801" y="904978"/>
                </a:cubicBezTo>
                <a:cubicBezTo>
                  <a:pt x="976128" y="977404"/>
                  <a:pt x="1039149" y="1034780"/>
                  <a:pt x="1098405" y="1093098"/>
                </a:cubicBezTo>
                <a:cubicBezTo>
                  <a:pt x="1160485" y="1154236"/>
                  <a:pt x="1161425" y="1227602"/>
                  <a:pt x="1172713" y="1309435"/>
                </a:cubicBezTo>
                <a:cubicBezTo>
                  <a:pt x="1182120" y="1372455"/>
                  <a:pt x="1190585" y="1435476"/>
                  <a:pt x="1199990" y="1499437"/>
                </a:cubicBezTo>
                <a:cubicBezTo>
                  <a:pt x="1203752" y="1526714"/>
                  <a:pt x="1237613" y="1616071"/>
                  <a:pt x="1189645" y="1613249"/>
                </a:cubicBezTo>
                <a:cubicBezTo>
                  <a:pt x="1137911" y="1610426"/>
                  <a:pt x="943206" y="1608546"/>
                  <a:pt x="891473" y="1613249"/>
                </a:cubicBezTo>
                <a:cubicBezTo>
                  <a:pt x="856671" y="1617011"/>
                  <a:pt x="822810" y="1607604"/>
                  <a:pt x="791770" y="1581267"/>
                </a:cubicBezTo>
                <a:cubicBezTo>
                  <a:pt x="740037" y="1538001"/>
                  <a:pt x="735334" y="1505079"/>
                  <a:pt x="661027" y="1501317"/>
                </a:cubicBezTo>
                <a:cubicBezTo>
                  <a:pt x="577314" y="1496614"/>
                  <a:pt x="494541" y="1500377"/>
                  <a:pt x="410828" y="1500377"/>
                </a:cubicBezTo>
                <a:cubicBezTo>
                  <a:pt x="392956" y="1500377"/>
                  <a:pt x="327113" y="1511664"/>
                  <a:pt x="316768" y="1495674"/>
                </a:cubicBezTo>
                <a:cubicBezTo>
                  <a:pt x="311124" y="1487207"/>
                  <a:pt x="313006" y="1476862"/>
                  <a:pt x="316768" y="1468395"/>
                </a:cubicBezTo>
                <a:cubicBezTo>
                  <a:pt x="321471" y="1459931"/>
                  <a:pt x="328055" y="1453346"/>
                  <a:pt x="334638" y="1445821"/>
                </a:cubicBezTo>
                <a:cubicBezTo>
                  <a:pt x="408946" y="1369633"/>
                  <a:pt x="426818" y="1278395"/>
                  <a:pt x="426818" y="1176811"/>
                </a:cubicBezTo>
                <a:cubicBezTo>
                  <a:pt x="377907" y="950127"/>
                  <a:pt x="475729" y="722501"/>
                  <a:pt x="628105" y="557895"/>
                </a:cubicBezTo>
                <a:cubicBezTo>
                  <a:pt x="649739" y="534381"/>
                  <a:pt x="673019" y="522388"/>
                  <a:pt x="696064" y="522270"/>
                </a:cubicBezTo>
                <a:close/>
                <a:moveTo>
                  <a:pt x="1551304" y="238"/>
                </a:moveTo>
                <a:cubicBezTo>
                  <a:pt x="1517208" y="-351"/>
                  <a:pt x="1483112" y="120"/>
                  <a:pt x="1449250" y="2001"/>
                </a:cubicBezTo>
                <a:cubicBezTo>
                  <a:pt x="1372120" y="5763"/>
                  <a:pt x="1294992" y="14230"/>
                  <a:pt x="1218802" y="29280"/>
                </a:cubicBezTo>
                <a:cubicBezTo>
                  <a:pt x="1189645" y="34922"/>
                  <a:pt x="1021277" y="56557"/>
                  <a:pt x="1023157" y="94180"/>
                </a:cubicBezTo>
                <a:cubicBezTo>
                  <a:pt x="1024099" y="109230"/>
                  <a:pt x="815285" y="165666"/>
                  <a:pt x="791770" y="176013"/>
                </a:cubicBezTo>
                <a:cubicBezTo>
                  <a:pt x="688303" y="222102"/>
                  <a:pt x="556620" y="293587"/>
                  <a:pt x="518996" y="407400"/>
                </a:cubicBezTo>
                <a:cubicBezTo>
                  <a:pt x="510531" y="433736"/>
                  <a:pt x="510531" y="464776"/>
                  <a:pt x="501126" y="489232"/>
                </a:cubicBezTo>
                <a:cubicBezTo>
                  <a:pt x="492659" y="510866"/>
                  <a:pt x="471967" y="530619"/>
                  <a:pt x="458797" y="549431"/>
                </a:cubicBezTo>
                <a:cubicBezTo>
                  <a:pt x="392016" y="639728"/>
                  <a:pt x="341223" y="728145"/>
                  <a:pt x="304539" y="867354"/>
                </a:cubicBezTo>
                <a:cubicBezTo>
                  <a:pt x="279144" y="976464"/>
                  <a:pt x="269737" y="1085573"/>
                  <a:pt x="284787" y="1196563"/>
                </a:cubicBezTo>
                <a:cubicBezTo>
                  <a:pt x="296074" y="1279335"/>
                  <a:pt x="243400" y="1353643"/>
                  <a:pt x="195429" y="1411959"/>
                </a:cubicBezTo>
                <a:cubicBezTo>
                  <a:pt x="135231" y="1485327"/>
                  <a:pt x="82557" y="1547406"/>
                  <a:pt x="51518" y="1636763"/>
                </a:cubicBezTo>
                <a:cubicBezTo>
                  <a:pt x="22359" y="1723298"/>
                  <a:pt x="11072" y="1805131"/>
                  <a:pt x="2607" y="1895428"/>
                </a:cubicBezTo>
                <a:cubicBezTo>
                  <a:pt x="-8680" y="2016765"/>
                  <a:pt x="17657" y="2139984"/>
                  <a:pt x="62805" y="2251916"/>
                </a:cubicBezTo>
                <a:cubicBezTo>
                  <a:pt x="107954" y="2365728"/>
                  <a:pt x="182262" y="2462610"/>
                  <a:pt x="231173" y="2573600"/>
                </a:cubicBezTo>
                <a:cubicBezTo>
                  <a:pt x="261272" y="2640383"/>
                  <a:pt x="312064" y="2686472"/>
                  <a:pt x="380729" y="2713751"/>
                </a:cubicBezTo>
                <a:cubicBezTo>
                  <a:pt x="570729" y="2789939"/>
                  <a:pt x="806820" y="2709988"/>
                  <a:pt x="1002465" y="2685532"/>
                </a:cubicBezTo>
                <a:cubicBezTo>
                  <a:pt x="1100287" y="2673304"/>
                  <a:pt x="1187762" y="2715631"/>
                  <a:pt x="1248901" y="2798404"/>
                </a:cubicBezTo>
                <a:cubicBezTo>
                  <a:pt x="1294049" y="2859542"/>
                  <a:pt x="1326971" y="2928207"/>
                  <a:pt x="1348605" y="3000633"/>
                </a:cubicBezTo>
                <a:cubicBezTo>
                  <a:pt x="1371180" y="3078703"/>
                  <a:pt x="1369297" y="3153951"/>
                  <a:pt x="1362715" y="3234842"/>
                </a:cubicBezTo>
                <a:cubicBezTo>
                  <a:pt x="1354248" y="3334546"/>
                  <a:pt x="1334496" y="3432368"/>
                  <a:pt x="1304397" y="3528308"/>
                </a:cubicBezTo>
                <a:cubicBezTo>
                  <a:pt x="1262070" y="3663755"/>
                  <a:pt x="1193407" y="3790736"/>
                  <a:pt x="1153901" y="3927123"/>
                </a:cubicBezTo>
                <a:cubicBezTo>
                  <a:pt x="1141673" y="3969449"/>
                  <a:pt x="1114397" y="4024945"/>
                  <a:pt x="1114397" y="4069153"/>
                </a:cubicBezTo>
                <a:cubicBezTo>
                  <a:pt x="1113454" y="4104895"/>
                  <a:pt x="1163308" y="4237521"/>
                  <a:pt x="1210337" y="4173560"/>
                </a:cubicBezTo>
                <a:cubicBezTo>
                  <a:pt x="1239496" y="4134054"/>
                  <a:pt x="1256425" y="4078558"/>
                  <a:pt x="1275237" y="4034352"/>
                </a:cubicBezTo>
                <a:cubicBezTo>
                  <a:pt x="1326031" y="3913013"/>
                  <a:pt x="1372120" y="3790736"/>
                  <a:pt x="1418209" y="3667517"/>
                </a:cubicBezTo>
                <a:cubicBezTo>
                  <a:pt x="1425733" y="3646825"/>
                  <a:pt x="1433258" y="3627071"/>
                  <a:pt x="1440783" y="3606379"/>
                </a:cubicBezTo>
                <a:cubicBezTo>
                  <a:pt x="1463357" y="3544298"/>
                  <a:pt x="1467120" y="3478457"/>
                  <a:pt x="1485932" y="3414496"/>
                </a:cubicBezTo>
                <a:cubicBezTo>
                  <a:pt x="1500981" y="3364645"/>
                  <a:pt x="1510388" y="3312912"/>
                  <a:pt x="1515091" y="3260238"/>
                </a:cubicBezTo>
                <a:cubicBezTo>
                  <a:pt x="1526378" y="3148306"/>
                  <a:pt x="1517913" y="3031672"/>
                  <a:pt x="1479349" y="2926325"/>
                </a:cubicBezTo>
                <a:cubicBezTo>
                  <a:pt x="1438903" y="2814393"/>
                  <a:pt x="1370239" y="2689294"/>
                  <a:pt x="1269595" y="2621571"/>
                </a:cubicBezTo>
                <a:cubicBezTo>
                  <a:pt x="1196227" y="2571720"/>
                  <a:pt x="1105930" y="2552908"/>
                  <a:pt x="1017514" y="2553848"/>
                </a:cubicBezTo>
                <a:cubicBezTo>
                  <a:pt x="939444" y="2553848"/>
                  <a:pt x="865136" y="2571720"/>
                  <a:pt x="788008" y="2583007"/>
                </a:cubicBezTo>
                <a:cubicBezTo>
                  <a:pt x="746622" y="2589590"/>
                  <a:pt x="577314" y="2632858"/>
                  <a:pt x="539690" y="2611224"/>
                </a:cubicBezTo>
                <a:cubicBezTo>
                  <a:pt x="490779" y="2582067"/>
                  <a:pt x="657264" y="2527511"/>
                  <a:pt x="676076" y="2514342"/>
                </a:cubicBezTo>
                <a:cubicBezTo>
                  <a:pt x="730632" y="2477660"/>
                  <a:pt x="785186" y="2440976"/>
                  <a:pt x="835979" y="2399590"/>
                </a:cubicBezTo>
                <a:cubicBezTo>
                  <a:pt x="861374" y="2378895"/>
                  <a:pt x="886771" y="2357263"/>
                  <a:pt x="910285" y="2334689"/>
                </a:cubicBezTo>
                <a:cubicBezTo>
                  <a:pt x="930039" y="2315877"/>
                  <a:pt x="946029" y="2283895"/>
                  <a:pt x="968603" y="2268846"/>
                </a:cubicBezTo>
                <a:cubicBezTo>
                  <a:pt x="1048554" y="2222757"/>
                  <a:pt x="1152021" y="2204885"/>
                  <a:pt x="1240436" y="2177608"/>
                </a:cubicBezTo>
                <a:cubicBezTo>
                  <a:pt x="1285585" y="2166321"/>
                  <a:pt x="1329793" y="2149389"/>
                  <a:pt x="1374002" y="2136222"/>
                </a:cubicBezTo>
                <a:cubicBezTo>
                  <a:pt x="1419151" y="2122112"/>
                  <a:pt x="1473705" y="2113647"/>
                  <a:pt x="1515091" y="2092013"/>
                </a:cubicBezTo>
                <a:cubicBezTo>
                  <a:pt x="1538605" y="2079786"/>
                  <a:pt x="1557417" y="2058152"/>
                  <a:pt x="1523556" y="2044042"/>
                </a:cubicBezTo>
                <a:cubicBezTo>
                  <a:pt x="1503804" y="2035577"/>
                  <a:pt x="1470882" y="2049687"/>
                  <a:pt x="1452070" y="2054389"/>
                </a:cubicBezTo>
                <a:cubicBezTo>
                  <a:pt x="1381527" y="2071321"/>
                  <a:pt x="1310041" y="2099538"/>
                  <a:pt x="1238556" y="2108005"/>
                </a:cubicBezTo>
                <a:cubicBezTo>
                  <a:pt x="1155783" y="2116470"/>
                  <a:pt x="1079593" y="2126817"/>
                  <a:pt x="998702" y="2146569"/>
                </a:cubicBezTo>
                <a:cubicBezTo>
                  <a:pt x="982713" y="2150331"/>
                  <a:pt x="967663" y="2147509"/>
                  <a:pt x="955434" y="2136222"/>
                </a:cubicBezTo>
                <a:cubicBezTo>
                  <a:pt x="913107" y="2099538"/>
                  <a:pt x="880186" y="2124935"/>
                  <a:pt x="828454" y="2113647"/>
                </a:cubicBezTo>
                <a:cubicBezTo>
                  <a:pt x="768256" y="2100478"/>
                  <a:pt x="782363" y="2031815"/>
                  <a:pt x="778601" y="1983844"/>
                </a:cubicBezTo>
                <a:cubicBezTo>
                  <a:pt x="773899" y="1918003"/>
                  <a:pt x="770136" y="1852160"/>
                  <a:pt x="760731" y="1787259"/>
                </a:cubicBezTo>
                <a:cubicBezTo>
                  <a:pt x="756969" y="1761862"/>
                  <a:pt x="740977" y="1724238"/>
                  <a:pt x="761671" y="1704486"/>
                </a:cubicBezTo>
                <a:cubicBezTo>
                  <a:pt x="778601" y="1687557"/>
                  <a:pt x="817167" y="1690377"/>
                  <a:pt x="839741" y="1686614"/>
                </a:cubicBezTo>
                <a:cubicBezTo>
                  <a:pt x="892415" y="1676269"/>
                  <a:pt x="955434" y="1675327"/>
                  <a:pt x="1009989" y="1680032"/>
                </a:cubicBezTo>
                <a:cubicBezTo>
                  <a:pt x="1066425" y="1684734"/>
                  <a:pt x="1105930" y="1680972"/>
                  <a:pt x="1162366" y="1684734"/>
                </a:cubicBezTo>
                <a:cubicBezTo>
                  <a:pt x="1210337" y="1688497"/>
                  <a:pt x="1258308" y="1691319"/>
                  <a:pt x="1306279" y="1690377"/>
                </a:cubicBezTo>
                <a:cubicBezTo>
                  <a:pt x="1376822" y="1689437"/>
                  <a:pt x="1480289" y="1684734"/>
                  <a:pt x="1542368" y="1650873"/>
                </a:cubicBezTo>
                <a:cubicBezTo>
                  <a:pt x="1602566" y="1616071"/>
                  <a:pt x="1430438" y="1633941"/>
                  <a:pt x="1389992" y="1630178"/>
                </a:cubicBezTo>
                <a:cubicBezTo>
                  <a:pt x="1376822" y="1628298"/>
                  <a:pt x="1377764" y="1603842"/>
                  <a:pt x="1383407" y="1587852"/>
                </a:cubicBezTo>
                <a:cubicBezTo>
                  <a:pt x="1431378" y="1454288"/>
                  <a:pt x="1543310" y="1332009"/>
                  <a:pt x="1662765" y="1257701"/>
                </a:cubicBezTo>
                <a:cubicBezTo>
                  <a:pt x="1682048" y="1245709"/>
                  <a:pt x="1703916" y="1235304"/>
                  <a:pt x="1726976" y="1227456"/>
                </a:cubicBezTo>
                <a:lnTo>
                  <a:pt x="1754231" y="1221764"/>
                </a:lnTo>
                <a:lnTo>
                  <a:pt x="1757645" y="1175845"/>
                </a:lnTo>
                <a:cubicBezTo>
                  <a:pt x="1758057" y="1147977"/>
                  <a:pt x="1756959" y="1119973"/>
                  <a:pt x="1754763" y="1091969"/>
                </a:cubicBezTo>
                <a:cubicBezTo>
                  <a:pt x="1751470" y="1048040"/>
                  <a:pt x="1734996" y="1008504"/>
                  <a:pt x="1740486" y="963475"/>
                </a:cubicBezTo>
                <a:cubicBezTo>
                  <a:pt x="1744879" y="926137"/>
                  <a:pt x="1762451" y="892092"/>
                  <a:pt x="1766844" y="855851"/>
                </a:cubicBezTo>
                <a:cubicBezTo>
                  <a:pt x="1772334" y="818510"/>
                  <a:pt x="1769039" y="780074"/>
                  <a:pt x="1773434" y="742733"/>
                </a:cubicBezTo>
                <a:cubicBezTo>
                  <a:pt x="1784415" y="635109"/>
                  <a:pt x="1760255" y="529679"/>
                  <a:pt x="1737191" y="422052"/>
                </a:cubicBezTo>
                <a:cubicBezTo>
                  <a:pt x="1722915" y="353964"/>
                  <a:pt x="1764646" y="296856"/>
                  <a:pt x="1765746" y="233158"/>
                </a:cubicBezTo>
                <a:cubicBezTo>
                  <a:pt x="1766844" y="165070"/>
                  <a:pt x="1771237" y="98076"/>
                  <a:pt x="1775629" y="31085"/>
                </a:cubicBezTo>
                <a:lnTo>
                  <a:pt x="1778351" y="18432"/>
                </a:lnTo>
                <a:lnTo>
                  <a:pt x="1653359" y="4823"/>
                </a:lnTo>
                <a:cubicBezTo>
                  <a:pt x="1619498" y="2472"/>
                  <a:pt x="1585401" y="826"/>
                  <a:pt x="1551304" y="238"/>
                </a:cubicBezTo>
                <a:close/>
              </a:path>
            </a:pathLst>
          </a:custGeom>
          <a:solidFill>
            <a:schemeClr val="bg1">
              <a:alpha val="10000"/>
            </a:schemeClr>
          </a:solidFill>
          <a:ln w="4755" cap="flat">
            <a:noFill/>
            <a:prstDash val="solid"/>
            <a:miter/>
          </a:ln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350">
              <a:solidFill>
                <a:prstClr val="black"/>
              </a:solidFill>
              <a:latin typeface="Arial" panose="020B0604020202020204"/>
              <a:ea typeface="Arial Unicode MS"/>
            </a:endParaRPr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4"/>
          <p:cNvSpPr/>
          <p:nvPr userDrawn="1"/>
        </p:nvSpPr>
        <p:spPr>
          <a:xfrm>
            <a:off x="2659899" y="605216"/>
            <a:ext cx="5804833" cy="56541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gradFill>
              <a:gsLst>
                <a:gs pos="0">
                  <a:schemeClr val="bg1">
                    <a:alpha val="59000"/>
                  </a:schemeClr>
                </a:gs>
                <a:gs pos="100000">
                  <a:schemeClr val="bg1">
                    <a:alpha val="19000"/>
                  </a:schemeClr>
                </a:gs>
              </a:gsLst>
              <a:lin ang="7800000" scaled="0"/>
            </a:gradFill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6694249" y="786796"/>
            <a:ext cx="1620000" cy="26647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900">
                <a:latin typeface="+mn-lt"/>
                <a:cs typeface="Arial" panose="020B0604020202020204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763651" y="786796"/>
            <a:ext cx="1620000" cy="26647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900">
                <a:latin typeface="+mn-lt"/>
                <a:cs typeface="Arial" panose="020B0604020202020204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2833053" y="786796"/>
            <a:ext cx="1620000" cy="26647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900">
                <a:latin typeface="+mn-lt"/>
                <a:cs typeface="Arial" panose="020B0604020202020204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6" name="Rectangle 48"/>
          <p:cNvSpPr/>
          <p:nvPr userDrawn="1"/>
        </p:nvSpPr>
        <p:spPr>
          <a:xfrm>
            <a:off x="2833053" y="3657674"/>
            <a:ext cx="1620000" cy="648000"/>
          </a:xfrm>
          <a:prstGeom prst="rect">
            <a:avLst/>
          </a:prstGeom>
          <a:solidFill>
            <a:schemeClr val="accent2"/>
          </a:solidFill>
          <a:ln w="9525">
            <a:gradFill>
              <a:gsLst>
                <a:gs pos="0">
                  <a:schemeClr val="bg1">
                    <a:alpha val="59000"/>
                  </a:schemeClr>
                </a:gs>
                <a:gs pos="100000">
                  <a:schemeClr val="bg1">
                    <a:alpha val="19000"/>
                  </a:schemeClr>
                </a:gs>
              </a:gsLst>
              <a:lin ang="7800000" scaled="0"/>
            </a:gradFill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Rectangle 17"/>
          <p:cNvSpPr/>
          <p:nvPr userDrawn="1"/>
        </p:nvSpPr>
        <p:spPr>
          <a:xfrm>
            <a:off x="4763651" y="3647370"/>
            <a:ext cx="1620000" cy="648000"/>
          </a:xfrm>
          <a:prstGeom prst="rect">
            <a:avLst/>
          </a:prstGeom>
          <a:solidFill>
            <a:schemeClr val="accent3"/>
          </a:solidFill>
          <a:ln w="9525">
            <a:gradFill>
              <a:gsLst>
                <a:gs pos="0">
                  <a:schemeClr val="bg1">
                    <a:alpha val="59000"/>
                  </a:schemeClr>
                </a:gs>
                <a:gs pos="100000">
                  <a:schemeClr val="bg1">
                    <a:alpha val="19000"/>
                  </a:schemeClr>
                </a:gs>
              </a:gsLst>
              <a:lin ang="7800000" scaled="0"/>
            </a:gradFill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9" name="Rectangle 20"/>
          <p:cNvSpPr/>
          <p:nvPr userDrawn="1"/>
        </p:nvSpPr>
        <p:spPr>
          <a:xfrm>
            <a:off x="6694249" y="3657674"/>
            <a:ext cx="1620000" cy="648000"/>
          </a:xfrm>
          <a:prstGeom prst="rect">
            <a:avLst/>
          </a:prstGeom>
          <a:solidFill>
            <a:schemeClr val="accent4"/>
          </a:solidFill>
          <a:ln w="9525">
            <a:gradFill>
              <a:gsLst>
                <a:gs pos="0">
                  <a:schemeClr val="bg1">
                    <a:alpha val="59000"/>
                  </a:schemeClr>
                </a:gs>
                <a:gs pos="100000">
                  <a:schemeClr val="bg1">
                    <a:alpha val="19000"/>
                  </a:schemeClr>
                </a:gs>
              </a:gsLst>
              <a:lin ang="7800000" scaled="0"/>
            </a:gradFill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350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AND CONTENTS LAYOUT_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/>
          <p:nvPr userDrawn="1"/>
        </p:nvSpPr>
        <p:spPr>
          <a:xfrm>
            <a:off x="3799335" y="0"/>
            <a:ext cx="5344666" cy="6858000"/>
          </a:xfrm>
          <a:custGeom>
            <a:avLst/>
            <a:gdLst>
              <a:gd name="connsiteX0" fmla="*/ 0 w 4716016"/>
              <a:gd name="connsiteY0" fmla="*/ 0 h 6858000"/>
              <a:gd name="connsiteX1" fmla="*/ 4716016 w 4716016"/>
              <a:gd name="connsiteY1" fmla="*/ 0 h 6858000"/>
              <a:gd name="connsiteX2" fmla="*/ 4716016 w 4716016"/>
              <a:gd name="connsiteY2" fmla="*/ 6858000 h 6858000"/>
              <a:gd name="connsiteX3" fmla="*/ 0 w 4716016"/>
              <a:gd name="connsiteY3" fmla="*/ 6858000 h 6858000"/>
              <a:gd name="connsiteX4" fmla="*/ 0 w 4716016"/>
              <a:gd name="connsiteY4" fmla="*/ 0 h 6858000"/>
              <a:gd name="connsiteX0-1" fmla="*/ 2238375 w 4716016"/>
              <a:gd name="connsiteY0-2" fmla="*/ 0 h 6858000"/>
              <a:gd name="connsiteX1-3" fmla="*/ 4716016 w 4716016"/>
              <a:gd name="connsiteY1-4" fmla="*/ 0 h 6858000"/>
              <a:gd name="connsiteX2-5" fmla="*/ 4716016 w 4716016"/>
              <a:gd name="connsiteY2-6" fmla="*/ 6858000 h 6858000"/>
              <a:gd name="connsiteX3-7" fmla="*/ 0 w 4716016"/>
              <a:gd name="connsiteY3-8" fmla="*/ 6858000 h 6858000"/>
              <a:gd name="connsiteX4-9" fmla="*/ 2238375 w 4716016"/>
              <a:gd name="connsiteY4-10" fmla="*/ 0 h 6858000"/>
              <a:gd name="connsiteX0-11" fmla="*/ 2867025 w 5344666"/>
              <a:gd name="connsiteY0-12" fmla="*/ 0 h 6858000"/>
              <a:gd name="connsiteX1-13" fmla="*/ 5344666 w 5344666"/>
              <a:gd name="connsiteY1-14" fmla="*/ 0 h 6858000"/>
              <a:gd name="connsiteX2-15" fmla="*/ 5344666 w 5344666"/>
              <a:gd name="connsiteY2-16" fmla="*/ 6858000 h 6858000"/>
              <a:gd name="connsiteX3-17" fmla="*/ 0 w 5344666"/>
              <a:gd name="connsiteY3-18" fmla="*/ 6858000 h 6858000"/>
              <a:gd name="connsiteX4-19" fmla="*/ 2867025 w 5344666"/>
              <a:gd name="connsiteY4-20" fmla="*/ 0 h 6858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5344666" h="6858000">
                <a:moveTo>
                  <a:pt x="2867025" y="0"/>
                </a:moveTo>
                <a:lnTo>
                  <a:pt x="5344666" y="0"/>
                </a:lnTo>
                <a:lnTo>
                  <a:pt x="5344666" y="6858000"/>
                </a:lnTo>
                <a:lnTo>
                  <a:pt x="0" y="6858000"/>
                </a:lnTo>
                <a:lnTo>
                  <a:pt x="2867025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4" name="그림 개체 틀 2"/>
          <p:cNvSpPr>
            <a:spLocks noGrp="1"/>
          </p:cNvSpPr>
          <p:nvPr>
            <p:ph type="pic" sz="quarter" idx="42" hasCustomPrompt="1"/>
          </p:nvPr>
        </p:nvSpPr>
        <p:spPr>
          <a:xfrm>
            <a:off x="543088" y="1565176"/>
            <a:ext cx="5811992" cy="23762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900"/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5" name="그림 개체 틀 2"/>
          <p:cNvSpPr>
            <a:spLocks noGrp="1"/>
          </p:cNvSpPr>
          <p:nvPr>
            <p:ph type="pic" sz="quarter" idx="43" hasCustomPrompt="1"/>
          </p:nvPr>
        </p:nvSpPr>
        <p:spPr>
          <a:xfrm>
            <a:off x="543088" y="4051548"/>
            <a:ext cx="5811992" cy="23762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900"/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grpSp>
        <p:nvGrpSpPr>
          <p:cNvPr id="7" name="Graphic 182"/>
          <p:cNvGrpSpPr/>
          <p:nvPr userDrawn="1"/>
        </p:nvGrpSpPr>
        <p:grpSpPr>
          <a:xfrm>
            <a:off x="7752214" y="130241"/>
            <a:ext cx="1314860" cy="1774479"/>
            <a:chOff x="6152501" y="2521949"/>
            <a:chExt cx="2444813" cy="2474562"/>
          </a:xfrm>
          <a:solidFill>
            <a:schemeClr val="bg1">
              <a:alpha val="10000"/>
            </a:schemeClr>
          </a:solidFill>
        </p:grpSpPr>
        <p:sp>
          <p:nvSpPr>
            <p:cNvPr id="8" name="Freeform: Shape 7"/>
            <p:cNvSpPr/>
            <p:nvPr/>
          </p:nvSpPr>
          <p:spPr>
            <a:xfrm>
              <a:off x="6151959" y="2521949"/>
              <a:ext cx="2444235" cy="2472838"/>
            </a:xfrm>
            <a:custGeom>
              <a:avLst/>
              <a:gdLst>
                <a:gd name="connsiteX0" fmla="*/ 1200231 w 2444235"/>
                <a:gd name="connsiteY0" fmla="*/ 2430209 h 2472838"/>
                <a:gd name="connsiteX1" fmla="*/ 1200231 w 2444235"/>
                <a:gd name="connsiteY1" fmla="*/ 2087557 h 2472838"/>
                <a:gd name="connsiteX2" fmla="*/ 1026065 w 2444235"/>
                <a:gd name="connsiteY2" fmla="*/ 2065110 h 2472838"/>
                <a:gd name="connsiteX3" fmla="*/ 991719 w 2444235"/>
                <a:gd name="connsiteY3" fmla="*/ 2194923 h 2472838"/>
                <a:gd name="connsiteX4" fmla="*/ 1021738 w 2444235"/>
                <a:gd name="connsiteY4" fmla="*/ 2211150 h 2472838"/>
                <a:gd name="connsiteX5" fmla="*/ 1061764 w 2444235"/>
                <a:gd name="connsiteY5" fmla="*/ 2250364 h 2472838"/>
                <a:gd name="connsiteX6" fmla="*/ 1046348 w 2444235"/>
                <a:gd name="connsiteY6" fmla="*/ 2306346 h 2472838"/>
                <a:gd name="connsiteX7" fmla="*/ 993612 w 2444235"/>
                <a:gd name="connsiteY7" fmla="*/ 2320139 h 2472838"/>
                <a:gd name="connsiteX8" fmla="*/ 875428 w 2444235"/>
                <a:gd name="connsiteY8" fmla="*/ 2284981 h 2472838"/>
                <a:gd name="connsiteX9" fmla="*/ 850547 w 2444235"/>
                <a:gd name="connsiteY9" fmla="*/ 2260641 h 2472838"/>
                <a:gd name="connsiteX10" fmla="*/ 868126 w 2444235"/>
                <a:gd name="connsiteY10" fmla="*/ 2193030 h 2472838"/>
                <a:gd name="connsiteX11" fmla="*/ 907070 w 2444235"/>
                <a:gd name="connsiteY11" fmla="*/ 2183565 h 2472838"/>
                <a:gd name="connsiteX12" fmla="*/ 949259 w 2444235"/>
                <a:gd name="connsiteY12" fmla="*/ 2183294 h 2472838"/>
                <a:gd name="connsiteX13" fmla="*/ 983605 w 2444235"/>
                <a:gd name="connsiteY13" fmla="*/ 2054292 h 2472838"/>
                <a:gd name="connsiteX14" fmla="*/ 815930 w 2444235"/>
                <a:gd name="connsiteY14" fmla="*/ 1985059 h 2472838"/>
                <a:gd name="connsiteX15" fmla="*/ 645010 w 2444235"/>
                <a:gd name="connsiteY15" fmla="*/ 2281195 h 2472838"/>
                <a:gd name="connsiteX16" fmla="*/ 673947 w 2444235"/>
                <a:gd name="connsiteY16" fmla="*/ 2312025 h 2472838"/>
                <a:gd name="connsiteX17" fmla="*/ 676652 w 2444235"/>
                <a:gd name="connsiteY17" fmla="*/ 2325277 h 2472838"/>
                <a:gd name="connsiteX18" fmla="*/ 663941 w 2444235"/>
                <a:gd name="connsiteY18" fmla="*/ 2329875 h 2472838"/>
                <a:gd name="connsiteX19" fmla="*/ 635274 w 2444235"/>
                <a:gd name="connsiteY19" fmla="*/ 2323384 h 2472838"/>
                <a:gd name="connsiteX20" fmla="*/ 559549 w 2444235"/>
                <a:gd name="connsiteY20" fmla="*/ 2273081 h 2472838"/>
                <a:gd name="connsiteX21" fmla="*/ 552518 w 2444235"/>
                <a:gd name="connsiteY21" fmla="*/ 2253880 h 2472838"/>
                <a:gd name="connsiteX22" fmla="*/ 572260 w 2444235"/>
                <a:gd name="connsiteY22" fmla="*/ 2250364 h 2472838"/>
                <a:gd name="connsiteX23" fmla="*/ 606607 w 2444235"/>
                <a:gd name="connsiteY23" fmla="*/ 2259559 h 2472838"/>
                <a:gd name="connsiteX24" fmla="*/ 778609 w 2444235"/>
                <a:gd name="connsiteY24" fmla="*/ 1961800 h 2472838"/>
                <a:gd name="connsiteX25" fmla="*/ 664752 w 2444235"/>
                <a:gd name="connsiteY25" fmla="*/ 1878233 h 2472838"/>
                <a:gd name="connsiteX26" fmla="*/ 573612 w 2444235"/>
                <a:gd name="connsiteY26" fmla="*/ 1977486 h 2472838"/>
                <a:gd name="connsiteX27" fmla="*/ 600927 w 2444235"/>
                <a:gd name="connsiteY27" fmla="*/ 2024814 h 2472838"/>
                <a:gd name="connsiteX28" fmla="*/ 608500 w 2444235"/>
                <a:gd name="connsiteY28" fmla="*/ 2067814 h 2472838"/>
                <a:gd name="connsiteX29" fmla="*/ 574694 w 2444235"/>
                <a:gd name="connsiteY29" fmla="*/ 2101890 h 2472838"/>
                <a:gd name="connsiteX30" fmla="*/ 540077 w 2444235"/>
                <a:gd name="connsiteY30" fmla="*/ 2098915 h 2472838"/>
                <a:gd name="connsiteX31" fmla="*/ 418648 w 2444235"/>
                <a:gd name="connsiteY31" fmla="*/ 1977216 h 2472838"/>
                <a:gd name="connsiteX32" fmla="*/ 472196 w 2444235"/>
                <a:gd name="connsiteY32" fmla="*/ 1920422 h 2472838"/>
                <a:gd name="connsiteX33" fmla="*/ 542782 w 2444235"/>
                <a:gd name="connsiteY33" fmla="*/ 1945844 h 2472838"/>
                <a:gd name="connsiteX34" fmla="*/ 632028 w 2444235"/>
                <a:gd name="connsiteY34" fmla="*/ 1848484 h 2472838"/>
                <a:gd name="connsiteX35" fmla="*/ 538725 w 2444235"/>
                <a:gd name="connsiteY35" fmla="*/ 1742200 h 2472838"/>
                <a:gd name="connsiteX36" fmla="*/ 257193 w 2444235"/>
                <a:gd name="connsiteY36" fmla="*/ 1939353 h 2472838"/>
                <a:gd name="connsiteX37" fmla="*/ 269904 w 2444235"/>
                <a:gd name="connsiteY37" fmla="*/ 1976404 h 2472838"/>
                <a:gd name="connsiteX38" fmla="*/ 267470 w 2444235"/>
                <a:gd name="connsiteY38" fmla="*/ 1992901 h 2472838"/>
                <a:gd name="connsiteX39" fmla="*/ 250162 w 2444235"/>
                <a:gd name="connsiteY39" fmla="*/ 1989386 h 2472838"/>
                <a:gd name="connsiteX40" fmla="*/ 181739 w 2444235"/>
                <a:gd name="connsiteY40" fmla="*/ 1890403 h 2472838"/>
                <a:gd name="connsiteX41" fmla="*/ 184985 w 2444235"/>
                <a:gd name="connsiteY41" fmla="*/ 1876070 h 2472838"/>
                <a:gd name="connsiteX42" fmla="*/ 199589 w 2444235"/>
                <a:gd name="connsiteY42" fmla="*/ 1877692 h 2472838"/>
                <a:gd name="connsiteX43" fmla="*/ 231771 w 2444235"/>
                <a:gd name="connsiteY43" fmla="*/ 1903384 h 2472838"/>
                <a:gd name="connsiteX44" fmla="*/ 513303 w 2444235"/>
                <a:gd name="connsiteY44" fmla="*/ 1706231 h 2472838"/>
                <a:gd name="connsiteX45" fmla="*/ 445422 w 2444235"/>
                <a:gd name="connsiteY45" fmla="*/ 1582638 h 2472838"/>
                <a:gd name="connsiteX46" fmla="*/ 323181 w 2444235"/>
                <a:gd name="connsiteY46" fmla="*/ 1633211 h 2472838"/>
                <a:gd name="connsiteX47" fmla="*/ 323993 w 2444235"/>
                <a:gd name="connsiteY47" fmla="*/ 1705690 h 2472838"/>
                <a:gd name="connsiteX48" fmla="*/ 249080 w 2444235"/>
                <a:gd name="connsiteY48" fmla="*/ 1737873 h 2472838"/>
                <a:gd name="connsiteX49" fmla="*/ 181469 w 2444235"/>
                <a:gd name="connsiteY49" fmla="*/ 1625098 h 2472838"/>
                <a:gd name="connsiteX50" fmla="*/ 181739 w 2444235"/>
                <a:gd name="connsiteY50" fmla="*/ 1565059 h 2472838"/>
                <a:gd name="connsiteX51" fmla="*/ 248539 w 2444235"/>
                <a:gd name="connsiteY51" fmla="*/ 1536933 h 2472838"/>
                <a:gd name="connsiteX52" fmla="*/ 293703 w 2444235"/>
                <a:gd name="connsiteY52" fmla="*/ 1580745 h 2472838"/>
                <a:gd name="connsiteX53" fmla="*/ 302628 w 2444235"/>
                <a:gd name="connsiteY53" fmla="*/ 1594537 h 2472838"/>
                <a:gd name="connsiteX54" fmla="*/ 428655 w 2444235"/>
                <a:gd name="connsiteY54" fmla="*/ 1542342 h 2472838"/>
                <a:gd name="connsiteX55" fmla="*/ 388899 w 2444235"/>
                <a:gd name="connsiteY55" fmla="*/ 1406579 h 2472838"/>
                <a:gd name="connsiteX56" fmla="*/ 50303 w 2444235"/>
                <a:gd name="connsiteY56" fmla="*/ 1466347 h 2472838"/>
                <a:gd name="connsiteX57" fmla="*/ 45706 w 2444235"/>
                <a:gd name="connsiteY57" fmla="*/ 1507995 h 2472838"/>
                <a:gd name="connsiteX58" fmla="*/ 37322 w 2444235"/>
                <a:gd name="connsiteY58" fmla="*/ 1518543 h 2472838"/>
                <a:gd name="connsiteX59" fmla="*/ 24341 w 2444235"/>
                <a:gd name="connsiteY59" fmla="*/ 1511241 h 2472838"/>
                <a:gd name="connsiteX60" fmla="*/ 2976 w 2444235"/>
                <a:gd name="connsiteY60" fmla="*/ 1389000 h 2472838"/>
                <a:gd name="connsiteX61" fmla="*/ 11630 w 2444235"/>
                <a:gd name="connsiteY61" fmla="*/ 1378453 h 2472838"/>
                <a:gd name="connsiteX62" fmla="*/ 24341 w 2444235"/>
                <a:gd name="connsiteY62" fmla="*/ 1385755 h 2472838"/>
                <a:gd name="connsiteX63" fmla="*/ 42731 w 2444235"/>
                <a:gd name="connsiteY63" fmla="*/ 1422806 h 2472838"/>
                <a:gd name="connsiteX64" fmla="*/ 381056 w 2444235"/>
                <a:gd name="connsiteY64" fmla="*/ 1363308 h 2472838"/>
                <a:gd name="connsiteX65" fmla="*/ 371861 w 2444235"/>
                <a:gd name="connsiteY65" fmla="*/ 1222407 h 2472838"/>
                <a:gd name="connsiteX66" fmla="*/ 235828 w 2444235"/>
                <a:gd name="connsiteY66" fmla="*/ 1216457 h 2472838"/>
                <a:gd name="connsiteX67" fmla="*/ 229067 w 2444235"/>
                <a:gd name="connsiteY67" fmla="*/ 1241608 h 2472838"/>
                <a:gd name="connsiteX68" fmla="*/ 207431 w 2444235"/>
                <a:gd name="connsiteY68" fmla="*/ 1285961 h 2472838"/>
                <a:gd name="connsiteX69" fmla="*/ 130084 w 2444235"/>
                <a:gd name="connsiteY69" fmla="*/ 1283257 h 2472838"/>
                <a:gd name="connsiteX70" fmla="*/ 108449 w 2444235"/>
                <a:gd name="connsiteY70" fmla="*/ 1207532 h 2472838"/>
                <a:gd name="connsiteX71" fmla="*/ 123594 w 2444235"/>
                <a:gd name="connsiteY71" fmla="*/ 1122072 h 2472838"/>
                <a:gd name="connsiteX72" fmla="*/ 141173 w 2444235"/>
                <a:gd name="connsiteY72" fmla="*/ 1093405 h 2472838"/>
                <a:gd name="connsiteX73" fmla="*/ 213111 w 2444235"/>
                <a:gd name="connsiteY73" fmla="*/ 1097462 h 2472838"/>
                <a:gd name="connsiteX74" fmla="*/ 234746 w 2444235"/>
                <a:gd name="connsiteY74" fmla="*/ 1153443 h 2472838"/>
                <a:gd name="connsiteX75" fmla="*/ 237721 w 2444235"/>
                <a:gd name="connsiteY75" fmla="*/ 1172104 h 2472838"/>
                <a:gd name="connsiteX76" fmla="*/ 373754 w 2444235"/>
                <a:gd name="connsiteY76" fmla="*/ 1178324 h 2472838"/>
                <a:gd name="connsiteX77" fmla="*/ 395390 w 2444235"/>
                <a:gd name="connsiteY77" fmla="*/ 1038505 h 2472838"/>
                <a:gd name="connsiteX78" fmla="*/ 63555 w 2444235"/>
                <a:gd name="connsiteY78" fmla="*/ 949529 h 2472838"/>
                <a:gd name="connsiteX79" fmla="*/ 42461 w 2444235"/>
                <a:gd name="connsiteY79" fmla="*/ 984416 h 2472838"/>
                <a:gd name="connsiteX80" fmla="*/ 29479 w 2444235"/>
                <a:gd name="connsiteY80" fmla="*/ 991448 h 2472838"/>
                <a:gd name="connsiteX81" fmla="*/ 21366 w 2444235"/>
                <a:gd name="connsiteY81" fmla="*/ 979548 h 2472838"/>
                <a:gd name="connsiteX82" fmla="*/ 52467 w 2444235"/>
                <a:gd name="connsiteY82" fmla="*/ 861094 h 2472838"/>
                <a:gd name="connsiteX83" fmla="*/ 66801 w 2444235"/>
                <a:gd name="connsiteY83" fmla="*/ 854332 h 2472838"/>
                <a:gd name="connsiteX84" fmla="*/ 74373 w 2444235"/>
                <a:gd name="connsiteY84" fmla="*/ 867043 h 2472838"/>
                <a:gd name="connsiteX85" fmla="*/ 74643 w 2444235"/>
                <a:gd name="connsiteY85" fmla="*/ 907069 h 2472838"/>
                <a:gd name="connsiteX86" fmla="*/ 407019 w 2444235"/>
                <a:gd name="connsiteY86" fmla="*/ 995234 h 2472838"/>
                <a:gd name="connsiteX87" fmla="*/ 458133 w 2444235"/>
                <a:gd name="connsiteY87" fmla="*/ 863527 h 2472838"/>
                <a:gd name="connsiteX88" fmla="*/ 339949 w 2444235"/>
                <a:gd name="connsiteY88" fmla="*/ 801866 h 2472838"/>
                <a:gd name="connsiteX89" fmla="*/ 292892 w 2444235"/>
                <a:gd name="connsiteY89" fmla="*/ 845678 h 2472838"/>
                <a:gd name="connsiteX90" fmla="*/ 255570 w 2444235"/>
                <a:gd name="connsiteY90" fmla="*/ 859471 h 2472838"/>
                <a:gd name="connsiteX91" fmla="*/ 213652 w 2444235"/>
                <a:gd name="connsiteY91" fmla="*/ 815659 h 2472838"/>
                <a:gd name="connsiteX92" fmla="*/ 287212 w 2444235"/>
                <a:gd name="connsiteY92" fmla="*/ 658801 h 2472838"/>
                <a:gd name="connsiteX93" fmla="*/ 346169 w 2444235"/>
                <a:gd name="connsiteY93" fmla="*/ 649065 h 2472838"/>
                <a:gd name="connsiteX94" fmla="*/ 369157 w 2444235"/>
                <a:gd name="connsiteY94" fmla="*/ 706129 h 2472838"/>
                <a:gd name="connsiteX95" fmla="*/ 359421 w 2444235"/>
                <a:gd name="connsiteY95" fmla="*/ 762381 h 2472838"/>
                <a:gd name="connsiteX96" fmla="*/ 478416 w 2444235"/>
                <a:gd name="connsiteY96" fmla="*/ 824584 h 2472838"/>
                <a:gd name="connsiteX97" fmla="*/ 557115 w 2444235"/>
                <a:gd name="connsiteY97" fmla="*/ 706940 h 2472838"/>
                <a:gd name="connsiteX98" fmla="*/ 293703 w 2444235"/>
                <a:gd name="connsiteY98" fmla="*/ 485988 h 2472838"/>
                <a:gd name="connsiteX99" fmla="*/ 263143 w 2444235"/>
                <a:gd name="connsiteY99" fmla="*/ 507353 h 2472838"/>
                <a:gd name="connsiteX100" fmla="*/ 244212 w 2444235"/>
                <a:gd name="connsiteY100" fmla="*/ 509787 h 2472838"/>
                <a:gd name="connsiteX101" fmla="*/ 243671 w 2444235"/>
                <a:gd name="connsiteY101" fmla="*/ 491938 h 2472838"/>
                <a:gd name="connsiteX102" fmla="*/ 319666 w 2444235"/>
                <a:gd name="connsiteY102" fmla="*/ 401880 h 2472838"/>
                <a:gd name="connsiteX103" fmla="*/ 337244 w 2444235"/>
                <a:gd name="connsiteY103" fmla="*/ 399987 h 2472838"/>
                <a:gd name="connsiteX104" fmla="*/ 337515 w 2444235"/>
                <a:gd name="connsiteY104" fmla="*/ 417565 h 2472838"/>
                <a:gd name="connsiteX105" fmla="*/ 321829 w 2444235"/>
                <a:gd name="connsiteY105" fmla="*/ 452182 h 2472838"/>
                <a:gd name="connsiteX106" fmla="*/ 585242 w 2444235"/>
                <a:gd name="connsiteY106" fmla="*/ 673135 h 2472838"/>
                <a:gd name="connsiteX107" fmla="*/ 687199 w 2444235"/>
                <a:gd name="connsiteY107" fmla="*/ 575505 h 2472838"/>
                <a:gd name="connsiteX108" fmla="*/ 605525 w 2444235"/>
                <a:gd name="connsiteY108" fmla="*/ 468950 h 2472838"/>
                <a:gd name="connsiteX109" fmla="*/ 552788 w 2444235"/>
                <a:gd name="connsiteY109" fmla="*/ 487881 h 2472838"/>
                <a:gd name="connsiteX110" fmla="*/ 516549 w 2444235"/>
                <a:gd name="connsiteY110" fmla="*/ 489504 h 2472838"/>
                <a:gd name="connsiteX111" fmla="*/ 482202 w 2444235"/>
                <a:gd name="connsiteY111" fmla="*/ 444069 h 2472838"/>
                <a:gd name="connsiteX112" fmla="*/ 506542 w 2444235"/>
                <a:gd name="connsiteY112" fmla="*/ 389169 h 2472838"/>
                <a:gd name="connsiteX113" fmla="*/ 629594 w 2444235"/>
                <a:gd name="connsiteY113" fmla="*/ 316419 h 2472838"/>
                <a:gd name="connsiteX114" fmla="*/ 678274 w 2444235"/>
                <a:gd name="connsiteY114" fmla="*/ 381326 h 2472838"/>
                <a:gd name="connsiteX115" fmla="*/ 641494 w 2444235"/>
                <a:gd name="connsiteY115" fmla="*/ 443528 h 2472838"/>
                <a:gd name="connsiteX116" fmla="*/ 721816 w 2444235"/>
                <a:gd name="connsiteY116" fmla="*/ 548460 h 2472838"/>
                <a:gd name="connsiteX117" fmla="*/ 842434 w 2444235"/>
                <a:gd name="connsiteY117" fmla="*/ 474900 h 2472838"/>
                <a:gd name="connsiteX118" fmla="*/ 697205 w 2444235"/>
                <a:gd name="connsiteY118" fmla="*/ 163619 h 2472838"/>
                <a:gd name="connsiteX119" fmla="*/ 657991 w 2444235"/>
                <a:gd name="connsiteY119" fmla="*/ 170380 h 2472838"/>
                <a:gd name="connsiteX120" fmla="*/ 643387 w 2444235"/>
                <a:gd name="connsiteY120" fmla="*/ 164430 h 2472838"/>
                <a:gd name="connsiteX121" fmla="*/ 648255 w 2444235"/>
                <a:gd name="connsiteY121" fmla="*/ 149285 h 2472838"/>
                <a:gd name="connsiteX122" fmla="*/ 739935 w 2444235"/>
                <a:gd name="connsiteY122" fmla="*/ 100605 h 2472838"/>
                <a:gd name="connsiteX123" fmla="*/ 761301 w 2444235"/>
                <a:gd name="connsiteY123" fmla="*/ 98171 h 2472838"/>
                <a:gd name="connsiteX124" fmla="*/ 769414 w 2444235"/>
                <a:gd name="connsiteY124" fmla="*/ 116020 h 2472838"/>
                <a:gd name="connsiteX125" fmla="*/ 737231 w 2444235"/>
                <a:gd name="connsiteY125" fmla="*/ 145499 h 2472838"/>
                <a:gd name="connsiteX126" fmla="*/ 882189 w 2444235"/>
                <a:gd name="connsiteY126" fmla="*/ 456239 h 2472838"/>
                <a:gd name="connsiteX127" fmla="*/ 1016059 w 2444235"/>
                <a:gd name="connsiteY127" fmla="*/ 410804 h 2472838"/>
                <a:gd name="connsiteX128" fmla="*/ 987121 w 2444235"/>
                <a:gd name="connsiteY128" fmla="*/ 280721 h 2472838"/>
                <a:gd name="connsiteX129" fmla="*/ 926271 w 2444235"/>
                <a:gd name="connsiteY129" fmla="*/ 273960 h 2472838"/>
                <a:gd name="connsiteX130" fmla="*/ 914642 w 2444235"/>
                <a:gd name="connsiteY130" fmla="*/ 270444 h 2472838"/>
                <a:gd name="connsiteX131" fmla="*/ 897063 w 2444235"/>
                <a:gd name="connsiteY131" fmla="*/ 190933 h 2472838"/>
                <a:gd name="connsiteX132" fmla="*/ 990367 w 2444235"/>
                <a:gd name="connsiteY132" fmla="*/ 146310 h 2472838"/>
                <a:gd name="connsiteX133" fmla="*/ 1071770 w 2444235"/>
                <a:gd name="connsiteY133" fmla="*/ 150908 h 2472838"/>
                <a:gd name="connsiteX134" fmla="*/ 1089620 w 2444235"/>
                <a:gd name="connsiteY134" fmla="*/ 232041 h 2472838"/>
                <a:gd name="connsiteX135" fmla="*/ 1030392 w 2444235"/>
                <a:gd name="connsiteY135" fmla="*/ 272067 h 2472838"/>
                <a:gd name="connsiteX136" fmla="*/ 1059059 w 2444235"/>
                <a:gd name="connsiteY136" fmla="*/ 401068 h 2472838"/>
                <a:gd name="connsiteX137" fmla="*/ 1199149 w 2444235"/>
                <a:gd name="connsiteY137" fmla="*/ 385924 h 2472838"/>
                <a:gd name="connsiteX138" fmla="*/ 1199149 w 2444235"/>
                <a:gd name="connsiteY138" fmla="*/ 42189 h 2472838"/>
                <a:gd name="connsiteX139" fmla="*/ 1160746 w 2444235"/>
                <a:gd name="connsiteY139" fmla="*/ 31371 h 2472838"/>
                <a:gd name="connsiteX140" fmla="*/ 1149928 w 2444235"/>
                <a:gd name="connsiteY140" fmla="*/ 19472 h 2472838"/>
                <a:gd name="connsiteX141" fmla="*/ 1160476 w 2444235"/>
                <a:gd name="connsiteY141" fmla="*/ 9195 h 2472838"/>
                <a:gd name="connsiteX142" fmla="*/ 1216728 w 2444235"/>
                <a:gd name="connsiteY142" fmla="*/ 0 h 2472838"/>
                <a:gd name="connsiteX143" fmla="*/ 1281635 w 2444235"/>
                <a:gd name="connsiteY143" fmla="*/ 8925 h 2472838"/>
                <a:gd name="connsiteX144" fmla="*/ 1294886 w 2444235"/>
                <a:gd name="connsiteY144" fmla="*/ 20554 h 2472838"/>
                <a:gd name="connsiteX145" fmla="*/ 1281635 w 2444235"/>
                <a:gd name="connsiteY145" fmla="*/ 32724 h 2472838"/>
                <a:gd name="connsiteX146" fmla="*/ 1245666 w 2444235"/>
                <a:gd name="connsiteY146" fmla="*/ 42730 h 2472838"/>
                <a:gd name="connsiteX147" fmla="*/ 1245666 w 2444235"/>
                <a:gd name="connsiteY147" fmla="*/ 385653 h 2472838"/>
                <a:gd name="connsiteX148" fmla="*/ 1417938 w 2444235"/>
                <a:gd name="connsiteY148" fmla="*/ 407829 h 2472838"/>
                <a:gd name="connsiteX149" fmla="*/ 1452555 w 2444235"/>
                <a:gd name="connsiteY149" fmla="*/ 277475 h 2472838"/>
                <a:gd name="connsiteX150" fmla="*/ 1440926 w 2444235"/>
                <a:gd name="connsiteY150" fmla="*/ 271526 h 2472838"/>
                <a:gd name="connsiteX151" fmla="*/ 1389001 w 2444235"/>
                <a:gd name="connsiteY151" fmla="*/ 232041 h 2472838"/>
                <a:gd name="connsiteX152" fmla="*/ 1408202 w 2444235"/>
                <a:gd name="connsiteY152" fmla="*/ 161455 h 2472838"/>
                <a:gd name="connsiteX153" fmla="*/ 1471757 w 2444235"/>
                <a:gd name="connsiteY153" fmla="*/ 153342 h 2472838"/>
                <a:gd name="connsiteX154" fmla="*/ 1558299 w 2444235"/>
                <a:gd name="connsiteY154" fmla="*/ 180657 h 2472838"/>
                <a:gd name="connsiteX155" fmla="*/ 1585614 w 2444235"/>
                <a:gd name="connsiteY155" fmla="*/ 202292 h 2472838"/>
                <a:gd name="connsiteX156" fmla="*/ 1563167 w 2444235"/>
                <a:gd name="connsiteY156" fmla="*/ 284507 h 2472838"/>
                <a:gd name="connsiteX157" fmla="*/ 1494474 w 2444235"/>
                <a:gd name="connsiteY157" fmla="*/ 292079 h 2472838"/>
                <a:gd name="connsiteX158" fmla="*/ 1460128 w 2444235"/>
                <a:gd name="connsiteY158" fmla="*/ 420811 h 2472838"/>
                <a:gd name="connsiteX159" fmla="*/ 1544236 w 2444235"/>
                <a:gd name="connsiteY159" fmla="*/ 451912 h 2472838"/>
                <a:gd name="connsiteX160" fmla="*/ 1627803 w 2444235"/>
                <a:gd name="connsiteY160" fmla="*/ 489774 h 2472838"/>
                <a:gd name="connsiteX161" fmla="*/ 1798453 w 2444235"/>
                <a:gd name="connsiteY161" fmla="*/ 194449 h 2472838"/>
                <a:gd name="connsiteX162" fmla="*/ 1772490 w 2444235"/>
                <a:gd name="connsiteY162" fmla="*/ 164159 h 2472838"/>
                <a:gd name="connsiteX163" fmla="*/ 1767352 w 2444235"/>
                <a:gd name="connsiteY163" fmla="*/ 148474 h 2472838"/>
                <a:gd name="connsiteX164" fmla="*/ 1783038 w 2444235"/>
                <a:gd name="connsiteY164" fmla="*/ 143876 h 2472838"/>
                <a:gd name="connsiteX165" fmla="*/ 1889322 w 2444235"/>
                <a:gd name="connsiteY165" fmla="*/ 205267 h 2472838"/>
                <a:gd name="connsiteX166" fmla="*/ 1891756 w 2444235"/>
                <a:gd name="connsiteY166" fmla="*/ 219871 h 2472838"/>
                <a:gd name="connsiteX167" fmla="*/ 1877423 w 2444235"/>
                <a:gd name="connsiteY167" fmla="*/ 224198 h 2472838"/>
                <a:gd name="connsiteX168" fmla="*/ 1838208 w 2444235"/>
                <a:gd name="connsiteY168" fmla="*/ 213921 h 2472838"/>
                <a:gd name="connsiteX169" fmla="*/ 1666476 w 2444235"/>
                <a:gd name="connsiteY169" fmla="*/ 511139 h 2472838"/>
                <a:gd name="connsiteX170" fmla="*/ 1780604 w 2444235"/>
                <a:gd name="connsiteY170" fmla="*/ 594706 h 2472838"/>
                <a:gd name="connsiteX171" fmla="*/ 1871202 w 2444235"/>
                <a:gd name="connsiteY171" fmla="*/ 495994 h 2472838"/>
                <a:gd name="connsiteX172" fmla="*/ 1844158 w 2444235"/>
                <a:gd name="connsiteY172" fmla="*/ 448396 h 2472838"/>
                <a:gd name="connsiteX173" fmla="*/ 1836315 w 2444235"/>
                <a:gd name="connsiteY173" fmla="*/ 407829 h 2472838"/>
                <a:gd name="connsiteX174" fmla="*/ 1871743 w 2444235"/>
                <a:gd name="connsiteY174" fmla="*/ 371049 h 2472838"/>
                <a:gd name="connsiteX175" fmla="*/ 1903656 w 2444235"/>
                <a:gd name="connsiteY175" fmla="*/ 373754 h 2472838"/>
                <a:gd name="connsiteX176" fmla="*/ 2026167 w 2444235"/>
                <a:gd name="connsiteY176" fmla="*/ 495994 h 2472838"/>
                <a:gd name="connsiteX177" fmla="*/ 1970996 w 2444235"/>
                <a:gd name="connsiteY177" fmla="*/ 553328 h 2472838"/>
                <a:gd name="connsiteX178" fmla="*/ 1936379 w 2444235"/>
                <a:gd name="connsiteY178" fmla="*/ 542240 h 2472838"/>
                <a:gd name="connsiteX179" fmla="*/ 1904467 w 2444235"/>
                <a:gd name="connsiteY179" fmla="*/ 524391 h 2472838"/>
                <a:gd name="connsiteX180" fmla="*/ 1813057 w 2444235"/>
                <a:gd name="connsiteY180" fmla="*/ 624185 h 2472838"/>
                <a:gd name="connsiteX181" fmla="*/ 1906360 w 2444235"/>
                <a:gd name="connsiteY181" fmla="*/ 730199 h 2472838"/>
                <a:gd name="connsiteX182" fmla="*/ 2187892 w 2444235"/>
                <a:gd name="connsiteY182" fmla="*/ 533045 h 2472838"/>
                <a:gd name="connsiteX183" fmla="*/ 2175452 w 2444235"/>
                <a:gd name="connsiteY183" fmla="*/ 500592 h 2472838"/>
                <a:gd name="connsiteX184" fmla="*/ 2176804 w 2444235"/>
                <a:gd name="connsiteY184" fmla="*/ 480038 h 2472838"/>
                <a:gd name="connsiteX185" fmla="*/ 2197628 w 2444235"/>
                <a:gd name="connsiteY185" fmla="*/ 485447 h 2472838"/>
                <a:gd name="connsiteX186" fmla="*/ 2261723 w 2444235"/>
                <a:gd name="connsiteY186" fmla="*/ 578209 h 2472838"/>
                <a:gd name="connsiteX187" fmla="*/ 2260371 w 2444235"/>
                <a:gd name="connsiteY187" fmla="*/ 597140 h 2472838"/>
                <a:gd name="connsiteX188" fmla="*/ 2240629 w 2444235"/>
                <a:gd name="connsiteY188" fmla="*/ 592272 h 2472838"/>
                <a:gd name="connsiteX189" fmla="*/ 2213314 w 2444235"/>
                <a:gd name="connsiteY189" fmla="*/ 569014 h 2472838"/>
                <a:gd name="connsiteX190" fmla="*/ 1931782 w 2444235"/>
                <a:gd name="connsiteY190" fmla="*/ 766168 h 2472838"/>
                <a:gd name="connsiteX191" fmla="*/ 1999934 w 2444235"/>
                <a:gd name="connsiteY191" fmla="*/ 890031 h 2472838"/>
                <a:gd name="connsiteX192" fmla="*/ 2121634 w 2444235"/>
                <a:gd name="connsiteY192" fmla="*/ 839728 h 2472838"/>
                <a:gd name="connsiteX193" fmla="*/ 2120822 w 2444235"/>
                <a:gd name="connsiteY193" fmla="*/ 766979 h 2472838"/>
                <a:gd name="connsiteX194" fmla="*/ 2193842 w 2444235"/>
                <a:gd name="connsiteY194" fmla="*/ 734255 h 2472838"/>
                <a:gd name="connsiteX195" fmla="*/ 2263076 w 2444235"/>
                <a:gd name="connsiteY195" fmla="*/ 847571 h 2472838"/>
                <a:gd name="connsiteX196" fmla="*/ 2262805 w 2444235"/>
                <a:gd name="connsiteY196" fmla="*/ 908962 h 2472838"/>
                <a:gd name="connsiteX197" fmla="*/ 2196276 w 2444235"/>
                <a:gd name="connsiteY197" fmla="*/ 937900 h 2472838"/>
                <a:gd name="connsiteX198" fmla="*/ 2141917 w 2444235"/>
                <a:gd name="connsiteY198" fmla="*/ 879213 h 2472838"/>
                <a:gd name="connsiteX199" fmla="*/ 2016701 w 2444235"/>
                <a:gd name="connsiteY199" fmla="*/ 931138 h 2472838"/>
                <a:gd name="connsiteX200" fmla="*/ 2056186 w 2444235"/>
                <a:gd name="connsiteY200" fmla="*/ 1066901 h 2472838"/>
                <a:gd name="connsiteX201" fmla="*/ 2394782 w 2444235"/>
                <a:gd name="connsiteY201" fmla="*/ 1007133 h 2472838"/>
                <a:gd name="connsiteX202" fmla="*/ 2397216 w 2444235"/>
                <a:gd name="connsiteY202" fmla="*/ 970353 h 2472838"/>
                <a:gd name="connsiteX203" fmla="*/ 2407222 w 2444235"/>
                <a:gd name="connsiteY203" fmla="*/ 954397 h 2472838"/>
                <a:gd name="connsiteX204" fmla="*/ 2422097 w 2444235"/>
                <a:gd name="connsiteY204" fmla="*/ 966296 h 2472838"/>
                <a:gd name="connsiteX205" fmla="*/ 2441839 w 2444235"/>
                <a:gd name="connsiteY205" fmla="*/ 1081235 h 2472838"/>
                <a:gd name="connsiteX206" fmla="*/ 2432374 w 2444235"/>
                <a:gd name="connsiteY206" fmla="*/ 1096109 h 2472838"/>
                <a:gd name="connsiteX207" fmla="*/ 2418040 w 2444235"/>
                <a:gd name="connsiteY207" fmla="*/ 1085562 h 2472838"/>
                <a:gd name="connsiteX208" fmla="*/ 2401814 w 2444235"/>
                <a:gd name="connsiteY208" fmla="*/ 1050945 h 2472838"/>
                <a:gd name="connsiteX209" fmla="*/ 2063759 w 2444235"/>
                <a:gd name="connsiteY209" fmla="*/ 1110443 h 2472838"/>
                <a:gd name="connsiteX210" fmla="*/ 2072954 w 2444235"/>
                <a:gd name="connsiteY210" fmla="*/ 1251615 h 2472838"/>
                <a:gd name="connsiteX211" fmla="*/ 2207905 w 2444235"/>
                <a:gd name="connsiteY211" fmla="*/ 1257564 h 2472838"/>
                <a:gd name="connsiteX212" fmla="*/ 2217641 w 2444235"/>
                <a:gd name="connsiteY212" fmla="*/ 1224570 h 2472838"/>
                <a:gd name="connsiteX213" fmla="*/ 2240358 w 2444235"/>
                <a:gd name="connsiteY213" fmla="*/ 1183733 h 2472838"/>
                <a:gd name="connsiteX214" fmla="*/ 2310944 w 2444235"/>
                <a:gd name="connsiteY214" fmla="*/ 1186708 h 2472838"/>
                <a:gd name="connsiteX215" fmla="*/ 2335555 w 2444235"/>
                <a:gd name="connsiteY215" fmla="*/ 1274873 h 2472838"/>
                <a:gd name="connsiteX216" fmla="*/ 2317435 w 2444235"/>
                <a:gd name="connsiteY216" fmla="*/ 1358440 h 2472838"/>
                <a:gd name="connsiteX217" fmla="*/ 2302561 w 2444235"/>
                <a:gd name="connsiteY217" fmla="*/ 1380887 h 2472838"/>
                <a:gd name="connsiteX218" fmla="*/ 2231434 w 2444235"/>
                <a:gd name="connsiteY218" fmla="*/ 1377371 h 2472838"/>
                <a:gd name="connsiteX219" fmla="*/ 2209257 w 2444235"/>
                <a:gd name="connsiteY219" fmla="*/ 1320307 h 2472838"/>
                <a:gd name="connsiteX220" fmla="*/ 2206282 w 2444235"/>
                <a:gd name="connsiteY220" fmla="*/ 1301647 h 2472838"/>
                <a:gd name="connsiteX221" fmla="*/ 2070520 w 2444235"/>
                <a:gd name="connsiteY221" fmla="*/ 1295427 h 2472838"/>
                <a:gd name="connsiteX222" fmla="*/ 2049155 w 2444235"/>
                <a:gd name="connsiteY222" fmla="*/ 1434976 h 2472838"/>
                <a:gd name="connsiteX223" fmla="*/ 2121093 w 2444235"/>
                <a:gd name="connsiteY223" fmla="*/ 1454448 h 2472838"/>
                <a:gd name="connsiteX224" fmla="*/ 2368549 w 2444235"/>
                <a:gd name="connsiteY224" fmla="*/ 1520706 h 2472838"/>
                <a:gd name="connsiteX225" fmla="*/ 2387750 w 2444235"/>
                <a:gd name="connsiteY225" fmla="*/ 1512052 h 2472838"/>
                <a:gd name="connsiteX226" fmla="*/ 2402354 w 2444235"/>
                <a:gd name="connsiteY226" fmla="*/ 1487983 h 2472838"/>
                <a:gd name="connsiteX227" fmla="*/ 2415876 w 2444235"/>
                <a:gd name="connsiteY227" fmla="*/ 1482033 h 2472838"/>
                <a:gd name="connsiteX228" fmla="*/ 2422908 w 2444235"/>
                <a:gd name="connsiteY228" fmla="*/ 1493392 h 2472838"/>
                <a:gd name="connsiteX229" fmla="*/ 2417770 w 2444235"/>
                <a:gd name="connsiteY229" fmla="*/ 1552078 h 2472838"/>
                <a:gd name="connsiteX230" fmla="*/ 2394511 w 2444235"/>
                <a:gd name="connsiteY230" fmla="*/ 1608871 h 2472838"/>
                <a:gd name="connsiteX231" fmla="*/ 2377744 w 2444235"/>
                <a:gd name="connsiteY231" fmla="*/ 1619959 h 2472838"/>
                <a:gd name="connsiteX232" fmla="*/ 2369631 w 2444235"/>
                <a:gd name="connsiteY232" fmla="*/ 1601299 h 2472838"/>
                <a:gd name="connsiteX233" fmla="*/ 2369360 w 2444235"/>
                <a:gd name="connsiteY233" fmla="*/ 1566141 h 2472838"/>
                <a:gd name="connsiteX234" fmla="*/ 2038607 w 2444235"/>
                <a:gd name="connsiteY234" fmla="*/ 1477435 h 2472838"/>
                <a:gd name="connsiteX235" fmla="*/ 1987223 w 2444235"/>
                <a:gd name="connsiteY235" fmla="*/ 1609141 h 2472838"/>
                <a:gd name="connsiteX236" fmla="*/ 2106218 w 2444235"/>
                <a:gd name="connsiteY236" fmla="*/ 1671073 h 2472838"/>
                <a:gd name="connsiteX237" fmla="*/ 2143810 w 2444235"/>
                <a:gd name="connsiteY237" fmla="*/ 1632941 h 2472838"/>
                <a:gd name="connsiteX238" fmla="*/ 2167880 w 2444235"/>
                <a:gd name="connsiteY238" fmla="*/ 1618066 h 2472838"/>
                <a:gd name="connsiteX239" fmla="*/ 2231434 w 2444235"/>
                <a:gd name="connsiteY239" fmla="*/ 1653494 h 2472838"/>
                <a:gd name="connsiteX240" fmla="*/ 2148408 w 2444235"/>
                <a:gd name="connsiteY240" fmla="*/ 1820088 h 2472838"/>
                <a:gd name="connsiteX241" fmla="*/ 2076740 w 2444235"/>
                <a:gd name="connsiteY241" fmla="*/ 1783578 h 2472838"/>
                <a:gd name="connsiteX242" fmla="*/ 2077822 w 2444235"/>
                <a:gd name="connsiteY242" fmla="*/ 1747338 h 2472838"/>
                <a:gd name="connsiteX243" fmla="*/ 2087017 w 2444235"/>
                <a:gd name="connsiteY243" fmla="*/ 1710828 h 2472838"/>
                <a:gd name="connsiteX244" fmla="*/ 1966669 w 2444235"/>
                <a:gd name="connsiteY244" fmla="*/ 1648085 h 2472838"/>
                <a:gd name="connsiteX245" fmla="*/ 1888240 w 2444235"/>
                <a:gd name="connsiteY245" fmla="*/ 1765458 h 2472838"/>
                <a:gd name="connsiteX246" fmla="*/ 2151112 w 2444235"/>
                <a:gd name="connsiteY246" fmla="*/ 1986140 h 2472838"/>
                <a:gd name="connsiteX247" fmla="*/ 2184106 w 2444235"/>
                <a:gd name="connsiteY247" fmla="*/ 1963693 h 2472838"/>
                <a:gd name="connsiteX248" fmla="*/ 2200062 w 2444235"/>
                <a:gd name="connsiteY248" fmla="*/ 1963153 h 2472838"/>
                <a:gd name="connsiteX249" fmla="*/ 2201414 w 2444235"/>
                <a:gd name="connsiteY249" fmla="*/ 1977757 h 2472838"/>
                <a:gd name="connsiteX250" fmla="*/ 2122445 w 2444235"/>
                <a:gd name="connsiteY250" fmla="*/ 2071601 h 2472838"/>
                <a:gd name="connsiteX251" fmla="*/ 2107841 w 2444235"/>
                <a:gd name="connsiteY251" fmla="*/ 2071871 h 2472838"/>
                <a:gd name="connsiteX252" fmla="*/ 2105948 w 2444235"/>
                <a:gd name="connsiteY252" fmla="*/ 2057267 h 2472838"/>
                <a:gd name="connsiteX253" fmla="*/ 2122445 w 2444235"/>
                <a:gd name="connsiteY253" fmla="*/ 2019675 h 2472838"/>
                <a:gd name="connsiteX254" fmla="*/ 1859573 w 2444235"/>
                <a:gd name="connsiteY254" fmla="*/ 1798993 h 2472838"/>
                <a:gd name="connsiteX255" fmla="*/ 1757616 w 2444235"/>
                <a:gd name="connsiteY255" fmla="*/ 1896623 h 2472838"/>
                <a:gd name="connsiteX256" fmla="*/ 1839831 w 2444235"/>
                <a:gd name="connsiteY256" fmla="*/ 2003719 h 2472838"/>
                <a:gd name="connsiteX257" fmla="*/ 1881750 w 2444235"/>
                <a:gd name="connsiteY257" fmla="*/ 1986952 h 2472838"/>
                <a:gd name="connsiteX258" fmla="*/ 1924209 w 2444235"/>
                <a:gd name="connsiteY258" fmla="*/ 1982084 h 2472838"/>
                <a:gd name="connsiteX259" fmla="*/ 1962072 w 2444235"/>
                <a:gd name="connsiteY259" fmla="*/ 2029141 h 2472838"/>
                <a:gd name="connsiteX260" fmla="*/ 1956663 w 2444235"/>
                <a:gd name="connsiteY260" fmla="*/ 2049965 h 2472838"/>
                <a:gd name="connsiteX261" fmla="*/ 1816032 w 2444235"/>
                <a:gd name="connsiteY261" fmla="*/ 2155168 h 2472838"/>
                <a:gd name="connsiteX262" fmla="*/ 1766000 w 2444235"/>
                <a:gd name="connsiteY262" fmla="*/ 2090261 h 2472838"/>
                <a:gd name="connsiteX263" fmla="*/ 1802780 w 2444235"/>
                <a:gd name="connsiteY263" fmla="*/ 2028059 h 2472838"/>
                <a:gd name="connsiteX264" fmla="*/ 1722458 w 2444235"/>
                <a:gd name="connsiteY264" fmla="*/ 1923127 h 2472838"/>
                <a:gd name="connsiteX265" fmla="*/ 1601840 w 2444235"/>
                <a:gd name="connsiteY265" fmla="*/ 1996417 h 2472838"/>
                <a:gd name="connsiteX266" fmla="*/ 1747069 w 2444235"/>
                <a:gd name="connsiteY266" fmla="*/ 2307698 h 2472838"/>
                <a:gd name="connsiteX267" fmla="*/ 1786013 w 2444235"/>
                <a:gd name="connsiteY267" fmla="*/ 2300937 h 2472838"/>
                <a:gd name="connsiteX268" fmla="*/ 1800616 w 2444235"/>
                <a:gd name="connsiteY268" fmla="*/ 2306887 h 2472838"/>
                <a:gd name="connsiteX269" fmla="*/ 1795749 w 2444235"/>
                <a:gd name="connsiteY269" fmla="*/ 2322032 h 2472838"/>
                <a:gd name="connsiteX270" fmla="*/ 1704068 w 2444235"/>
                <a:gd name="connsiteY270" fmla="*/ 2370712 h 2472838"/>
                <a:gd name="connsiteX271" fmla="*/ 1682703 w 2444235"/>
                <a:gd name="connsiteY271" fmla="*/ 2373146 h 2472838"/>
                <a:gd name="connsiteX272" fmla="*/ 1674319 w 2444235"/>
                <a:gd name="connsiteY272" fmla="*/ 2355296 h 2472838"/>
                <a:gd name="connsiteX273" fmla="*/ 1706773 w 2444235"/>
                <a:gd name="connsiteY273" fmla="*/ 2325548 h 2472838"/>
                <a:gd name="connsiteX274" fmla="*/ 1561815 w 2444235"/>
                <a:gd name="connsiteY274" fmla="*/ 2014807 h 2472838"/>
                <a:gd name="connsiteX275" fmla="*/ 1427945 w 2444235"/>
                <a:gd name="connsiteY275" fmla="*/ 2060242 h 2472838"/>
                <a:gd name="connsiteX276" fmla="*/ 1456612 w 2444235"/>
                <a:gd name="connsiteY276" fmla="*/ 2190326 h 2472838"/>
                <a:gd name="connsiteX277" fmla="*/ 1518003 w 2444235"/>
                <a:gd name="connsiteY277" fmla="*/ 2197627 h 2472838"/>
                <a:gd name="connsiteX278" fmla="*/ 1530713 w 2444235"/>
                <a:gd name="connsiteY278" fmla="*/ 2201684 h 2472838"/>
                <a:gd name="connsiteX279" fmla="*/ 1547751 w 2444235"/>
                <a:gd name="connsiteY279" fmla="*/ 2278761 h 2472838"/>
                <a:gd name="connsiteX280" fmla="*/ 1433624 w 2444235"/>
                <a:gd name="connsiteY280" fmla="*/ 2326900 h 2472838"/>
                <a:gd name="connsiteX281" fmla="*/ 1370070 w 2444235"/>
                <a:gd name="connsiteY281" fmla="*/ 2319057 h 2472838"/>
                <a:gd name="connsiteX282" fmla="*/ 1352491 w 2444235"/>
                <a:gd name="connsiteY282" fmla="*/ 2240628 h 2472838"/>
                <a:gd name="connsiteX283" fmla="*/ 1413070 w 2444235"/>
                <a:gd name="connsiteY283" fmla="*/ 2198980 h 2472838"/>
                <a:gd name="connsiteX284" fmla="*/ 1384403 w 2444235"/>
                <a:gd name="connsiteY284" fmla="*/ 2069978 h 2472838"/>
                <a:gd name="connsiteX285" fmla="*/ 1245395 w 2444235"/>
                <a:gd name="connsiteY285" fmla="*/ 2084852 h 2472838"/>
                <a:gd name="connsiteX286" fmla="*/ 1245395 w 2444235"/>
                <a:gd name="connsiteY286" fmla="*/ 2428857 h 2472838"/>
                <a:gd name="connsiteX287" fmla="*/ 1282716 w 2444235"/>
                <a:gd name="connsiteY287" fmla="*/ 2439404 h 2472838"/>
                <a:gd name="connsiteX288" fmla="*/ 1294886 w 2444235"/>
                <a:gd name="connsiteY288" fmla="*/ 2450763 h 2472838"/>
                <a:gd name="connsiteX289" fmla="*/ 1282987 w 2444235"/>
                <a:gd name="connsiteY289" fmla="*/ 2462392 h 2472838"/>
                <a:gd name="connsiteX290" fmla="*/ 1161287 w 2444235"/>
                <a:gd name="connsiteY290" fmla="*/ 2462392 h 2472838"/>
                <a:gd name="connsiteX291" fmla="*/ 1150469 w 2444235"/>
                <a:gd name="connsiteY291" fmla="*/ 2450493 h 2472838"/>
                <a:gd name="connsiteX292" fmla="*/ 1161017 w 2444235"/>
                <a:gd name="connsiteY292" fmla="*/ 2439945 h 2472838"/>
                <a:gd name="connsiteX293" fmla="*/ 1200231 w 2444235"/>
                <a:gd name="connsiteY293" fmla="*/ 2430209 h 2472838"/>
                <a:gd name="connsiteX294" fmla="*/ 2028871 w 2444235"/>
                <a:gd name="connsiteY294" fmla="*/ 1236740 h 2472838"/>
                <a:gd name="connsiteX295" fmla="*/ 1224301 w 2444235"/>
                <a:gd name="connsiteY295" fmla="*/ 430006 h 2472838"/>
                <a:gd name="connsiteX296" fmla="*/ 415944 w 2444235"/>
                <a:gd name="connsiteY296" fmla="*/ 1236199 h 2472838"/>
                <a:gd name="connsiteX297" fmla="*/ 1220785 w 2444235"/>
                <a:gd name="connsiteY297" fmla="*/ 2042934 h 2472838"/>
                <a:gd name="connsiteX298" fmla="*/ 2028871 w 2444235"/>
                <a:gd name="connsiteY298" fmla="*/ 1236740 h 247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</a:cxnLst>
              <a:rect l="l" t="t" r="r" b="b"/>
              <a:pathLst>
                <a:path w="2444235" h="2472838">
                  <a:moveTo>
                    <a:pt x="1200231" y="2430209"/>
                  </a:moveTo>
                  <a:cubicBezTo>
                    <a:pt x="1200231" y="2315541"/>
                    <a:pt x="1200231" y="2200873"/>
                    <a:pt x="1200231" y="2087557"/>
                  </a:cubicBezTo>
                  <a:cubicBezTo>
                    <a:pt x="1142086" y="2079984"/>
                    <a:pt x="1084751" y="2072682"/>
                    <a:pt x="1026065" y="2065110"/>
                  </a:cubicBezTo>
                  <a:cubicBezTo>
                    <a:pt x="1014977" y="2107029"/>
                    <a:pt x="1003348" y="2150841"/>
                    <a:pt x="991719" y="2194923"/>
                  </a:cubicBezTo>
                  <a:cubicBezTo>
                    <a:pt x="1002266" y="2200332"/>
                    <a:pt x="1013354" y="2204118"/>
                    <a:pt x="1021738" y="2211150"/>
                  </a:cubicBezTo>
                  <a:cubicBezTo>
                    <a:pt x="1036072" y="2223049"/>
                    <a:pt x="1051216" y="2235219"/>
                    <a:pt x="1061764" y="2250364"/>
                  </a:cubicBezTo>
                  <a:cubicBezTo>
                    <a:pt x="1075827" y="2270918"/>
                    <a:pt x="1069066" y="2295528"/>
                    <a:pt x="1046348" y="2306346"/>
                  </a:cubicBezTo>
                  <a:cubicBezTo>
                    <a:pt x="1030122" y="2314189"/>
                    <a:pt x="1011461" y="2319327"/>
                    <a:pt x="993612" y="2320139"/>
                  </a:cubicBezTo>
                  <a:cubicBezTo>
                    <a:pt x="950611" y="2322032"/>
                    <a:pt x="910586" y="2310132"/>
                    <a:pt x="875428" y="2284981"/>
                  </a:cubicBezTo>
                  <a:cubicBezTo>
                    <a:pt x="865962" y="2278220"/>
                    <a:pt x="857308" y="2269836"/>
                    <a:pt x="850547" y="2260641"/>
                  </a:cubicBezTo>
                  <a:cubicBezTo>
                    <a:pt x="830805" y="2233867"/>
                    <a:pt x="837836" y="2206282"/>
                    <a:pt x="868126" y="2193030"/>
                  </a:cubicBezTo>
                  <a:cubicBezTo>
                    <a:pt x="880296" y="2187621"/>
                    <a:pt x="893818" y="2185187"/>
                    <a:pt x="907070" y="2183565"/>
                  </a:cubicBezTo>
                  <a:cubicBezTo>
                    <a:pt x="920322" y="2181942"/>
                    <a:pt x="933844" y="2183294"/>
                    <a:pt x="949259" y="2183294"/>
                  </a:cubicBezTo>
                  <a:cubicBezTo>
                    <a:pt x="960618" y="2140293"/>
                    <a:pt x="972247" y="2096481"/>
                    <a:pt x="983605" y="2054292"/>
                  </a:cubicBezTo>
                  <a:cubicBezTo>
                    <a:pt x="928164" y="2031304"/>
                    <a:pt x="872994" y="2008858"/>
                    <a:pt x="815930" y="1985059"/>
                  </a:cubicBezTo>
                  <a:cubicBezTo>
                    <a:pt x="759678" y="2082418"/>
                    <a:pt x="702073" y="2182212"/>
                    <a:pt x="645010" y="2281195"/>
                  </a:cubicBezTo>
                  <a:cubicBezTo>
                    <a:pt x="655016" y="2291742"/>
                    <a:pt x="665023" y="2301478"/>
                    <a:pt x="673947" y="2312025"/>
                  </a:cubicBezTo>
                  <a:cubicBezTo>
                    <a:pt x="676652" y="2315271"/>
                    <a:pt x="678274" y="2322032"/>
                    <a:pt x="676652" y="2325277"/>
                  </a:cubicBezTo>
                  <a:cubicBezTo>
                    <a:pt x="675029" y="2328252"/>
                    <a:pt x="668268" y="2330416"/>
                    <a:pt x="663941" y="2329875"/>
                  </a:cubicBezTo>
                  <a:cubicBezTo>
                    <a:pt x="654205" y="2328793"/>
                    <a:pt x="644198" y="2326900"/>
                    <a:pt x="635274" y="2323384"/>
                  </a:cubicBezTo>
                  <a:cubicBezTo>
                    <a:pt x="606607" y="2312025"/>
                    <a:pt x="579833" y="2296880"/>
                    <a:pt x="559549" y="2273081"/>
                  </a:cubicBezTo>
                  <a:cubicBezTo>
                    <a:pt x="555493" y="2268213"/>
                    <a:pt x="554681" y="2260370"/>
                    <a:pt x="552518" y="2253880"/>
                  </a:cubicBezTo>
                  <a:cubicBezTo>
                    <a:pt x="559009" y="2252528"/>
                    <a:pt x="566040" y="2249553"/>
                    <a:pt x="572260" y="2250364"/>
                  </a:cubicBezTo>
                  <a:cubicBezTo>
                    <a:pt x="583348" y="2251987"/>
                    <a:pt x="593896" y="2256043"/>
                    <a:pt x="606607" y="2259559"/>
                  </a:cubicBezTo>
                  <a:cubicBezTo>
                    <a:pt x="663670" y="2160577"/>
                    <a:pt x="721545" y="2060783"/>
                    <a:pt x="778609" y="1961800"/>
                  </a:cubicBezTo>
                  <a:cubicBezTo>
                    <a:pt x="740747" y="1933945"/>
                    <a:pt x="703426" y="1906630"/>
                    <a:pt x="664752" y="1878233"/>
                  </a:cubicBezTo>
                  <a:cubicBezTo>
                    <a:pt x="634733" y="1910957"/>
                    <a:pt x="603902" y="1944492"/>
                    <a:pt x="573612" y="1977486"/>
                  </a:cubicBezTo>
                  <a:cubicBezTo>
                    <a:pt x="583348" y="1993983"/>
                    <a:pt x="594166" y="2008587"/>
                    <a:pt x="600927" y="2024814"/>
                  </a:cubicBezTo>
                  <a:cubicBezTo>
                    <a:pt x="606336" y="2038065"/>
                    <a:pt x="608500" y="2053481"/>
                    <a:pt x="608500" y="2067814"/>
                  </a:cubicBezTo>
                  <a:cubicBezTo>
                    <a:pt x="608229" y="2086745"/>
                    <a:pt x="593625" y="2100538"/>
                    <a:pt x="574694" y="2101890"/>
                  </a:cubicBezTo>
                  <a:cubicBezTo>
                    <a:pt x="563336" y="2102702"/>
                    <a:pt x="550625" y="2102702"/>
                    <a:pt x="540077" y="2098915"/>
                  </a:cubicBezTo>
                  <a:cubicBezTo>
                    <a:pt x="479768" y="2078362"/>
                    <a:pt x="436497" y="2039688"/>
                    <a:pt x="418648" y="1977216"/>
                  </a:cubicBezTo>
                  <a:cubicBezTo>
                    <a:pt x="407830" y="1938813"/>
                    <a:pt x="433523" y="1911498"/>
                    <a:pt x="472196" y="1920422"/>
                  </a:cubicBezTo>
                  <a:cubicBezTo>
                    <a:pt x="495454" y="1925561"/>
                    <a:pt x="517360" y="1936379"/>
                    <a:pt x="542782" y="1945844"/>
                  </a:cubicBezTo>
                  <a:cubicBezTo>
                    <a:pt x="570638" y="1915284"/>
                    <a:pt x="601739" y="1881749"/>
                    <a:pt x="632028" y="1848484"/>
                  </a:cubicBezTo>
                  <a:cubicBezTo>
                    <a:pt x="600927" y="1813056"/>
                    <a:pt x="570367" y="1778439"/>
                    <a:pt x="538725" y="1742200"/>
                  </a:cubicBezTo>
                  <a:cubicBezTo>
                    <a:pt x="445693" y="1807377"/>
                    <a:pt x="351308" y="1873365"/>
                    <a:pt x="257193" y="1939353"/>
                  </a:cubicBezTo>
                  <a:cubicBezTo>
                    <a:pt x="261791" y="1952064"/>
                    <a:pt x="266929" y="1963964"/>
                    <a:pt x="269904" y="1976404"/>
                  </a:cubicBezTo>
                  <a:cubicBezTo>
                    <a:pt x="271256" y="1981272"/>
                    <a:pt x="268552" y="1987493"/>
                    <a:pt x="267470" y="1992901"/>
                  </a:cubicBezTo>
                  <a:cubicBezTo>
                    <a:pt x="261520" y="1991820"/>
                    <a:pt x="254489" y="1992631"/>
                    <a:pt x="250162" y="1989386"/>
                  </a:cubicBezTo>
                  <a:cubicBezTo>
                    <a:pt x="216086" y="1964234"/>
                    <a:pt x="193098" y="1930970"/>
                    <a:pt x="181739" y="1890403"/>
                  </a:cubicBezTo>
                  <a:cubicBezTo>
                    <a:pt x="180387" y="1886076"/>
                    <a:pt x="182010" y="1878233"/>
                    <a:pt x="184985" y="1876070"/>
                  </a:cubicBezTo>
                  <a:cubicBezTo>
                    <a:pt x="187959" y="1873906"/>
                    <a:pt x="195802" y="1874988"/>
                    <a:pt x="199589" y="1877692"/>
                  </a:cubicBezTo>
                  <a:cubicBezTo>
                    <a:pt x="210677" y="1885265"/>
                    <a:pt x="220683" y="1894460"/>
                    <a:pt x="231771" y="1903384"/>
                  </a:cubicBezTo>
                  <a:cubicBezTo>
                    <a:pt x="325345" y="1837937"/>
                    <a:pt x="419730" y="1771949"/>
                    <a:pt x="513303" y="1706231"/>
                  </a:cubicBezTo>
                  <a:cubicBezTo>
                    <a:pt x="490586" y="1664853"/>
                    <a:pt x="468410" y="1624286"/>
                    <a:pt x="445422" y="1582638"/>
                  </a:cubicBezTo>
                  <a:cubicBezTo>
                    <a:pt x="404585" y="1599676"/>
                    <a:pt x="362396" y="1616984"/>
                    <a:pt x="323181" y="1633211"/>
                  </a:cubicBezTo>
                  <a:cubicBezTo>
                    <a:pt x="323722" y="1658633"/>
                    <a:pt x="326968" y="1682432"/>
                    <a:pt x="323993" y="1705690"/>
                  </a:cubicBezTo>
                  <a:cubicBezTo>
                    <a:pt x="318854" y="1748150"/>
                    <a:pt x="284237" y="1762483"/>
                    <a:pt x="249080" y="1737873"/>
                  </a:cubicBezTo>
                  <a:cubicBezTo>
                    <a:pt x="210136" y="1710558"/>
                    <a:pt x="189853" y="1670532"/>
                    <a:pt x="181469" y="1625098"/>
                  </a:cubicBezTo>
                  <a:cubicBezTo>
                    <a:pt x="177953" y="1605626"/>
                    <a:pt x="177953" y="1584531"/>
                    <a:pt x="181739" y="1565059"/>
                  </a:cubicBezTo>
                  <a:cubicBezTo>
                    <a:pt x="188500" y="1530442"/>
                    <a:pt x="218790" y="1517461"/>
                    <a:pt x="248539" y="1536933"/>
                  </a:cubicBezTo>
                  <a:cubicBezTo>
                    <a:pt x="265847" y="1548292"/>
                    <a:pt x="278829" y="1565600"/>
                    <a:pt x="293703" y="1580745"/>
                  </a:cubicBezTo>
                  <a:cubicBezTo>
                    <a:pt x="297219" y="1584531"/>
                    <a:pt x="299653" y="1589669"/>
                    <a:pt x="302628" y="1594537"/>
                  </a:cubicBezTo>
                  <a:cubicBezTo>
                    <a:pt x="345358" y="1576688"/>
                    <a:pt x="387547" y="1559380"/>
                    <a:pt x="428655" y="1542342"/>
                  </a:cubicBezTo>
                  <a:cubicBezTo>
                    <a:pt x="415403" y="1496907"/>
                    <a:pt x="402421" y="1452554"/>
                    <a:pt x="388899" y="1406579"/>
                  </a:cubicBezTo>
                  <a:cubicBezTo>
                    <a:pt x="276395" y="1426321"/>
                    <a:pt x="162808" y="1446334"/>
                    <a:pt x="50303" y="1466347"/>
                  </a:cubicBezTo>
                  <a:cubicBezTo>
                    <a:pt x="48681" y="1481222"/>
                    <a:pt x="48140" y="1494744"/>
                    <a:pt x="45706" y="1507995"/>
                  </a:cubicBezTo>
                  <a:cubicBezTo>
                    <a:pt x="44895" y="1512052"/>
                    <a:pt x="40297" y="1518272"/>
                    <a:pt x="37322" y="1518543"/>
                  </a:cubicBezTo>
                  <a:cubicBezTo>
                    <a:pt x="32995" y="1518813"/>
                    <a:pt x="26504" y="1515297"/>
                    <a:pt x="24341" y="1511241"/>
                  </a:cubicBezTo>
                  <a:cubicBezTo>
                    <a:pt x="2976" y="1473108"/>
                    <a:pt x="-4867" y="1432271"/>
                    <a:pt x="2976" y="1389000"/>
                  </a:cubicBezTo>
                  <a:cubicBezTo>
                    <a:pt x="3787" y="1384943"/>
                    <a:pt x="8385" y="1378723"/>
                    <a:pt x="11630" y="1378453"/>
                  </a:cubicBezTo>
                  <a:cubicBezTo>
                    <a:pt x="15957" y="1378182"/>
                    <a:pt x="22177" y="1381969"/>
                    <a:pt x="24341" y="1385755"/>
                  </a:cubicBezTo>
                  <a:cubicBezTo>
                    <a:pt x="31102" y="1397113"/>
                    <a:pt x="36240" y="1409554"/>
                    <a:pt x="42731" y="1422806"/>
                  </a:cubicBezTo>
                  <a:cubicBezTo>
                    <a:pt x="155236" y="1403063"/>
                    <a:pt x="268281" y="1383050"/>
                    <a:pt x="381056" y="1363308"/>
                  </a:cubicBezTo>
                  <a:cubicBezTo>
                    <a:pt x="378082" y="1316521"/>
                    <a:pt x="375107" y="1270546"/>
                    <a:pt x="371861" y="1222407"/>
                  </a:cubicBezTo>
                  <a:cubicBezTo>
                    <a:pt x="327779" y="1220514"/>
                    <a:pt x="282615" y="1218620"/>
                    <a:pt x="235828" y="1216457"/>
                  </a:cubicBezTo>
                  <a:cubicBezTo>
                    <a:pt x="233664" y="1224841"/>
                    <a:pt x="232583" y="1233765"/>
                    <a:pt x="229067" y="1241608"/>
                  </a:cubicBezTo>
                  <a:cubicBezTo>
                    <a:pt x="222576" y="1256753"/>
                    <a:pt x="216897" y="1272980"/>
                    <a:pt x="207431" y="1285961"/>
                  </a:cubicBezTo>
                  <a:cubicBezTo>
                    <a:pt x="184714" y="1317332"/>
                    <a:pt x="151179" y="1315439"/>
                    <a:pt x="130084" y="1283257"/>
                  </a:cubicBezTo>
                  <a:cubicBezTo>
                    <a:pt x="114940" y="1260269"/>
                    <a:pt x="109801" y="1234306"/>
                    <a:pt x="108449" y="1207532"/>
                  </a:cubicBezTo>
                  <a:cubicBezTo>
                    <a:pt x="106826" y="1178054"/>
                    <a:pt x="110883" y="1149116"/>
                    <a:pt x="123594" y="1122072"/>
                  </a:cubicBezTo>
                  <a:cubicBezTo>
                    <a:pt x="128191" y="1112066"/>
                    <a:pt x="134141" y="1102059"/>
                    <a:pt x="141173" y="1093405"/>
                  </a:cubicBezTo>
                  <a:cubicBezTo>
                    <a:pt x="163619" y="1066901"/>
                    <a:pt x="194721" y="1067713"/>
                    <a:pt x="213111" y="1097462"/>
                  </a:cubicBezTo>
                  <a:cubicBezTo>
                    <a:pt x="223388" y="1114229"/>
                    <a:pt x="228256" y="1134512"/>
                    <a:pt x="234746" y="1153443"/>
                  </a:cubicBezTo>
                  <a:cubicBezTo>
                    <a:pt x="236639" y="1158852"/>
                    <a:pt x="236639" y="1165072"/>
                    <a:pt x="237721" y="1172104"/>
                  </a:cubicBezTo>
                  <a:cubicBezTo>
                    <a:pt x="283426" y="1174268"/>
                    <a:pt x="328861" y="1176161"/>
                    <a:pt x="373754" y="1178324"/>
                  </a:cubicBezTo>
                  <a:cubicBezTo>
                    <a:pt x="381056" y="1130997"/>
                    <a:pt x="388088" y="1085562"/>
                    <a:pt x="395390" y="1038505"/>
                  </a:cubicBezTo>
                  <a:cubicBezTo>
                    <a:pt x="285319" y="1009026"/>
                    <a:pt x="173896" y="979278"/>
                    <a:pt x="63555" y="949529"/>
                  </a:cubicBezTo>
                  <a:cubicBezTo>
                    <a:pt x="55983" y="962240"/>
                    <a:pt x="50033" y="973869"/>
                    <a:pt x="42461" y="984416"/>
                  </a:cubicBezTo>
                  <a:cubicBezTo>
                    <a:pt x="39756" y="988202"/>
                    <a:pt x="33266" y="992259"/>
                    <a:pt x="29479" y="991448"/>
                  </a:cubicBezTo>
                  <a:cubicBezTo>
                    <a:pt x="25964" y="990636"/>
                    <a:pt x="21907" y="983875"/>
                    <a:pt x="21366" y="979548"/>
                  </a:cubicBezTo>
                  <a:cubicBezTo>
                    <a:pt x="17039" y="936277"/>
                    <a:pt x="28127" y="896792"/>
                    <a:pt x="52467" y="861094"/>
                  </a:cubicBezTo>
                  <a:cubicBezTo>
                    <a:pt x="55171" y="857037"/>
                    <a:pt x="62203" y="853792"/>
                    <a:pt x="66801" y="854332"/>
                  </a:cubicBezTo>
                  <a:cubicBezTo>
                    <a:pt x="70046" y="854873"/>
                    <a:pt x="73832" y="862446"/>
                    <a:pt x="74373" y="867043"/>
                  </a:cubicBezTo>
                  <a:cubicBezTo>
                    <a:pt x="75455" y="879484"/>
                    <a:pt x="74643" y="892195"/>
                    <a:pt x="74643" y="907069"/>
                  </a:cubicBezTo>
                  <a:cubicBezTo>
                    <a:pt x="184714" y="935736"/>
                    <a:pt x="295867" y="965485"/>
                    <a:pt x="407019" y="995234"/>
                  </a:cubicBezTo>
                  <a:cubicBezTo>
                    <a:pt x="424057" y="951422"/>
                    <a:pt x="440825" y="908151"/>
                    <a:pt x="458133" y="863527"/>
                  </a:cubicBezTo>
                  <a:cubicBezTo>
                    <a:pt x="418919" y="843244"/>
                    <a:pt x="378352" y="821879"/>
                    <a:pt x="339949" y="801866"/>
                  </a:cubicBezTo>
                  <a:cubicBezTo>
                    <a:pt x="323722" y="817282"/>
                    <a:pt x="309659" y="833238"/>
                    <a:pt x="292892" y="845678"/>
                  </a:cubicBezTo>
                  <a:cubicBezTo>
                    <a:pt x="282615" y="853251"/>
                    <a:pt x="268552" y="858119"/>
                    <a:pt x="255570" y="859471"/>
                  </a:cubicBezTo>
                  <a:cubicBezTo>
                    <a:pt x="233664" y="861905"/>
                    <a:pt x="215274" y="842433"/>
                    <a:pt x="213652" y="815659"/>
                  </a:cubicBezTo>
                  <a:cubicBezTo>
                    <a:pt x="209865" y="750211"/>
                    <a:pt x="236639" y="698557"/>
                    <a:pt x="287212" y="658801"/>
                  </a:cubicBezTo>
                  <a:cubicBezTo>
                    <a:pt x="304250" y="645279"/>
                    <a:pt x="324804" y="636895"/>
                    <a:pt x="346169" y="649065"/>
                  </a:cubicBezTo>
                  <a:cubicBezTo>
                    <a:pt x="367805" y="661506"/>
                    <a:pt x="370239" y="684223"/>
                    <a:pt x="369157" y="706129"/>
                  </a:cubicBezTo>
                  <a:cubicBezTo>
                    <a:pt x="368075" y="724249"/>
                    <a:pt x="363207" y="742369"/>
                    <a:pt x="359421" y="762381"/>
                  </a:cubicBezTo>
                  <a:cubicBezTo>
                    <a:pt x="397824" y="782394"/>
                    <a:pt x="438390" y="803759"/>
                    <a:pt x="478416" y="824584"/>
                  </a:cubicBezTo>
                  <a:cubicBezTo>
                    <a:pt x="504649" y="785369"/>
                    <a:pt x="530341" y="746696"/>
                    <a:pt x="557115" y="706940"/>
                  </a:cubicBezTo>
                  <a:cubicBezTo>
                    <a:pt x="470032" y="633650"/>
                    <a:pt x="382138" y="560089"/>
                    <a:pt x="293703" y="485988"/>
                  </a:cubicBezTo>
                  <a:cubicBezTo>
                    <a:pt x="283426" y="493290"/>
                    <a:pt x="273690" y="501403"/>
                    <a:pt x="263143" y="507353"/>
                  </a:cubicBezTo>
                  <a:cubicBezTo>
                    <a:pt x="258004" y="510328"/>
                    <a:pt x="250702" y="508975"/>
                    <a:pt x="244212" y="509787"/>
                  </a:cubicBezTo>
                  <a:cubicBezTo>
                    <a:pt x="243941" y="503837"/>
                    <a:pt x="241778" y="497076"/>
                    <a:pt x="243671" y="491938"/>
                  </a:cubicBezTo>
                  <a:cubicBezTo>
                    <a:pt x="259086" y="453534"/>
                    <a:pt x="284508" y="423245"/>
                    <a:pt x="319666" y="401880"/>
                  </a:cubicBezTo>
                  <a:cubicBezTo>
                    <a:pt x="324263" y="399175"/>
                    <a:pt x="331295" y="400527"/>
                    <a:pt x="337244" y="399987"/>
                  </a:cubicBezTo>
                  <a:cubicBezTo>
                    <a:pt x="337515" y="405936"/>
                    <a:pt x="339408" y="412427"/>
                    <a:pt x="337515" y="417565"/>
                  </a:cubicBezTo>
                  <a:cubicBezTo>
                    <a:pt x="333458" y="428924"/>
                    <a:pt x="327779" y="439471"/>
                    <a:pt x="321829" y="452182"/>
                  </a:cubicBezTo>
                  <a:cubicBezTo>
                    <a:pt x="409183" y="525473"/>
                    <a:pt x="497347" y="599574"/>
                    <a:pt x="585242" y="673135"/>
                  </a:cubicBezTo>
                  <a:cubicBezTo>
                    <a:pt x="618777" y="640952"/>
                    <a:pt x="652312" y="608769"/>
                    <a:pt x="687199" y="575505"/>
                  </a:cubicBezTo>
                  <a:cubicBezTo>
                    <a:pt x="660425" y="540617"/>
                    <a:pt x="632569" y="504107"/>
                    <a:pt x="605525" y="468950"/>
                  </a:cubicBezTo>
                  <a:cubicBezTo>
                    <a:pt x="587135" y="475711"/>
                    <a:pt x="570367" y="483283"/>
                    <a:pt x="552788" y="487881"/>
                  </a:cubicBezTo>
                  <a:cubicBezTo>
                    <a:pt x="541430" y="490856"/>
                    <a:pt x="528448" y="490856"/>
                    <a:pt x="516549" y="489504"/>
                  </a:cubicBezTo>
                  <a:cubicBezTo>
                    <a:pt x="493561" y="486799"/>
                    <a:pt x="479768" y="467327"/>
                    <a:pt x="482202" y="444069"/>
                  </a:cubicBezTo>
                  <a:cubicBezTo>
                    <a:pt x="484636" y="423245"/>
                    <a:pt x="493561" y="405125"/>
                    <a:pt x="506542" y="389169"/>
                  </a:cubicBezTo>
                  <a:cubicBezTo>
                    <a:pt x="538455" y="349684"/>
                    <a:pt x="577399" y="321017"/>
                    <a:pt x="629594" y="316419"/>
                  </a:cubicBezTo>
                  <a:cubicBezTo>
                    <a:pt x="673136" y="312633"/>
                    <a:pt x="694771" y="340759"/>
                    <a:pt x="678274" y="381326"/>
                  </a:cubicBezTo>
                  <a:cubicBezTo>
                    <a:pt x="669620" y="402421"/>
                    <a:pt x="655016" y="421352"/>
                    <a:pt x="641494" y="443528"/>
                  </a:cubicBezTo>
                  <a:cubicBezTo>
                    <a:pt x="666916" y="476793"/>
                    <a:pt x="694771" y="513032"/>
                    <a:pt x="721816" y="548460"/>
                  </a:cubicBezTo>
                  <a:cubicBezTo>
                    <a:pt x="762112" y="523850"/>
                    <a:pt x="801597" y="499780"/>
                    <a:pt x="842434" y="474900"/>
                  </a:cubicBezTo>
                  <a:cubicBezTo>
                    <a:pt x="794295" y="371860"/>
                    <a:pt x="745615" y="267469"/>
                    <a:pt x="697205" y="163619"/>
                  </a:cubicBezTo>
                  <a:cubicBezTo>
                    <a:pt x="683413" y="166053"/>
                    <a:pt x="670972" y="169298"/>
                    <a:pt x="657991" y="170380"/>
                  </a:cubicBezTo>
                  <a:cubicBezTo>
                    <a:pt x="653123" y="170921"/>
                    <a:pt x="645010" y="167946"/>
                    <a:pt x="643387" y="164430"/>
                  </a:cubicBezTo>
                  <a:cubicBezTo>
                    <a:pt x="641764" y="160644"/>
                    <a:pt x="644739" y="152801"/>
                    <a:pt x="648255" y="149285"/>
                  </a:cubicBezTo>
                  <a:cubicBezTo>
                    <a:pt x="673677" y="123322"/>
                    <a:pt x="705319" y="109259"/>
                    <a:pt x="739935" y="100605"/>
                  </a:cubicBezTo>
                  <a:cubicBezTo>
                    <a:pt x="746967" y="98982"/>
                    <a:pt x="754269" y="97901"/>
                    <a:pt x="761301" y="98171"/>
                  </a:cubicBezTo>
                  <a:cubicBezTo>
                    <a:pt x="773741" y="98982"/>
                    <a:pt x="777798" y="106825"/>
                    <a:pt x="769414" y="116020"/>
                  </a:cubicBezTo>
                  <a:cubicBezTo>
                    <a:pt x="760219" y="126297"/>
                    <a:pt x="749131" y="134952"/>
                    <a:pt x="737231" y="145499"/>
                  </a:cubicBezTo>
                  <a:cubicBezTo>
                    <a:pt x="785100" y="248268"/>
                    <a:pt x="833780" y="352659"/>
                    <a:pt x="882189" y="456239"/>
                  </a:cubicBezTo>
                  <a:cubicBezTo>
                    <a:pt x="927083" y="441094"/>
                    <a:pt x="970624" y="426220"/>
                    <a:pt x="1016059" y="410804"/>
                  </a:cubicBezTo>
                  <a:cubicBezTo>
                    <a:pt x="1006593" y="367804"/>
                    <a:pt x="996587" y="323181"/>
                    <a:pt x="987121" y="280721"/>
                  </a:cubicBezTo>
                  <a:cubicBezTo>
                    <a:pt x="965486" y="278287"/>
                    <a:pt x="945743" y="276394"/>
                    <a:pt x="926271" y="273960"/>
                  </a:cubicBezTo>
                  <a:cubicBezTo>
                    <a:pt x="922215" y="273419"/>
                    <a:pt x="918428" y="272067"/>
                    <a:pt x="914642" y="270444"/>
                  </a:cubicBezTo>
                  <a:cubicBezTo>
                    <a:pt x="875157" y="255029"/>
                    <a:pt x="867315" y="221223"/>
                    <a:pt x="897063" y="190933"/>
                  </a:cubicBezTo>
                  <a:cubicBezTo>
                    <a:pt x="922485" y="164700"/>
                    <a:pt x="955209" y="152530"/>
                    <a:pt x="990367" y="146310"/>
                  </a:cubicBezTo>
                  <a:cubicBezTo>
                    <a:pt x="1017681" y="141442"/>
                    <a:pt x="1044996" y="141442"/>
                    <a:pt x="1071770" y="150908"/>
                  </a:cubicBezTo>
                  <a:cubicBezTo>
                    <a:pt x="1113689" y="166323"/>
                    <a:pt x="1122614" y="201751"/>
                    <a:pt x="1089620" y="232041"/>
                  </a:cubicBezTo>
                  <a:cubicBezTo>
                    <a:pt x="1072852" y="247456"/>
                    <a:pt x="1051487" y="258004"/>
                    <a:pt x="1030392" y="272067"/>
                  </a:cubicBezTo>
                  <a:cubicBezTo>
                    <a:pt x="1039587" y="313445"/>
                    <a:pt x="1049323" y="357797"/>
                    <a:pt x="1059059" y="401068"/>
                  </a:cubicBezTo>
                  <a:cubicBezTo>
                    <a:pt x="1106387" y="395930"/>
                    <a:pt x="1152362" y="391062"/>
                    <a:pt x="1199149" y="385924"/>
                  </a:cubicBezTo>
                  <a:cubicBezTo>
                    <a:pt x="1199149" y="272067"/>
                    <a:pt x="1199149" y="157128"/>
                    <a:pt x="1199149" y="42189"/>
                  </a:cubicBezTo>
                  <a:cubicBezTo>
                    <a:pt x="1186438" y="38673"/>
                    <a:pt x="1173187" y="35969"/>
                    <a:pt x="1160746" y="31371"/>
                  </a:cubicBezTo>
                  <a:cubicBezTo>
                    <a:pt x="1156149" y="29749"/>
                    <a:pt x="1150740" y="24070"/>
                    <a:pt x="1149928" y="19472"/>
                  </a:cubicBezTo>
                  <a:cubicBezTo>
                    <a:pt x="1149388" y="16497"/>
                    <a:pt x="1156149" y="10006"/>
                    <a:pt x="1160476" y="9195"/>
                  </a:cubicBezTo>
                  <a:cubicBezTo>
                    <a:pt x="1179677" y="5409"/>
                    <a:pt x="1198338" y="0"/>
                    <a:pt x="1216728" y="0"/>
                  </a:cubicBezTo>
                  <a:cubicBezTo>
                    <a:pt x="1238364" y="0"/>
                    <a:pt x="1260270" y="4868"/>
                    <a:pt x="1281635" y="8925"/>
                  </a:cubicBezTo>
                  <a:cubicBezTo>
                    <a:pt x="1286773" y="10006"/>
                    <a:pt x="1290559" y="16497"/>
                    <a:pt x="1294886" y="20554"/>
                  </a:cubicBezTo>
                  <a:cubicBezTo>
                    <a:pt x="1290559" y="24610"/>
                    <a:pt x="1287044" y="30560"/>
                    <a:pt x="1281635" y="32724"/>
                  </a:cubicBezTo>
                  <a:cubicBezTo>
                    <a:pt x="1270276" y="37051"/>
                    <a:pt x="1258377" y="39485"/>
                    <a:pt x="1245666" y="42730"/>
                  </a:cubicBezTo>
                  <a:cubicBezTo>
                    <a:pt x="1245666" y="156587"/>
                    <a:pt x="1245666" y="271255"/>
                    <a:pt x="1245666" y="385653"/>
                  </a:cubicBezTo>
                  <a:cubicBezTo>
                    <a:pt x="1302188" y="392955"/>
                    <a:pt x="1358982" y="400257"/>
                    <a:pt x="1417938" y="407829"/>
                  </a:cubicBezTo>
                  <a:cubicBezTo>
                    <a:pt x="1429027" y="365911"/>
                    <a:pt x="1440656" y="322369"/>
                    <a:pt x="1452555" y="277475"/>
                  </a:cubicBezTo>
                  <a:cubicBezTo>
                    <a:pt x="1448499" y="275582"/>
                    <a:pt x="1444171" y="274230"/>
                    <a:pt x="1440926" y="271526"/>
                  </a:cubicBezTo>
                  <a:cubicBezTo>
                    <a:pt x="1423347" y="258544"/>
                    <a:pt x="1403064" y="247997"/>
                    <a:pt x="1389001" y="232041"/>
                  </a:cubicBezTo>
                  <a:cubicBezTo>
                    <a:pt x="1364931" y="204997"/>
                    <a:pt x="1373856" y="172814"/>
                    <a:pt x="1408202" y="161455"/>
                  </a:cubicBezTo>
                  <a:cubicBezTo>
                    <a:pt x="1428215" y="154964"/>
                    <a:pt x="1450662" y="152530"/>
                    <a:pt x="1471757" y="153342"/>
                  </a:cubicBezTo>
                  <a:cubicBezTo>
                    <a:pt x="1502587" y="154423"/>
                    <a:pt x="1531795" y="164159"/>
                    <a:pt x="1558299" y="180657"/>
                  </a:cubicBezTo>
                  <a:cubicBezTo>
                    <a:pt x="1568035" y="186877"/>
                    <a:pt x="1577771" y="194179"/>
                    <a:pt x="1585614" y="202292"/>
                  </a:cubicBezTo>
                  <a:cubicBezTo>
                    <a:pt x="1618067" y="235827"/>
                    <a:pt x="1608601" y="272878"/>
                    <a:pt x="1563167" y="284507"/>
                  </a:cubicBezTo>
                  <a:cubicBezTo>
                    <a:pt x="1542343" y="289916"/>
                    <a:pt x="1519896" y="289375"/>
                    <a:pt x="1494474" y="292079"/>
                  </a:cubicBezTo>
                  <a:cubicBezTo>
                    <a:pt x="1483927" y="331835"/>
                    <a:pt x="1472298" y="375917"/>
                    <a:pt x="1460128" y="420811"/>
                  </a:cubicBezTo>
                  <a:cubicBezTo>
                    <a:pt x="1488254" y="431088"/>
                    <a:pt x="1516650" y="440553"/>
                    <a:pt x="1544236" y="451912"/>
                  </a:cubicBezTo>
                  <a:cubicBezTo>
                    <a:pt x="1572091" y="463270"/>
                    <a:pt x="1599136" y="476793"/>
                    <a:pt x="1627803" y="489774"/>
                  </a:cubicBezTo>
                  <a:cubicBezTo>
                    <a:pt x="1684867" y="391062"/>
                    <a:pt x="1742471" y="291539"/>
                    <a:pt x="1798453" y="194449"/>
                  </a:cubicBezTo>
                  <a:cubicBezTo>
                    <a:pt x="1789258" y="183902"/>
                    <a:pt x="1780333" y="174707"/>
                    <a:pt x="1772490" y="164159"/>
                  </a:cubicBezTo>
                  <a:cubicBezTo>
                    <a:pt x="1769245" y="159832"/>
                    <a:pt x="1768975" y="153612"/>
                    <a:pt x="1767352" y="148474"/>
                  </a:cubicBezTo>
                  <a:cubicBezTo>
                    <a:pt x="1772490" y="146851"/>
                    <a:pt x="1778170" y="143065"/>
                    <a:pt x="1783038" y="143876"/>
                  </a:cubicBezTo>
                  <a:cubicBezTo>
                    <a:pt x="1825768" y="151178"/>
                    <a:pt x="1861196" y="172273"/>
                    <a:pt x="1889322" y="205267"/>
                  </a:cubicBezTo>
                  <a:cubicBezTo>
                    <a:pt x="1892297" y="208783"/>
                    <a:pt x="1893649" y="216626"/>
                    <a:pt x="1891756" y="219871"/>
                  </a:cubicBezTo>
                  <a:cubicBezTo>
                    <a:pt x="1889593" y="223116"/>
                    <a:pt x="1882020" y="225009"/>
                    <a:pt x="1877423" y="224198"/>
                  </a:cubicBezTo>
                  <a:cubicBezTo>
                    <a:pt x="1864712" y="221764"/>
                    <a:pt x="1852271" y="217707"/>
                    <a:pt x="1838208" y="213921"/>
                  </a:cubicBezTo>
                  <a:cubicBezTo>
                    <a:pt x="1781145" y="312904"/>
                    <a:pt x="1723540" y="412427"/>
                    <a:pt x="1666476" y="511139"/>
                  </a:cubicBezTo>
                  <a:cubicBezTo>
                    <a:pt x="1704339" y="538995"/>
                    <a:pt x="1741660" y="566310"/>
                    <a:pt x="1780604" y="594706"/>
                  </a:cubicBezTo>
                  <a:cubicBezTo>
                    <a:pt x="1810353" y="562523"/>
                    <a:pt x="1841183" y="528718"/>
                    <a:pt x="1871202" y="495994"/>
                  </a:cubicBezTo>
                  <a:cubicBezTo>
                    <a:pt x="1861466" y="479497"/>
                    <a:pt x="1850919" y="464893"/>
                    <a:pt x="1844158" y="448396"/>
                  </a:cubicBezTo>
                  <a:cubicBezTo>
                    <a:pt x="1839020" y="435956"/>
                    <a:pt x="1836586" y="421622"/>
                    <a:pt x="1836315" y="407829"/>
                  </a:cubicBezTo>
                  <a:cubicBezTo>
                    <a:pt x="1836045" y="387005"/>
                    <a:pt x="1850919" y="372131"/>
                    <a:pt x="1871743" y="371049"/>
                  </a:cubicBezTo>
                  <a:cubicBezTo>
                    <a:pt x="1882291" y="370508"/>
                    <a:pt x="1893920" y="370508"/>
                    <a:pt x="1903656" y="373754"/>
                  </a:cubicBezTo>
                  <a:cubicBezTo>
                    <a:pt x="1964506" y="394037"/>
                    <a:pt x="2008318" y="432981"/>
                    <a:pt x="2026167" y="495994"/>
                  </a:cubicBezTo>
                  <a:cubicBezTo>
                    <a:pt x="2036985" y="534668"/>
                    <a:pt x="2010751" y="561171"/>
                    <a:pt x="1970996" y="553328"/>
                  </a:cubicBezTo>
                  <a:cubicBezTo>
                    <a:pt x="1959097" y="550894"/>
                    <a:pt x="1947468" y="547108"/>
                    <a:pt x="1936379" y="542240"/>
                  </a:cubicBezTo>
                  <a:cubicBezTo>
                    <a:pt x="1925832" y="537643"/>
                    <a:pt x="1915826" y="531152"/>
                    <a:pt x="1904467" y="524391"/>
                  </a:cubicBezTo>
                  <a:cubicBezTo>
                    <a:pt x="1873907" y="557655"/>
                    <a:pt x="1843076" y="591461"/>
                    <a:pt x="1813057" y="624185"/>
                  </a:cubicBezTo>
                  <a:cubicBezTo>
                    <a:pt x="1844428" y="659883"/>
                    <a:pt x="1874989" y="694500"/>
                    <a:pt x="1906360" y="730199"/>
                  </a:cubicBezTo>
                  <a:cubicBezTo>
                    <a:pt x="1999393" y="665022"/>
                    <a:pt x="2093237" y="599304"/>
                    <a:pt x="2187892" y="533045"/>
                  </a:cubicBezTo>
                  <a:cubicBezTo>
                    <a:pt x="2183565" y="521957"/>
                    <a:pt x="2178156" y="511680"/>
                    <a:pt x="2175452" y="500592"/>
                  </a:cubicBezTo>
                  <a:cubicBezTo>
                    <a:pt x="2173829" y="494372"/>
                    <a:pt x="2176263" y="486799"/>
                    <a:pt x="2176804" y="480038"/>
                  </a:cubicBezTo>
                  <a:cubicBezTo>
                    <a:pt x="2183836" y="481661"/>
                    <a:pt x="2192490" y="481390"/>
                    <a:pt x="2197628" y="485447"/>
                  </a:cubicBezTo>
                  <a:cubicBezTo>
                    <a:pt x="2228459" y="509787"/>
                    <a:pt x="2250365" y="540617"/>
                    <a:pt x="2261723" y="578209"/>
                  </a:cubicBezTo>
                  <a:cubicBezTo>
                    <a:pt x="2263346" y="583888"/>
                    <a:pt x="2260912" y="590920"/>
                    <a:pt x="2260371" y="597140"/>
                  </a:cubicBezTo>
                  <a:cubicBezTo>
                    <a:pt x="2253881" y="595788"/>
                    <a:pt x="2246038" y="595788"/>
                    <a:pt x="2240629" y="592272"/>
                  </a:cubicBezTo>
                  <a:cubicBezTo>
                    <a:pt x="2230893" y="585782"/>
                    <a:pt x="2222780" y="577398"/>
                    <a:pt x="2213314" y="569014"/>
                  </a:cubicBezTo>
                  <a:cubicBezTo>
                    <a:pt x="2119470" y="634732"/>
                    <a:pt x="2025085" y="700720"/>
                    <a:pt x="1931782" y="766168"/>
                  </a:cubicBezTo>
                  <a:cubicBezTo>
                    <a:pt x="1954499" y="807546"/>
                    <a:pt x="1976676" y="848112"/>
                    <a:pt x="1999934" y="890031"/>
                  </a:cubicBezTo>
                  <a:cubicBezTo>
                    <a:pt x="2040771" y="873263"/>
                    <a:pt x="2082960" y="855685"/>
                    <a:pt x="2121634" y="839728"/>
                  </a:cubicBezTo>
                  <a:cubicBezTo>
                    <a:pt x="2121093" y="814036"/>
                    <a:pt x="2118118" y="789967"/>
                    <a:pt x="2120822" y="766979"/>
                  </a:cubicBezTo>
                  <a:cubicBezTo>
                    <a:pt x="2125690" y="725872"/>
                    <a:pt x="2159496" y="710997"/>
                    <a:pt x="2193842" y="734255"/>
                  </a:cubicBezTo>
                  <a:cubicBezTo>
                    <a:pt x="2233868" y="761300"/>
                    <a:pt x="2254422" y="801596"/>
                    <a:pt x="2263076" y="847571"/>
                  </a:cubicBezTo>
                  <a:cubicBezTo>
                    <a:pt x="2266862" y="867314"/>
                    <a:pt x="2266592" y="889220"/>
                    <a:pt x="2262805" y="908962"/>
                  </a:cubicBezTo>
                  <a:cubicBezTo>
                    <a:pt x="2256044" y="942768"/>
                    <a:pt x="2227107" y="954126"/>
                    <a:pt x="2196276" y="937900"/>
                  </a:cubicBezTo>
                  <a:cubicBezTo>
                    <a:pt x="2178697" y="928434"/>
                    <a:pt x="2164905" y="913830"/>
                    <a:pt x="2141917" y="879213"/>
                  </a:cubicBezTo>
                  <a:cubicBezTo>
                    <a:pt x="2099998" y="896522"/>
                    <a:pt x="2057809" y="914101"/>
                    <a:pt x="2016701" y="931138"/>
                  </a:cubicBezTo>
                  <a:cubicBezTo>
                    <a:pt x="2029953" y="976303"/>
                    <a:pt x="2042664" y="1020655"/>
                    <a:pt x="2056186" y="1066901"/>
                  </a:cubicBezTo>
                  <a:cubicBezTo>
                    <a:pt x="2168150" y="1047159"/>
                    <a:pt x="2281466" y="1027146"/>
                    <a:pt x="2394782" y="1007133"/>
                  </a:cubicBezTo>
                  <a:cubicBezTo>
                    <a:pt x="2395593" y="994422"/>
                    <a:pt x="2395052" y="982252"/>
                    <a:pt x="2397216" y="970353"/>
                  </a:cubicBezTo>
                  <a:cubicBezTo>
                    <a:pt x="2398298" y="964674"/>
                    <a:pt x="2403706" y="959535"/>
                    <a:pt x="2407222" y="954397"/>
                  </a:cubicBezTo>
                  <a:cubicBezTo>
                    <a:pt x="2412361" y="958183"/>
                    <a:pt x="2419392" y="961158"/>
                    <a:pt x="2422097" y="966296"/>
                  </a:cubicBezTo>
                  <a:cubicBezTo>
                    <a:pt x="2440757" y="1002265"/>
                    <a:pt x="2448600" y="1040668"/>
                    <a:pt x="2441839" y="1081235"/>
                  </a:cubicBezTo>
                  <a:cubicBezTo>
                    <a:pt x="2441028" y="1086644"/>
                    <a:pt x="2435619" y="1091241"/>
                    <a:pt x="2432374" y="1096109"/>
                  </a:cubicBezTo>
                  <a:cubicBezTo>
                    <a:pt x="2427506" y="1092594"/>
                    <a:pt x="2421015" y="1090160"/>
                    <a:pt x="2418040" y="1085562"/>
                  </a:cubicBezTo>
                  <a:cubicBezTo>
                    <a:pt x="2411820" y="1074744"/>
                    <a:pt x="2407222" y="1063115"/>
                    <a:pt x="2401814" y="1050945"/>
                  </a:cubicBezTo>
                  <a:cubicBezTo>
                    <a:pt x="2289309" y="1070688"/>
                    <a:pt x="2176534" y="1090700"/>
                    <a:pt x="2063759" y="1110443"/>
                  </a:cubicBezTo>
                  <a:cubicBezTo>
                    <a:pt x="2066733" y="1157500"/>
                    <a:pt x="2069979" y="1204016"/>
                    <a:pt x="2072954" y="1251615"/>
                  </a:cubicBezTo>
                  <a:cubicBezTo>
                    <a:pt x="2117306" y="1253508"/>
                    <a:pt x="2162200" y="1255671"/>
                    <a:pt x="2207905" y="1257564"/>
                  </a:cubicBezTo>
                  <a:cubicBezTo>
                    <a:pt x="2211151" y="1246476"/>
                    <a:pt x="2213044" y="1234847"/>
                    <a:pt x="2217641" y="1224570"/>
                  </a:cubicBezTo>
                  <a:cubicBezTo>
                    <a:pt x="2224132" y="1210237"/>
                    <a:pt x="2230622" y="1195633"/>
                    <a:pt x="2240358" y="1183733"/>
                  </a:cubicBezTo>
                  <a:cubicBezTo>
                    <a:pt x="2261453" y="1158041"/>
                    <a:pt x="2291472" y="1159934"/>
                    <a:pt x="2310944" y="1186708"/>
                  </a:cubicBezTo>
                  <a:cubicBezTo>
                    <a:pt x="2330146" y="1212941"/>
                    <a:pt x="2335284" y="1243501"/>
                    <a:pt x="2335555" y="1274873"/>
                  </a:cubicBezTo>
                  <a:cubicBezTo>
                    <a:pt x="2335825" y="1303810"/>
                    <a:pt x="2330957" y="1332207"/>
                    <a:pt x="2317435" y="1358440"/>
                  </a:cubicBezTo>
                  <a:cubicBezTo>
                    <a:pt x="2313378" y="1366283"/>
                    <a:pt x="2308510" y="1374126"/>
                    <a:pt x="2302561" y="1380887"/>
                  </a:cubicBezTo>
                  <a:cubicBezTo>
                    <a:pt x="2280384" y="1406579"/>
                    <a:pt x="2249283" y="1406309"/>
                    <a:pt x="2231434" y="1377371"/>
                  </a:cubicBezTo>
                  <a:cubicBezTo>
                    <a:pt x="2220886" y="1360333"/>
                    <a:pt x="2216019" y="1339509"/>
                    <a:pt x="2209257" y="1320307"/>
                  </a:cubicBezTo>
                  <a:cubicBezTo>
                    <a:pt x="2207364" y="1314899"/>
                    <a:pt x="2207364" y="1308678"/>
                    <a:pt x="2206282" y="1301647"/>
                  </a:cubicBezTo>
                  <a:cubicBezTo>
                    <a:pt x="2160848" y="1299483"/>
                    <a:pt x="2115684" y="1297590"/>
                    <a:pt x="2070520" y="1295427"/>
                  </a:cubicBezTo>
                  <a:cubicBezTo>
                    <a:pt x="2063488" y="1341943"/>
                    <a:pt x="2056457" y="1387648"/>
                    <a:pt x="2049155" y="1434976"/>
                  </a:cubicBezTo>
                  <a:cubicBezTo>
                    <a:pt x="2072142" y="1441196"/>
                    <a:pt x="2096482" y="1447957"/>
                    <a:pt x="2121093" y="1454448"/>
                  </a:cubicBezTo>
                  <a:cubicBezTo>
                    <a:pt x="2203578" y="1476624"/>
                    <a:pt x="2286063" y="1498259"/>
                    <a:pt x="2368549" y="1520706"/>
                  </a:cubicBezTo>
                  <a:cubicBezTo>
                    <a:pt x="2378826" y="1523411"/>
                    <a:pt x="2383694" y="1522870"/>
                    <a:pt x="2387750" y="1512052"/>
                  </a:cubicBezTo>
                  <a:cubicBezTo>
                    <a:pt x="2390996" y="1503398"/>
                    <a:pt x="2396405" y="1495285"/>
                    <a:pt x="2402354" y="1487983"/>
                  </a:cubicBezTo>
                  <a:cubicBezTo>
                    <a:pt x="2405329" y="1484467"/>
                    <a:pt x="2411549" y="1481492"/>
                    <a:pt x="2415876" y="1482033"/>
                  </a:cubicBezTo>
                  <a:cubicBezTo>
                    <a:pt x="2418851" y="1482574"/>
                    <a:pt x="2422908" y="1489605"/>
                    <a:pt x="2422908" y="1493392"/>
                  </a:cubicBezTo>
                  <a:cubicBezTo>
                    <a:pt x="2422097" y="1512863"/>
                    <a:pt x="2422367" y="1533147"/>
                    <a:pt x="2417770" y="1552078"/>
                  </a:cubicBezTo>
                  <a:cubicBezTo>
                    <a:pt x="2412902" y="1571820"/>
                    <a:pt x="2403436" y="1590481"/>
                    <a:pt x="2394511" y="1608871"/>
                  </a:cubicBezTo>
                  <a:cubicBezTo>
                    <a:pt x="2392077" y="1614009"/>
                    <a:pt x="2383423" y="1616173"/>
                    <a:pt x="2377744" y="1619959"/>
                  </a:cubicBezTo>
                  <a:cubicBezTo>
                    <a:pt x="2375040" y="1613739"/>
                    <a:pt x="2370442" y="1607789"/>
                    <a:pt x="2369631" y="1601299"/>
                  </a:cubicBezTo>
                  <a:cubicBezTo>
                    <a:pt x="2368278" y="1590210"/>
                    <a:pt x="2369360" y="1579122"/>
                    <a:pt x="2369360" y="1566141"/>
                  </a:cubicBezTo>
                  <a:cubicBezTo>
                    <a:pt x="2260101" y="1536933"/>
                    <a:pt x="2149219" y="1507184"/>
                    <a:pt x="2038607" y="1477435"/>
                  </a:cubicBezTo>
                  <a:cubicBezTo>
                    <a:pt x="2021569" y="1521247"/>
                    <a:pt x="2004531" y="1564789"/>
                    <a:pt x="1987223" y="1609141"/>
                  </a:cubicBezTo>
                  <a:cubicBezTo>
                    <a:pt x="2026437" y="1629425"/>
                    <a:pt x="2067004" y="1650790"/>
                    <a:pt x="2106218" y="1671073"/>
                  </a:cubicBezTo>
                  <a:cubicBezTo>
                    <a:pt x="2119200" y="1657821"/>
                    <a:pt x="2130829" y="1644570"/>
                    <a:pt x="2143810" y="1632941"/>
                  </a:cubicBezTo>
                  <a:cubicBezTo>
                    <a:pt x="2150571" y="1626720"/>
                    <a:pt x="2159225" y="1621852"/>
                    <a:pt x="2167880" y="1618066"/>
                  </a:cubicBezTo>
                  <a:cubicBezTo>
                    <a:pt x="2199521" y="1604274"/>
                    <a:pt x="2226025" y="1619418"/>
                    <a:pt x="2231434" y="1653494"/>
                  </a:cubicBezTo>
                  <a:cubicBezTo>
                    <a:pt x="2240358" y="1711369"/>
                    <a:pt x="2200062" y="1792232"/>
                    <a:pt x="2148408" y="1820088"/>
                  </a:cubicBezTo>
                  <a:cubicBezTo>
                    <a:pt x="2111357" y="1840101"/>
                    <a:pt x="2082149" y="1825497"/>
                    <a:pt x="2076740" y="1783578"/>
                  </a:cubicBezTo>
                  <a:cubicBezTo>
                    <a:pt x="2075117" y="1771678"/>
                    <a:pt x="2075929" y="1759238"/>
                    <a:pt x="2077822" y="1747338"/>
                  </a:cubicBezTo>
                  <a:cubicBezTo>
                    <a:pt x="2079444" y="1735439"/>
                    <a:pt x="2083771" y="1723810"/>
                    <a:pt x="2087017" y="1710828"/>
                  </a:cubicBezTo>
                  <a:cubicBezTo>
                    <a:pt x="2046991" y="1690004"/>
                    <a:pt x="2006424" y="1668910"/>
                    <a:pt x="1966669" y="1648085"/>
                  </a:cubicBezTo>
                  <a:cubicBezTo>
                    <a:pt x="1940436" y="1687300"/>
                    <a:pt x="1914744" y="1725703"/>
                    <a:pt x="1888240" y="1765458"/>
                  </a:cubicBezTo>
                  <a:cubicBezTo>
                    <a:pt x="1975323" y="1838748"/>
                    <a:pt x="2063488" y="1912580"/>
                    <a:pt x="2151112" y="1986140"/>
                  </a:cubicBezTo>
                  <a:cubicBezTo>
                    <a:pt x="2162741" y="1978027"/>
                    <a:pt x="2173018" y="1970184"/>
                    <a:pt x="2184106" y="1963693"/>
                  </a:cubicBezTo>
                  <a:cubicBezTo>
                    <a:pt x="2188433" y="1961260"/>
                    <a:pt x="2196006" y="1960989"/>
                    <a:pt x="2200062" y="1963153"/>
                  </a:cubicBezTo>
                  <a:cubicBezTo>
                    <a:pt x="2202496" y="1964505"/>
                    <a:pt x="2203037" y="1973429"/>
                    <a:pt x="2201414" y="1977757"/>
                  </a:cubicBezTo>
                  <a:cubicBezTo>
                    <a:pt x="2186540" y="2018594"/>
                    <a:pt x="2160037" y="2049965"/>
                    <a:pt x="2122445" y="2071601"/>
                  </a:cubicBezTo>
                  <a:cubicBezTo>
                    <a:pt x="2118388" y="2073764"/>
                    <a:pt x="2110545" y="2074305"/>
                    <a:pt x="2107841" y="2071871"/>
                  </a:cubicBezTo>
                  <a:cubicBezTo>
                    <a:pt x="2105137" y="2069437"/>
                    <a:pt x="2104596" y="2061594"/>
                    <a:pt x="2105948" y="2057267"/>
                  </a:cubicBezTo>
                  <a:cubicBezTo>
                    <a:pt x="2110275" y="2045097"/>
                    <a:pt x="2116225" y="2033468"/>
                    <a:pt x="2122445" y="2019675"/>
                  </a:cubicBezTo>
                  <a:cubicBezTo>
                    <a:pt x="2035362" y="1946655"/>
                    <a:pt x="1947197" y="1872554"/>
                    <a:pt x="1859573" y="1798993"/>
                  </a:cubicBezTo>
                  <a:cubicBezTo>
                    <a:pt x="1825768" y="1831176"/>
                    <a:pt x="1792503" y="1863359"/>
                    <a:pt x="1757616" y="1896623"/>
                  </a:cubicBezTo>
                  <a:cubicBezTo>
                    <a:pt x="1784390" y="1931511"/>
                    <a:pt x="1812246" y="1967750"/>
                    <a:pt x="1839831" y="2003719"/>
                  </a:cubicBezTo>
                  <a:cubicBezTo>
                    <a:pt x="1854435" y="1997769"/>
                    <a:pt x="1867687" y="1990738"/>
                    <a:pt x="1881750" y="1986952"/>
                  </a:cubicBezTo>
                  <a:cubicBezTo>
                    <a:pt x="1895542" y="1983436"/>
                    <a:pt x="1910146" y="1981543"/>
                    <a:pt x="1924209" y="1982084"/>
                  </a:cubicBezTo>
                  <a:cubicBezTo>
                    <a:pt x="1949902" y="1983165"/>
                    <a:pt x="1965858" y="2003719"/>
                    <a:pt x="1962072" y="2029141"/>
                  </a:cubicBezTo>
                  <a:cubicBezTo>
                    <a:pt x="1960990" y="2036173"/>
                    <a:pt x="1959908" y="2043745"/>
                    <a:pt x="1956663" y="2049965"/>
                  </a:cubicBezTo>
                  <a:cubicBezTo>
                    <a:pt x="1927725" y="2108922"/>
                    <a:pt x="1881750" y="2146243"/>
                    <a:pt x="1816032" y="2155168"/>
                  </a:cubicBezTo>
                  <a:cubicBezTo>
                    <a:pt x="1772761" y="2161118"/>
                    <a:pt x="1749503" y="2131098"/>
                    <a:pt x="1766000" y="2090261"/>
                  </a:cubicBezTo>
                  <a:cubicBezTo>
                    <a:pt x="1774654" y="2069167"/>
                    <a:pt x="1789258" y="2050235"/>
                    <a:pt x="1802780" y="2028059"/>
                  </a:cubicBezTo>
                  <a:cubicBezTo>
                    <a:pt x="1777358" y="1994794"/>
                    <a:pt x="1749503" y="1958555"/>
                    <a:pt x="1722458" y="1923127"/>
                  </a:cubicBezTo>
                  <a:cubicBezTo>
                    <a:pt x="1681892" y="1947737"/>
                    <a:pt x="1642136" y="1972077"/>
                    <a:pt x="1601840" y="1996417"/>
                  </a:cubicBezTo>
                  <a:cubicBezTo>
                    <a:pt x="1649979" y="2099997"/>
                    <a:pt x="1698659" y="2204118"/>
                    <a:pt x="1747069" y="2307698"/>
                  </a:cubicBezTo>
                  <a:cubicBezTo>
                    <a:pt x="1760591" y="2305264"/>
                    <a:pt x="1773302" y="2302019"/>
                    <a:pt x="1786013" y="2300937"/>
                  </a:cubicBezTo>
                  <a:cubicBezTo>
                    <a:pt x="1790881" y="2300396"/>
                    <a:pt x="1798994" y="2303371"/>
                    <a:pt x="1800616" y="2306887"/>
                  </a:cubicBezTo>
                  <a:cubicBezTo>
                    <a:pt x="1802239" y="2310673"/>
                    <a:pt x="1799264" y="2318516"/>
                    <a:pt x="1795749" y="2322032"/>
                  </a:cubicBezTo>
                  <a:cubicBezTo>
                    <a:pt x="1770327" y="2347994"/>
                    <a:pt x="1738685" y="2362058"/>
                    <a:pt x="1704068" y="2370712"/>
                  </a:cubicBezTo>
                  <a:cubicBezTo>
                    <a:pt x="1697037" y="2372334"/>
                    <a:pt x="1689734" y="2373416"/>
                    <a:pt x="1682703" y="2373146"/>
                  </a:cubicBezTo>
                  <a:cubicBezTo>
                    <a:pt x="1670263" y="2372334"/>
                    <a:pt x="1666206" y="2364491"/>
                    <a:pt x="1674319" y="2355296"/>
                  </a:cubicBezTo>
                  <a:cubicBezTo>
                    <a:pt x="1683514" y="2345019"/>
                    <a:pt x="1694603" y="2336365"/>
                    <a:pt x="1706773" y="2325548"/>
                  </a:cubicBezTo>
                  <a:cubicBezTo>
                    <a:pt x="1658904" y="2222779"/>
                    <a:pt x="1610224" y="2118387"/>
                    <a:pt x="1561815" y="2014807"/>
                  </a:cubicBezTo>
                  <a:cubicBezTo>
                    <a:pt x="1516921" y="2029952"/>
                    <a:pt x="1473379" y="2044827"/>
                    <a:pt x="1427945" y="2060242"/>
                  </a:cubicBezTo>
                  <a:cubicBezTo>
                    <a:pt x="1437410" y="2103243"/>
                    <a:pt x="1447417" y="2147866"/>
                    <a:pt x="1456612" y="2190326"/>
                  </a:cubicBezTo>
                  <a:cubicBezTo>
                    <a:pt x="1478247" y="2192760"/>
                    <a:pt x="1498260" y="2194923"/>
                    <a:pt x="1518003" y="2197627"/>
                  </a:cubicBezTo>
                  <a:cubicBezTo>
                    <a:pt x="1522330" y="2198168"/>
                    <a:pt x="1526657" y="2200062"/>
                    <a:pt x="1530713" y="2201684"/>
                  </a:cubicBezTo>
                  <a:cubicBezTo>
                    <a:pt x="1568035" y="2217099"/>
                    <a:pt x="1575607" y="2249553"/>
                    <a:pt x="1547751" y="2278761"/>
                  </a:cubicBezTo>
                  <a:cubicBezTo>
                    <a:pt x="1516921" y="2311214"/>
                    <a:pt x="1476625" y="2324466"/>
                    <a:pt x="1433624" y="2326900"/>
                  </a:cubicBezTo>
                  <a:cubicBezTo>
                    <a:pt x="1412529" y="2327981"/>
                    <a:pt x="1390083" y="2325548"/>
                    <a:pt x="1370070" y="2319057"/>
                  </a:cubicBezTo>
                  <a:cubicBezTo>
                    <a:pt x="1329774" y="2305805"/>
                    <a:pt x="1321660" y="2269566"/>
                    <a:pt x="1352491" y="2240628"/>
                  </a:cubicBezTo>
                  <a:cubicBezTo>
                    <a:pt x="1369529" y="2224672"/>
                    <a:pt x="1391165" y="2213854"/>
                    <a:pt x="1413070" y="2198980"/>
                  </a:cubicBezTo>
                  <a:cubicBezTo>
                    <a:pt x="1404146" y="2158413"/>
                    <a:pt x="1394139" y="2113790"/>
                    <a:pt x="1384403" y="2069978"/>
                  </a:cubicBezTo>
                  <a:cubicBezTo>
                    <a:pt x="1337617" y="2075116"/>
                    <a:pt x="1291912" y="2079984"/>
                    <a:pt x="1245395" y="2084852"/>
                  </a:cubicBezTo>
                  <a:cubicBezTo>
                    <a:pt x="1245395" y="2199250"/>
                    <a:pt x="1245395" y="2313918"/>
                    <a:pt x="1245395" y="2428857"/>
                  </a:cubicBezTo>
                  <a:cubicBezTo>
                    <a:pt x="1257836" y="2432373"/>
                    <a:pt x="1270547" y="2435077"/>
                    <a:pt x="1282716" y="2439404"/>
                  </a:cubicBezTo>
                  <a:cubicBezTo>
                    <a:pt x="1287584" y="2441298"/>
                    <a:pt x="1290830" y="2446977"/>
                    <a:pt x="1294886" y="2450763"/>
                  </a:cubicBezTo>
                  <a:cubicBezTo>
                    <a:pt x="1290830" y="2454820"/>
                    <a:pt x="1287855" y="2460770"/>
                    <a:pt x="1282987" y="2462392"/>
                  </a:cubicBezTo>
                  <a:cubicBezTo>
                    <a:pt x="1242420" y="2476185"/>
                    <a:pt x="1201854" y="2476455"/>
                    <a:pt x="1161287" y="2462392"/>
                  </a:cubicBezTo>
                  <a:cubicBezTo>
                    <a:pt x="1156690" y="2460770"/>
                    <a:pt x="1151281" y="2455090"/>
                    <a:pt x="1150469" y="2450493"/>
                  </a:cubicBezTo>
                  <a:cubicBezTo>
                    <a:pt x="1149928" y="2447788"/>
                    <a:pt x="1156419" y="2441568"/>
                    <a:pt x="1161017" y="2439945"/>
                  </a:cubicBezTo>
                  <a:cubicBezTo>
                    <a:pt x="1173457" y="2436970"/>
                    <a:pt x="1186438" y="2433996"/>
                    <a:pt x="1200231" y="2430209"/>
                  </a:cubicBezTo>
                  <a:close/>
                  <a:moveTo>
                    <a:pt x="2028871" y="1236740"/>
                  </a:moveTo>
                  <a:cubicBezTo>
                    <a:pt x="2028871" y="791049"/>
                    <a:pt x="1669181" y="430276"/>
                    <a:pt x="1224301" y="430006"/>
                  </a:cubicBezTo>
                  <a:cubicBezTo>
                    <a:pt x="777257" y="429735"/>
                    <a:pt x="415944" y="790237"/>
                    <a:pt x="415944" y="1236199"/>
                  </a:cubicBezTo>
                  <a:cubicBezTo>
                    <a:pt x="416214" y="1681891"/>
                    <a:pt x="776175" y="2042934"/>
                    <a:pt x="1220785" y="2042934"/>
                  </a:cubicBezTo>
                  <a:cubicBezTo>
                    <a:pt x="1668640" y="2042934"/>
                    <a:pt x="2028871" y="1683514"/>
                    <a:pt x="2028871" y="1236740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9" name="Freeform: Shape 8"/>
            <p:cNvSpPr/>
            <p:nvPr/>
          </p:nvSpPr>
          <p:spPr>
            <a:xfrm>
              <a:off x="7509318" y="3706222"/>
              <a:ext cx="292079" cy="291810"/>
            </a:xfrm>
            <a:custGeom>
              <a:avLst/>
              <a:gdLst>
                <a:gd name="connsiteX0" fmla="*/ 146040 w 292079"/>
                <a:gd name="connsiteY0" fmla="*/ 1 h 291810"/>
                <a:gd name="connsiteX1" fmla="*/ 292079 w 292079"/>
                <a:gd name="connsiteY1" fmla="*/ 146311 h 291810"/>
                <a:gd name="connsiteX2" fmla="*/ 145499 w 292079"/>
                <a:gd name="connsiteY2" fmla="*/ 291810 h 291810"/>
                <a:gd name="connsiteX3" fmla="*/ 0 w 292079"/>
                <a:gd name="connsiteY3" fmla="*/ 145500 h 291810"/>
                <a:gd name="connsiteX4" fmla="*/ 146040 w 292079"/>
                <a:gd name="connsiteY4" fmla="*/ 1 h 291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2079" h="291810">
                  <a:moveTo>
                    <a:pt x="146040" y="1"/>
                  </a:moveTo>
                  <a:cubicBezTo>
                    <a:pt x="226902" y="271"/>
                    <a:pt x="292079" y="65719"/>
                    <a:pt x="292079" y="146311"/>
                  </a:cubicBezTo>
                  <a:cubicBezTo>
                    <a:pt x="291809" y="226633"/>
                    <a:pt x="225821" y="292080"/>
                    <a:pt x="145499" y="291810"/>
                  </a:cubicBezTo>
                  <a:cubicBezTo>
                    <a:pt x="64636" y="291539"/>
                    <a:pt x="0" y="226633"/>
                    <a:pt x="0" y="145500"/>
                  </a:cubicBezTo>
                  <a:cubicBezTo>
                    <a:pt x="0" y="64367"/>
                    <a:pt x="64907" y="-270"/>
                    <a:pt x="146040" y="1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10" name="Freeform: Shape 9"/>
            <p:cNvSpPr/>
            <p:nvPr/>
          </p:nvSpPr>
          <p:spPr>
            <a:xfrm>
              <a:off x="6920800" y="3231852"/>
              <a:ext cx="187798" cy="187461"/>
            </a:xfrm>
            <a:custGeom>
              <a:avLst/>
              <a:gdLst>
                <a:gd name="connsiteX0" fmla="*/ 92253 w 187798"/>
                <a:gd name="connsiteY0" fmla="*/ 187429 h 187461"/>
                <a:gd name="connsiteX1" fmla="*/ 32 w 187798"/>
                <a:gd name="connsiteY1" fmla="*/ 92504 h 187461"/>
                <a:gd name="connsiteX2" fmla="*/ 94958 w 187798"/>
                <a:gd name="connsiteY2" fmla="*/ 12 h 187461"/>
                <a:gd name="connsiteX3" fmla="*/ 187720 w 187798"/>
                <a:gd name="connsiteY3" fmla="*/ 96019 h 187461"/>
                <a:gd name="connsiteX4" fmla="*/ 92253 w 187798"/>
                <a:gd name="connsiteY4" fmla="*/ 187429 h 187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7798" h="187461">
                  <a:moveTo>
                    <a:pt x="92253" y="187429"/>
                  </a:moveTo>
                  <a:cubicBezTo>
                    <a:pt x="40328" y="186077"/>
                    <a:pt x="-1320" y="142806"/>
                    <a:pt x="32" y="92504"/>
                  </a:cubicBezTo>
                  <a:cubicBezTo>
                    <a:pt x="1655" y="40578"/>
                    <a:pt x="44114" y="-800"/>
                    <a:pt x="94958" y="12"/>
                  </a:cubicBezTo>
                  <a:cubicBezTo>
                    <a:pt x="146883" y="823"/>
                    <a:pt x="189884" y="45446"/>
                    <a:pt x="187720" y="96019"/>
                  </a:cubicBezTo>
                  <a:cubicBezTo>
                    <a:pt x="185827" y="147945"/>
                    <a:pt x="143097" y="188782"/>
                    <a:pt x="92253" y="187429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13" name="Freeform: Shape 12"/>
            <p:cNvSpPr/>
            <p:nvPr/>
          </p:nvSpPr>
          <p:spPr>
            <a:xfrm>
              <a:off x="7152867" y="3851720"/>
              <a:ext cx="187693" cy="187690"/>
            </a:xfrm>
            <a:custGeom>
              <a:avLst/>
              <a:gdLst>
                <a:gd name="connsiteX0" fmla="*/ 187693 w 187693"/>
                <a:gd name="connsiteY0" fmla="*/ 93845 h 187690"/>
                <a:gd name="connsiteX1" fmla="*/ 94390 w 187693"/>
                <a:gd name="connsiteY1" fmla="*/ 187689 h 187690"/>
                <a:gd name="connsiteX2" fmla="*/ 5 w 187693"/>
                <a:gd name="connsiteY2" fmla="*/ 94386 h 187690"/>
                <a:gd name="connsiteX3" fmla="*/ 94390 w 187693"/>
                <a:gd name="connsiteY3" fmla="*/ 1 h 187690"/>
                <a:gd name="connsiteX4" fmla="*/ 187693 w 187693"/>
                <a:gd name="connsiteY4" fmla="*/ 93845 h 18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7693" h="187690">
                  <a:moveTo>
                    <a:pt x="187693" y="93845"/>
                  </a:moveTo>
                  <a:cubicBezTo>
                    <a:pt x="187693" y="145230"/>
                    <a:pt x="145774" y="187419"/>
                    <a:pt x="94390" y="187689"/>
                  </a:cubicBezTo>
                  <a:cubicBezTo>
                    <a:pt x="43547" y="187960"/>
                    <a:pt x="546" y="145500"/>
                    <a:pt x="5" y="94386"/>
                  </a:cubicBezTo>
                  <a:cubicBezTo>
                    <a:pt x="-536" y="42731"/>
                    <a:pt x="42465" y="-269"/>
                    <a:pt x="94390" y="1"/>
                  </a:cubicBezTo>
                  <a:cubicBezTo>
                    <a:pt x="146045" y="272"/>
                    <a:pt x="187423" y="42190"/>
                    <a:pt x="187693" y="93845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14" name="Freeform: Shape 13"/>
            <p:cNvSpPr/>
            <p:nvPr/>
          </p:nvSpPr>
          <p:spPr>
            <a:xfrm>
              <a:off x="7851147" y="3481733"/>
              <a:ext cx="182583" cy="182051"/>
            </a:xfrm>
            <a:custGeom>
              <a:avLst/>
              <a:gdLst>
                <a:gd name="connsiteX0" fmla="*/ 93315 w 182583"/>
                <a:gd name="connsiteY0" fmla="*/ 21 h 182051"/>
                <a:gd name="connsiteX1" fmla="*/ 182562 w 182583"/>
                <a:gd name="connsiteY1" fmla="*/ 92513 h 182051"/>
                <a:gd name="connsiteX2" fmla="*/ 88718 w 182583"/>
                <a:gd name="connsiteY2" fmla="*/ 182030 h 182051"/>
                <a:gd name="connsiteX3" fmla="*/ 12 w 182583"/>
                <a:gd name="connsiteY3" fmla="*/ 89809 h 182051"/>
                <a:gd name="connsiteX4" fmla="*/ 93315 w 182583"/>
                <a:gd name="connsiteY4" fmla="*/ 21 h 182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2583" h="182051">
                  <a:moveTo>
                    <a:pt x="93315" y="21"/>
                  </a:moveTo>
                  <a:cubicBezTo>
                    <a:pt x="143888" y="1103"/>
                    <a:pt x="183643" y="42481"/>
                    <a:pt x="182562" y="92513"/>
                  </a:cubicBezTo>
                  <a:cubicBezTo>
                    <a:pt x="181750" y="143086"/>
                    <a:pt x="139561" y="183112"/>
                    <a:pt x="88718" y="182030"/>
                  </a:cubicBezTo>
                  <a:cubicBezTo>
                    <a:pt x="39767" y="180948"/>
                    <a:pt x="-799" y="139030"/>
                    <a:pt x="12" y="89809"/>
                  </a:cubicBezTo>
                  <a:cubicBezTo>
                    <a:pt x="1094" y="38965"/>
                    <a:pt x="42472" y="-1060"/>
                    <a:pt x="93315" y="21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15" name="Freeform: Shape 14"/>
            <p:cNvSpPr/>
            <p:nvPr/>
          </p:nvSpPr>
          <p:spPr>
            <a:xfrm>
              <a:off x="7339207" y="3011722"/>
              <a:ext cx="181741" cy="181739"/>
            </a:xfrm>
            <a:custGeom>
              <a:avLst/>
              <a:gdLst>
                <a:gd name="connsiteX0" fmla="*/ 181740 w 181741"/>
                <a:gd name="connsiteY0" fmla="*/ 90599 h 181739"/>
                <a:gd name="connsiteX1" fmla="*/ 91682 w 181741"/>
                <a:gd name="connsiteY1" fmla="*/ 181738 h 181739"/>
                <a:gd name="connsiteX2" fmla="*/ 1 w 181741"/>
                <a:gd name="connsiteY2" fmla="*/ 91951 h 181739"/>
                <a:gd name="connsiteX3" fmla="*/ 90871 w 181741"/>
                <a:gd name="connsiteY3" fmla="*/ 0 h 181739"/>
                <a:gd name="connsiteX4" fmla="*/ 181740 w 181741"/>
                <a:gd name="connsiteY4" fmla="*/ 90599 h 181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741" h="181739">
                  <a:moveTo>
                    <a:pt x="181740" y="90599"/>
                  </a:moveTo>
                  <a:cubicBezTo>
                    <a:pt x="182010" y="141442"/>
                    <a:pt x="142255" y="181738"/>
                    <a:pt x="91682" y="181738"/>
                  </a:cubicBezTo>
                  <a:cubicBezTo>
                    <a:pt x="40838" y="182009"/>
                    <a:pt x="272" y="142253"/>
                    <a:pt x="1" y="91951"/>
                  </a:cubicBezTo>
                  <a:cubicBezTo>
                    <a:pt x="-269" y="40296"/>
                    <a:pt x="39757" y="0"/>
                    <a:pt x="90871" y="0"/>
                  </a:cubicBezTo>
                  <a:cubicBezTo>
                    <a:pt x="141444" y="270"/>
                    <a:pt x="181469" y="40026"/>
                    <a:pt x="181740" y="90599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16" name="Freeform: Shape 15"/>
            <p:cNvSpPr/>
            <p:nvPr/>
          </p:nvSpPr>
          <p:spPr>
            <a:xfrm>
              <a:off x="6952744" y="4243054"/>
              <a:ext cx="130083" cy="130083"/>
            </a:xfrm>
            <a:custGeom>
              <a:avLst/>
              <a:gdLst>
                <a:gd name="connsiteX0" fmla="*/ 130084 w 130083"/>
                <a:gd name="connsiteY0" fmla="*/ 65177 h 130083"/>
                <a:gd name="connsiteX1" fmla="*/ 65447 w 130083"/>
                <a:gd name="connsiteY1" fmla="*/ 130083 h 130083"/>
                <a:gd name="connsiteX2" fmla="*/ 0 w 130083"/>
                <a:gd name="connsiteY2" fmla="*/ 65447 h 130083"/>
                <a:gd name="connsiteX3" fmla="*/ 65177 w 130083"/>
                <a:gd name="connsiteY3" fmla="*/ 0 h 130083"/>
                <a:gd name="connsiteX4" fmla="*/ 130084 w 130083"/>
                <a:gd name="connsiteY4" fmla="*/ 65177 h 13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083" h="130083">
                  <a:moveTo>
                    <a:pt x="130084" y="65177"/>
                  </a:moveTo>
                  <a:cubicBezTo>
                    <a:pt x="130084" y="101957"/>
                    <a:pt x="101957" y="130083"/>
                    <a:pt x="65447" y="130083"/>
                  </a:cubicBezTo>
                  <a:cubicBezTo>
                    <a:pt x="29208" y="130083"/>
                    <a:pt x="0" y="101416"/>
                    <a:pt x="0" y="65447"/>
                  </a:cubicBezTo>
                  <a:cubicBezTo>
                    <a:pt x="0" y="30019"/>
                    <a:pt x="29478" y="0"/>
                    <a:pt x="65177" y="0"/>
                  </a:cubicBezTo>
                  <a:cubicBezTo>
                    <a:pt x="100605" y="0"/>
                    <a:pt x="129813" y="29208"/>
                    <a:pt x="130084" y="65177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17" name="Freeform: Shape 16"/>
            <p:cNvSpPr/>
            <p:nvPr/>
          </p:nvSpPr>
          <p:spPr>
            <a:xfrm>
              <a:off x="7503638" y="3416034"/>
              <a:ext cx="113859" cy="114942"/>
            </a:xfrm>
            <a:custGeom>
              <a:avLst/>
              <a:gdLst>
                <a:gd name="connsiteX0" fmla="*/ 0 w 113859"/>
                <a:gd name="connsiteY0" fmla="*/ 57336 h 114942"/>
                <a:gd name="connsiteX1" fmla="*/ 57064 w 113859"/>
                <a:gd name="connsiteY1" fmla="*/ 2 h 114942"/>
                <a:gd name="connsiteX2" fmla="*/ 113857 w 113859"/>
                <a:gd name="connsiteY2" fmla="*/ 58148 h 114942"/>
                <a:gd name="connsiteX3" fmla="*/ 57064 w 113859"/>
                <a:gd name="connsiteY3" fmla="*/ 114941 h 114942"/>
                <a:gd name="connsiteX4" fmla="*/ 0 w 113859"/>
                <a:gd name="connsiteY4" fmla="*/ 57336 h 114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859" h="114942">
                  <a:moveTo>
                    <a:pt x="0" y="57336"/>
                  </a:moveTo>
                  <a:cubicBezTo>
                    <a:pt x="0" y="25424"/>
                    <a:pt x="25692" y="-268"/>
                    <a:pt x="57064" y="2"/>
                  </a:cubicBezTo>
                  <a:cubicBezTo>
                    <a:pt x="88706" y="273"/>
                    <a:pt x="114127" y="26235"/>
                    <a:pt x="113857" y="58148"/>
                  </a:cubicBezTo>
                  <a:cubicBezTo>
                    <a:pt x="113586" y="88978"/>
                    <a:pt x="88165" y="114670"/>
                    <a:pt x="57064" y="114941"/>
                  </a:cubicBezTo>
                  <a:cubicBezTo>
                    <a:pt x="25963" y="115211"/>
                    <a:pt x="0" y="89249"/>
                    <a:pt x="0" y="57336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18" name="Freeform: Shape 17"/>
            <p:cNvSpPr/>
            <p:nvPr/>
          </p:nvSpPr>
          <p:spPr>
            <a:xfrm>
              <a:off x="7706742" y="4277941"/>
              <a:ext cx="113859" cy="114129"/>
            </a:xfrm>
            <a:custGeom>
              <a:avLst/>
              <a:gdLst>
                <a:gd name="connsiteX0" fmla="*/ 57334 w 113859"/>
                <a:gd name="connsiteY0" fmla="*/ 114127 h 114129"/>
                <a:gd name="connsiteX1" fmla="*/ 0 w 113859"/>
                <a:gd name="connsiteY1" fmla="*/ 57334 h 114129"/>
                <a:gd name="connsiteX2" fmla="*/ 57064 w 113859"/>
                <a:gd name="connsiteY2" fmla="*/ 0 h 114129"/>
                <a:gd name="connsiteX3" fmla="*/ 113857 w 113859"/>
                <a:gd name="connsiteY3" fmla="*/ 56523 h 114129"/>
                <a:gd name="connsiteX4" fmla="*/ 57334 w 113859"/>
                <a:gd name="connsiteY4" fmla="*/ 114127 h 1141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859" h="114129">
                  <a:moveTo>
                    <a:pt x="57334" y="114127"/>
                  </a:moveTo>
                  <a:cubicBezTo>
                    <a:pt x="24881" y="114398"/>
                    <a:pt x="0" y="89787"/>
                    <a:pt x="0" y="57334"/>
                  </a:cubicBezTo>
                  <a:cubicBezTo>
                    <a:pt x="0" y="25151"/>
                    <a:pt x="25151" y="0"/>
                    <a:pt x="57064" y="0"/>
                  </a:cubicBezTo>
                  <a:cubicBezTo>
                    <a:pt x="88165" y="0"/>
                    <a:pt x="113586" y="25151"/>
                    <a:pt x="113857" y="56523"/>
                  </a:cubicBezTo>
                  <a:cubicBezTo>
                    <a:pt x="114127" y="88706"/>
                    <a:pt x="89246" y="113857"/>
                    <a:pt x="57334" y="114127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19" name="Freeform: Shape 18"/>
            <p:cNvSpPr/>
            <p:nvPr/>
          </p:nvSpPr>
          <p:spPr>
            <a:xfrm>
              <a:off x="6870529" y="3831436"/>
              <a:ext cx="114129" cy="113858"/>
            </a:xfrm>
            <a:custGeom>
              <a:avLst/>
              <a:gdLst>
                <a:gd name="connsiteX0" fmla="*/ 57064 w 114129"/>
                <a:gd name="connsiteY0" fmla="*/ 113859 h 113858"/>
                <a:gd name="connsiteX1" fmla="*/ 0 w 114129"/>
                <a:gd name="connsiteY1" fmla="*/ 56795 h 113858"/>
                <a:gd name="connsiteX2" fmla="*/ 55982 w 114129"/>
                <a:gd name="connsiteY2" fmla="*/ 2 h 113858"/>
                <a:gd name="connsiteX3" fmla="*/ 114127 w 114129"/>
                <a:gd name="connsiteY3" fmla="*/ 56525 h 113858"/>
                <a:gd name="connsiteX4" fmla="*/ 57064 w 114129"/>
                <a:gd name="connsiteY4" fmla="*/ 113859 h 113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4129" h="113858">
                  <a:moveTo>
                    <a:pt x="57064" y="113859"/>
                  </a:moveTo>
                  <a:cubicBezTo>
                    <a:pt x="24610" y="113859"/>
                    <a:pt x="0" y="89249"/>
                    <a:pt x="0" y="56795"/>
                  </a:cubicBezTo>
                  <a:cubicBezTo>
                    <a:pt x="0" y="25153"/>
                    <a:pt x="24610" y="273"/>
                    <a:pt x="55982" y="2"/>
                  </a:cubicBezTo>
                  <a:cubicBezTo>
                    <a:pt x="88165" y="-268"/>
                    <a:pt x="113857" y="24883"/>
                    <a:pt x="114127" y="56525"/>
                  </a:cubicBezTo>
                  <a:cubicBezTo>
                    <a:pt x="114398" y="88437"/>
                    <a:pt x="88976" y="113859"/>
                    <a:pt x="57064" y="113859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20" name="Freeform: Shape 19"/>
            <p:cNvSpPr/>
            <p:nvPr/>
          </p:nvSpPr>
          <p:spPr>
            <a:xfrm>
              <a:off x="7885232" y="3982067"/>
              <a:ext cx="114131" cy="114406"/>
            </a:xfrm>
            <a:custGeom>
              <a:avLst/>
              <a:gdLst>
                <a:gd name="connsiteX0" fmla="*/ 114130 w 114131"/>
                <a:gd name="connsiteY0" fmla="*/ 56531 h 114406"/>
                <a:gd name="connsiteX1" fmla="*/ 57336 w 114131"/>
                <a:gd name="connsiteY1" fmla="*/ 114406 h 114406"/>
                <a:gd name="connsiteX2" fmla="*/ 2 w 114131"/>
                <a:gd name="connsiteY2" fmla="*/ 58154 h 114406"/>
                <a:gd name="connsiteX3" fmla="*/ 56255 w 114131"/>
                <a:gd name="connsiteY3" fmla="*/ 9 h 114406"/>
                <a:gd name="connsiteX4" fmla="*/ 114130 w 114131"/>
                <a:gd name="connsiteY4" fmla="*/ 56531 h 11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4131" h="114406">
                  <a:moveTo>
                    <a:pt x="114130" y="56531"/>
                  </a:moveTo>
                  <a:cubicBezTo>
                    <a:pt x="114400" y="88444"/>
                    <a:pt x="88978" y="114406"/>
                    <a:pt x="57336" y="114406"/>
                  </a:cubicBezTo>
                  <a:cubicBezTo>
                    <a:pt x="26506" y="114406"/>
                    <a:pt x="543" y="88985"/>
                    <a:pt x="2" y="58154"/>
                  </a:cubicBezTo>
                  <a:cubicBezTo>
                    <a:pt x="-268" y="25971"/>
                    <a:pt x="24072" y="549"/>
                    <a:pt x="56255" y="9"/>
                  </a:cubicBezTo>
                  <a:cubicBezTo>
                    <a:pt x="88708" y="-532"/>
                    <a:pt x="114130" y="24349"/>
                    <a:pt x="114130" y="56531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21" name="Freeform: Shape 20"/>
            <p:cNvSpPr/>
            <p:nvPr/>
          </p:nvSpPr>
          <p:spPr>
            <a:xfrm>
              <a:off x="7173967" y="3473357"/>
              <a:ext cx="73023" cy="73303"/>
            </a:xfrm>
            <a:custGeom>
              <a:avLst/>
              <a:gdLst>
                <a:gd name="connsiteX0" fmla="*/ 0 w 73023"/>
                <a:gd name="connsiteY0" fmla="*/ 36253 h 73303"/>
                <a:gd name="connsiteX1" fmla="*/ 37051 w 73023"/>
                <a:gd name="connsiteY1" fmla="*/ 13 h 73303"/>
                <a:gd name="connsiteX2" fmla="*/ 73020 w 73023"/>
                <a:gd name="connsiteY2" fmla="*/ 36253 h 73303"/>
                <a:gd name="connsiteX3" fmla="*/ 36510 w 73023"/>
                <a:gd name="connsiteY3" fmla="*/ 73303 h 73303"/>
                <a:gd name="connsiteX4" fmla="*/ 0 w 73023"/>
                <a:gd name="connsiteY4" fmla="*/ 36253 h 73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023" h="73303">
                  <a:moveTo>
                    <a:pt x="0" y="36253"/>
                  </a:moveTo>
                  <a:cubicBezTo>
                    <a:pt x="0" y="15699"/>
                    <a:pt x="16497" y="-528"/>
                    <a:pt x="37051" y="13"/>
                  </a:cubicBezTo>
                  <a:cubicBezTo>
                    <a:pt x="56793" y="284"/>
                    <a:pt x="73020" y="16510"/>
                    <a:pt x="73020" y="36253"/>
                  </a:cubicBezTo>
                  <a:cubicBezTo>
                    <a:pt x="73290" y="56266"/>
                    <a:pt x="56523" y="73303"/>
                    <a:pt x="36510" y="73303"/>
                  </a:cubicBezTo>
                  <a:cubicBezTo>
                    <a:pt x="16497" y="73303"/>
                    <a:pt x="0" y="56806"/>
                    <a:pt x="0" y="36253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22" name="Freeform: Shape 21"/>
            <p:cNvSpPr/>
            <p:nvPr/>
          </p:nvSpPr>
          <p:spPr>
            <a:xfrm>
              <a:off x="7484974" y="4150288"/>
              <a:ext cx="73026" cy="73023"/>
            </a:xfrm>
            <a:custGeom>
              <a:avLst/>
              <a:gdLst>
                <a:gd name="connsiteX0" fmla="*/ 3 w 73026"/>
                <a:gd name="connsiteY0" fmla="*/ 35973 h 73023"/>
                <a:gd name="connsiteX1" fmla="*/ 37054 w 73026"/>
                <a:gd name="connsiteY1" fmla="*/ 4 h 73023"/>
                <a:gd name="connsiteX2" fmla="*/ 73023 w 73026"/>
                <a:gd name="connsiteY2" fmla="*/ 35973 h 73023"/>
                <a:gd name="connsiteX3" fmla="*/ 36243 w 73026"/>
                <a:gd name="connsiteY3" fmla="*/ 73023 h 73023"/>
                <a:gd name="connsiteX4" fmla="*/ 3 w 73026"/>
                <a:gd name="connsiteY4" fmla="*/ 35973 h 73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026" h="73023">
                  <a:moveTo>
                    <a:pt x="3" y="35973"/>
                  </a:moveTo>
                  <a:cubicBezTo>
                    <a:pt x="3" y="15148"/>
                    <a:pt x="15960" y="-267"/>
                    <a:pt x="37054" y="4"/>
                  </a:cubicBezTo>
                  <a:cubicBezTo>
                    <a:pt x="57067" y="274"/>
                    <a:pt x="73023" y="16230"/>
                    <a:pt x="73023" y="35973"/>
                  </a:cubicBezTo>
                  <a:cubicBezTo>
                    <a:pt x="73294" y="55985"/>
                    <a:pt x="56256" y="73023"/>
                    <a:pt x="36243" y="73023"/>
                  </a:cubicBezTo>
                  <a:cubicBezTo>
                    <a:pt x="15689" y="73023"/>
                    <a:pt x="-267" y="56526"/>
                    <a:pt x="3" y="35973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23" name="Freeform: Shape 22"/>
            <p:cNvSpPr/>
            <p:nvPr/>
          </p:nvSpPr>
          <p:spPr>
            <a:xfrm>
              <a:off x="6658768" y="3549352"/>
              <a:ext cx="72752" cy="73303"/>
            </a:xfrm>
            <a:custGeom>
              <a:avLst/>
              <a:gdLst>
                <a:gd name="connsiteX0" fmla="*/ 72753 w 72752"/>
                <a:gd name="connsiteY0" fmla="*/ 36253 h 73303"/>
                <a:gd name="connsiteX1" fmla="*/ 36513 w 72752"/>
                <a:gd name="connsiteY1" fmla="*/ 73304 h 73303"/>
                <a:gd name="connsiteX2" fmla="*/ 3 w 72752"/>
                <a:gd name="connsiteY2" fmla="*/ 35982 h 73303"/>
                <a:gd name="connsiteX3" fmla="*/ 35972 w 72752"/>
                <a:gd name="connsiteY3" fmla="*/ 13 h 73303"/>
                <a:gd name="connsiteX4" fmla="*/ 72753 w 72752"/>
                <a:gd name="connsiteY4" fmla="*/ 36253 h 73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752" h="73303">
                  <a:moveTo>
                    <a:pt x="72753" y="36253"/>
                  </a:moveTo>
                  <a:cubicBezTo>
                    <a:pt x="72753" y="56807"/>
                    <a:pt x="56796" y="73304"/>
                    <a:pt x="36513" y="73304"/>
                  </a:cubicBezTo>
                  <a:cubicBezTo>
                    <a:pt x="16500" y="73304"/>
                    <a:pt x="-267" y="55995"/>
                    <a:pt x="3" y="35982"/>
                  </a:cubicBezTo>
                  <a:cubicBezTo>
                    <a:pt x="274" y="16240"/>
                    <a:pt x="16230" y="284"/>
                    <a:pt x="35972" y="13"/>
                  </a:cubicBezTo>
                  <a:cubicBezTo>
                    <a:pt x="56526" y="-527"/>
                    <a:pt x="72753" y="15429"/>
                    <a:pt x="72753" y="36253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24" name="Freeform: Shape 23"/>
            <p:cNvSpPr/>
            <p:nvPr/>
          </p:nvSpPr>
          <p:spPr>
            <a:xfrm>
              <a:off x="8048289" y="3740022"/>
              <a:ext cx="37097" cy="37057"/>
            </a:xfrm>
            <a:custGeom>
              <a:avLst/>
              <a:gdLst>
                <a:gd name="connsiteX0" fmla="*/ 18684 w 37097"/>
                <a:gd name="connsiteY0" fmla="*/ 6 h 37057"/>
                <a:gd name="connsiteX1" fmla="*/ 37074 w 37097"/>
                <a:gd name="connsiteY1" fmla="*/ 19208 h 37057"/>
                <a:gd name="connsiteX2" fmla="*/ 18414 w 37097"/>
                <a:gd name="connsiteY2" fmla="*/ 37057 h 37057"/>
                <a:gd name="connsiteX3" fmla="*/ 23 w 37097"/>
                <a:gd name="connsiteY3" fmla="*/ 17856 h 37057"/>
                <a:gd name="connsiteX4" fmla="*/ 18684 w 37097"/>
                <a:gd name="connsiteY4" fmla="*/ 6 h 37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097" h="37057">
                  <a:moveTo>
                    <a:pt x="18684" y="6"/>
                  </a:moveTo>
                  <a:cubicBezTo>
                    <a:pt x="28690" y="6"/>
                    <a:pt x="37615" y="9472"/>
                    <a:pt x="37074" y="19208"/>
                  </a:cubicBezTo>
                  <a:cubicBezTo>
                    <a:pt x="36533" y="28673"/>
                    <a:pt x="27879" y="37057"/>
                    <a:pt x="18414" y="37057"/>
                  </a:cubicBezTo>
                  <a:cubicBezTo>
                    <a:pt x="8407" y="37057"/>
                    <a:pt x="-518" y="27592"/>
                    <a:pt x="23" y="17856"/>
                  </a:cubicBezTo>
                  <a:cubicBezTo>
                    <a:pt x="564" y="8120"/>
                    <a:pt x="9489" y="-264"/>
                    <a:pt x="18684" y="6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25" name="Freeform: Shape 24"/>
            <p:cNvSpPr/>
            <p:nvPr/>
          </p:nvSpPr>
          <p:spPr>
            <a:xfrm>
              <a:off x="7726484" y="3289414"/>
              <a:ext cx="37057" cy="36588"/>
            </a:xfrm>
            <a:custGeom>
              <a:avLst/>
              <a:gdLst>
                <a:gd name="connsiteX0" fmla="*/ 37051 w 37057"/>
                <a:gd name="connsiteY0" fmla="*/ 18445 h 36588"/>
                <a:gd name="connsiteX1" fmla="*/ 17579 w 37057"/>
                <a:gd name="connsiteY1" fmla="*/ 36564 h 36588"/>
                <a:gd name="connsiteX2" fmla="*/ 0 w 37057"/>
                <a:gd name="connsiteY2" fmla="*/ 17904 h 36588"/>
                <a:gd name="connsiteX3" fmla="*/ 19472 w 37057"/>
                <a:gd name="connsiteY3" fmla="*/ 54 h 36588"/>
                <a:gd name="connsiteX4" fmla="*/ 37051 w 37057"/>
                <a:gd name="connsiteY4" fmla="*/ 18445 h 36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057" h="36588">
                  <a:moveTo>
                    <a:pt x="37051" y="18445"/>
                  </a:moveTo>
                  <a:cubicBezTo>
                    <a:pt x="36780" y="28451"/>
                    <a:pt x="27585" y="37105"/>
                    <a:pt x="17579" y="36564"/>
                  </a:cubicBezTo>
                  <a:cubicBezTo>
                    <a:pt x="8113" y="36023"/>
                    <a:pt x="0" y="27369"/>
                    <a:pt x="0" y="17904"/>
                  </a:cubicBezTo>
                  <a:cubicBezTo>
                    <a:pt x="270" y="7627"/>
                    <a:pt x="9466" y="-757"/>
                    <a:pt x="19472" y="54"/>
                  </a:cubicBezTo>
                  <a:cubicBezTo>
                    <a:pt x="29478" y="325"/>
                    <a:pt x="37321" y="8709"/>
                    <a:pt x="37051" y="18445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26" name="Freeform: Shape 25"/>
            <p:cNvSpPr/>
            <p:nvPr/>
          </p:nvSpPr>
          <p:spPr>
            <a:xfrm>
              <a:off x="6947606" y="3473615"/>
              <a:ext cx="37050" cy="36271"/>
            </a:xfrm>
            <a:custGeom>
              <a:avLst/>
              <a:gdLst>
                <a:gd name="connsiteX0" fmla="*/ 37051 w 37050"/>
                <a:gd name="connsiteY0" fmla="*/ 17875 h 36271"/>
                <a:gd name="connsiteX1" fmla="*/ 18120 w 37050"/>
                <a:gd name="connsiteY1" fmla="*/ 36265 h 36271"/>
                <a:gd name="connsiteX2" fmla="*/ 0 w 37050"/>
                <a:gd name="connsiteY2" fmla="*/ 18416 h 36271"/>
                <a:gd name="connsiteX3" fmla="*/ 17579 w 37050"/>
                <a:gd name="connsiteY3" fmla="*/ 26 h 36271"/>
                <a:gd name="connsiteX4" fmla="*/ 37051 w 37050"/>
                <a:gd name="connsiteY4" fmla="*/ 17875 h 36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050" h="36271">
                  <a:moveTo>
                    <a:pt x="37051" y="17875"/>
                  </a:moveTo>
                  <a:cubicBezTo>
                    <a:pt x="37051" y="28152"/>
                    <a:pt x="28397" y="36535"/>
                    <a:pt x="18120" y="36265"/>
                  </a:cubicBezTo>
                  <a:cubicBezTo>
                    <a:pt x="8384" y="35995"/>
                    <a:pt x="270" y="27881"/>
                    <a:pt x="0" y="18416"/>
                  </a:cubicBezTo>
                  <a:cubicBezTo>
                    <a:pt x="0" y="8950"/>
                    <a:pt x="7843" y="566"/>
                    <a:pt x="17579" y="26"/>
                  </a:cubicBezTo>
                  <a:cubicBezTo>
                    <a:pt x="28397" y="-515"/>
                    <a:pt x="37051" y="7598"/>
                    <a:pt x="37051" y="17875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27" name="Freeform: Shape 26"/>
            <p:cNvSpPr/>
            <p:nvPr/>
          </p:nvSpPr>
          <p:spPr>
            <a:xfrm>
              <a:off x="6776144" y="4074026"/>
              <a:ext cx="35976" cy="36266"/>
            </a:xfrm>
            <a:custGeom>
              <a:avLst/>
              <a:gdLst>
                <a:gd name="connsiteX0" fmla="*/ 35969 w 35976"/>
                <a:gd name="connsiteY0" fmla="*/ 17579 h 36266"/>
                <a:gd name="connsiteX1" fmla="*/ 18931 w 35976"/>
                <a:gd name="connsiteY1" fmla="*/ 36239 h 36266"/>
                <a:gd name="connsiteX2" fmla="*/ 0 w 35976"/>
                <a:gd name="connsiteY2" fmla="*/ 18120 h 36266"/>
                <a:gd name="connsiteX3" fmla="*/ 17579 w 35976"/>
                <a:gd name="connsiteY3" fmla="*/ 0 h 36266"/>
                <a:gd name="connsiteX4" fmla="*/ 35969 w 35976"/>
                <a:gd name="connsiteY4" fmla="*/ 17579 h 36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976" h="36266">
                  <a:moveTo>
                    <a:pt x="35969" y="17579"/>
                  </a:moveTo>
                  <a:cubicBezTo>
                    <a:pt x="36239" y="28126"/>
                    <a:pt x="29208" y="35698"/>
                    <a:pt x="18931" y="36239"/>
                  </a:cubicBezTo>
                  <a:cubicBezTo>
                    <a:pt x="8113" y="36780"/>
                    <a:pt x="0" y="29208"/>
                    <a:pt x="0" y="18120"/>
                  </a:cubicBezTo>
                  <a:cubicBezTo>
                    <a:pt x="0" y="7843"/>
                    <a:pt x="7572" y="270"/>
                    <a:pt x="17579" y="0"/>
                  </a:cubicBezTo>
                  <a:cubicBezTo>
                    <a:pt x="27856" y="0"/>
                    <a:pt x="35699" y="7302"/>
                    <a:pt x="35969" y="17579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28" name="Freeform: Shape 27"/>
            <p:cNvSpPr/>
            <p:nvPr/>
          </p:nvSpPr>
          <p:spPr>
            <a:xfrm>
              <a:off x="7322434" y="4373949"/>
              <a:ext cx="35975" cy="36246"/>
            </a:xfrm>
            <a:custGeom>
              <a:avLst/>
              <a:gdLst>
                <a:gd name="connsiteX0" fmla="*/ 35976 w 35975"/>
                <a:gd name="connsiteY0" fmla="*/ 17849 h 36246"/>
                <a:gd name="connsiteX1" fmla="*/ 18667 w 35975"/>
                <a:gd name="connsiteY1" fmla="*/ 36240 h 36246"/>
                <a:gd name="connsiteX2" fmla="*/ 7 w 35975"/>
                <a:gd name="connsiteY2" fmla="*/ 17849 h 36246"/>
                <a:gd name="connsiteX3" fmla="*/ 18126 w 35975"/>
                <a:gd name="connsiteY3" fmla="*/ 0 h 36246"/>
                <a:gd name="connsiteX4" fmla="*/ 35976 w 35975"/>
                <a:gd name="connsiteY4" fmla="*/ 17849 h 36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975" h="36246">
                  <a:moveTo>
                    <a:pt x="35976" y="17849"/>
                  </a:moveTo>
                  <a:cubicBezTo>
                    <a:pt x="35976" y="28126"/>
                    <a:pt x="28944" y="35969"/>
                    <a:pt x="18667" y="36240"/>
                  </a:cubicBezTo>
                  <a:cubicBezTo>
                    <a:pt x="7849" y="36510"/>
                    <a:pt x="-264" y="28667"/>
                    <a:pt x="7" y="17849"/>
                  </a:cubicBezTo>
                  <a:cubicBezTo>
                    <a:pt x="277" y="7572"/>
                    <a:pt x="7849" y="0"/>
                    <a:pt x="18126" y="0"/>
                  </a:cubicBezTo>
                  <a:cubicBezTo>
                    <a:pt x="28133" y="0"/>
                    <a:pt x="35705" y="7843"/>
                    <a:pt x="35976" y="17849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</p:grpSp>
      <p:grpSp>
        <p:nvGrpSpPr>
          <p:cNvPr id="29" name="Graphic 182"/>
          <p:cNvGrpSpPr/>
          <p:nvPr userDrawn="1"/>
        </p:nvGrpSpPr>
        <p:grpSpPr>
          <a:xfrm>
            <a:off x="7086816" y="1044599"/>
            <a:ext cx="534711" cy="721623"/>
            <a:chOff x="6152501" y="2521949"/>
            <a:chExt cx="2444813" cy="2474562"/>
          </a:xfrm>
          <a:solidFill>
            <a:schemeClr val="bg1">
              <a:alpha val="10000"/>
            </a:schemeClr>
          </a:solidFill>
        </p:grpSpPr>
        <p:sp>
          <p:nvSpPr>
            <p:cNvPr id="30" name="Freeform: Shape 29"/>
            <p:cNvSpPr/>
            <p:nvPr/>
          </p:nvSpPr>
          <p:spPr>
            <a:xfrm>
              <a:off x="6151959" y="2521949"/>
              <a:ext cx="2444235" cy="2472838"/>
            </a:xfrm>
            <a:custGeom>
              <a:avLst/>
              <a:gdLst>
                <a:gd name="connsiteX0" fmla="*/ 1200231 w 2444235"/>
                <a:gd name="connsiteY0" fmla="*/ 2430209 h 2472838"/>
                <a:gd name="connsiteX1" fmla="*/ 1200231 w 2444235"/>
                <a:gd name="connsiteY1" fmla="*/ 2087557 h 2472838"/>
                <a:gd name="connsiteX2" fmla="*/ 1026065 w 2444235"/>
                <a:gd name="connsiteY2" fmla="*/ 2065110 h 2472838"/>
                <a:gd name="connsiteX3" fmla="*/ 991719 w 2444235"/>
                <a:gd name="connsiteY3" fmla="*/ 2194923 h 2472838"/>
                <a:gd name="connsiteX4" fmla="*/ 1021738 w 2444235"/>
                <a:gd name="connsiteY4" fmla="*/ 2211150 h 2472838"/>
                <a:gd name="connsiteX5" fmla="*/ 1061764 w 2444235"/>
                <a:gd name="connsiteY5" fmla="*/ 2250364 h 2472838"/>
                <a:gd name="connsiteX6" fmla="*/ 1046348 w 2444235"/>
                <a:gd name="connsiteY6" fmla="*/ 2306346 h 2472838"/>
                <a:gd name="connsiteX7" fmla="*/ 993612 w 2444235"/>
                <a:gd name="connsiteY7" fmla="*/ 2320139 h 2472838"/>
                <a:gd name="connsiteX8" fmla="*/ 875428 w 2444235"/>
                <a:gd name="connsiteY8" fmla="*/ 2284981 h 2472838"/>
                <a:gd name="connsiteX9" fmla="*/ 850547 w 2444235"/>
                <a:gd name="connsiteY9" fmla="*/ 2260641 h 2472838"/>
                <a:gd name="connsiteX10" fmla="*/ 868126 w 2444235"/>
                <a:gd name="connsiteY10" fmla="*/ 2193030 h 2472838"/>
                <a:gd name="connsiteX11" fmla="*/ 907070 w 2444235"/>
                <a:gd name="connsiteY11" fmla="*/ 2183565 h 2472838"/>
                <a:gd name="connsiteX12" fmla="*/ 949259 w 2444235"/>
                <a:gd name="connsiteY12" fmla="*/ 2183294 h 2472838"/>
                <a:gd name="connsiteX13" fmla="*/ 983605 w 2444235"/>
                <a:gd name="connsiteY13" fmla="*/ 2054292 h 2472838"/>
                <a:gd name="connsiteX14" fmla="*/ 815930 w 2444235"/>
                <a:gd name="connsiteY14" fmla="*/ 1985059 h 2472838"/>
                <a:gd name="connsiteX15" fmla="*/ 645010 w 2444235"/>
                <a:gd name="connsiteY15" fmla="*/ 2281195 h 2472838"/>
                <a:gd name="connsiteX16" fmla="*/ 673947 w 2444235"/>
                <a:gd name="connsiteY16" fmla="*/ 2312025 h 2472838"/>
                <a:gd name="connsiteX17" fmla="*/ 676652 w 2444235"/>
                <a:gd name="connsiteY17" fmla="*/ 2325277 h 2472838"/>
                <a:gd name="connsiteX18" fmla="*/ 663941 w 2444235"/>
                <a:gd name="connsiteY18" fmla="*/ 2329875 h 2472838"/>
                <a:gd name="connsiteX19" fmla="*/ 635274 w 2444235"/>
                <a:gd name="connsiteY19" fmla="*/ 2323384 h 2472838"/>
                <a:gd name="connsiteX20" fmla="*/ 559549 w 2444235"/>
                <a:gd name="connsiteY20" fmla="*/ 2273081 h 2472838"/>
                <a:gd name="connsiteX21" fmla="*/ 552518 w 2444235"/>
                <a:gd name="connsiteY21" fmla="*/ 2253880 h 2472838"/>
                <a:gd name="connsiteX22" fmla="*/ 572260 w 2444235"/>
                <a:gd name="connsiteY22" fmla="*/ 2250364 h 2472838"/>
                <a:gd name="connsiteX23" fmla="*/ 606607 w 2444235"/>
                <a:gd name="connsiteY23" fmla="*/ 2259559 h 2472838"/>
                <a:gd name="connsiteX24" fmla="*/ 778609 w 2444235"/>
                <a:gd name="connsiteY24" fmla="*/ 1961800 h 2472838"/>
                <a:gd name="connsiteX25" fmla="*/ 664752 w 2444235"/>
                <a:gd name="connsiteY25" fmla="*/ 1878233 h 2472838"/>
                <a:gd name="connsiteX26" fmla="*/ 573612 w 2444235"/>
                <a:gd name="connsiteY26" fmla="*/ 1977486 h 2472838"/>
                <a:gd name="connsiteX27" fmla="*/ 600927 w 2444235"/>
                <a:gd name="connsiteY27" fmla="*/ 2024814 h 2472838"/>
                <a:gd name="connsiteX28" fmla="*/ 608500 w 2444235"/>
                <a:gd name="connsiteY28" fmla="*/ 2067814 h 2472838"/>
                <a:gd name="connsiteX29" fmla="*/ 574694 w 2444235"/>
                <a:gd name="connsiteY29" fmla="*/ 2101890 h 2472838"/>
                <a:gd name="connsiteX30" fmla="*/ 540077 w 2444235"/>
                <a:gd name="connsiteY30" fmla="*/ 2098915 h 2472838"/>
                <a:gd name="connsiteX31" fmla="*/ 418648 w 2444235"/>
                <a:gd name="connsiteY31" fmla="*/ 1977216 h 2472838"/>
                <a:gd name="connsiteX32" fmla="*/ 472196 w 2444235"/>
                <a:gd name="connsiteY32" fmla="*/ 1920422 h 2472838"/>
                <a:gd name="connsiteX33" fmla="*/ 542782 w 2444235"/>
                <a:gd name="connsiteY33" fmla="*/ 1945844 h 2472838"/>
                <a:gd name="connsiteX34" fmla="*/ 632028 w 2444235"/>
                <a:gd name="connsiteY34" fmla="*/ 1848484 h 2472838"/>
                <a:gd name="connsiteX35" fmla="*/ 538725 w 2444235"/>
                <a:gd name="connsiteY35" fmla="*/ 1742200 h 2472838"/>
                <a:gd name="connsiteX36" fmla="*/ 257193 w 2444235"/>
                <a:gd name="connsiteY36" fmla="*/ 1939353 h 2472838"/>
                <a:gd name="connsiteX37" fmla="*/ 269904 w 2444235"/>
                <a:gd name="connsiteY37" fmla="*/ 1976404 h 2472838"/>
                <a:gd name="connsiteX38" fmla="*/ 267470 w 2444235"/>
                <a:gd name="connsiteY38" fmla="*/ 1992901 h 2472838"/>
                <a:gd name="connsiteX39" fmla="*/ 250162 w 2444235"/>
                <a:gd name="connsiteY39" fmla="*/ 1989386 h 2472838"/>
                <a:gd name="connsiteX40" fmla="*/ 181739 w 2444235"/>
                <a:gd name="connsiteY40" fmla="*/ 1890403 h 2472838"/>
                <a:gd name="connsiteX41" fmla="*/ 184985 w 2444235"/>
                <a:gd name="connsiteY41" fmla="*/ 1876070 h 2472838"/>
                <a:gd name="connsiteX42" fmla="*/ 199589 w 2444235"/>
                <a:gd name="connsiteY42" fmla="*/ 1877692 h 2472838"/>
                <a:gd name="connsiteX43" fmla="*/ 231771 w 2444235"/>
                <a:gd name="connsiteY43" fmla="*/ 1903384 h 2472838"/>
                <a:gd name="connsiteX44" fmla="*/ 513303 w 2444235"/>
                <a:gd name="connsiteY44" fmla="*/ 1706231 h 2472838"/>
                <a:gd name="connsiteX45" fmla="*/ 445422 w 2444235"/>
                <a:gd name="connsiteY45" fmla="*/ 1582638 h 2472838"/>
                <a:gd name="connsiteX46" fmla="*/ 323181 w 2444235"/>
                <a:gd name="connsiteY46" fmla="*/ 1633211 h 2472838"/>
                <a:gd name="connsiteX47" fmla="*/ 323993 w 2444235"/>
                <a:gd name="connsiteY47" fmla="*/ 1705690 h 2472838"/>
                <a:gd name="connsiteX48" fmla="*/ 249080 w 2444235"/>
                <a:gd name="connsiteY48" fmla="*/ 1737873 h 2472838"/>
                <a:gd name="connsiteX49" fmla="*/ 181469 w 2444235"/>
                <a:gd name="connsiteY49" fmla="*/ 1625098 h 2472838"/>
                <a:gd name="connsiteX50" fmla="*/ 181739 w 2444235"/>
                <a:gd name="connsiteY50" fmla="*/ 1565059 h 2472838"/>
                <a:gd name="connsiteX51" fmla="*/ 248539 w 2444235"/>
                <a:gd name="connsiteY51" fmla="*/ 1536933 h 2472838"/>
                <a:gd name="connsiteX52" fmla="*/ 293703 w 2444235"/>
                <a:gd name="connsiteY52" fmla="*/ 1580745 h 2472838"/>
                <a:gd name="connsiteX53" fmla="*/ 302628 w 2444235"/>
                <a:gd name="connsiteY53" fmla="*/ 1594537 h 2472838"/>
                <a:gd name="connsiteX54" fmla="*/ 428655 w 2444235"/>
                <a:gd name="connsiteY54" fmla="*/ 1542342 h 2472838"/>
                <a:gd name="connsiteX55" fmla="*/ 388899 w 2444235"/>
                <a:gd name="connsiteY55" fmla="*/ 1406579 h 2472838"/>
                <a:gd name="connsiteX56" fmla="*/ 50303 w 2444235"/>
                <a:gd name="connsiteY56" fmla="*/ 1466347 h 2472838"/>
                <a:gd name="connsiteX57" fmla="*/ 45706 w 2444235"/>
                <a:gd name="connsiteY57" fmla="*/ 1507995 h 2472838"/>
                <a:gd name="connsiteX58" fmla="*/ 37322 w 2444235"/>
                <a:gd name="connsiteY58" fmla="*/ 1518543 h 2472838"/>
                <a:gd name="connsiteX59" fmla="*/ 24341 w 2444235"/>
                <a:gd name="connsiteY59" fmla="*/ 1511241 h 2472838"/>
                <a:gd name="connsiteX60" fmla="*/ 2976 w 2444235"/>
                <a:gd name="connsiteY60" fmla="*/ 1389000 h 2472838"/>
                <a:gd name="connsiteX61" fmla="*/ 11630 w 2444235"/>
                <a:gd name="connsiteY61" fmla="*/ 1378453 h 2472838"/>
                <a:gd name="connsiteX62" fmla="*/ 24341 w 2444235"/>
                <a:gd name="connsiteY62" fmla="*/ 1385755 h 2472838"/>
                <a:gd name="connsiteX63" fmla="*/ 42731 w 2444235"/>
                <a:gd name="connsiteY63" fmla="*/ 1422806 h 2472838"/>
                <a:gd name="connsiteX64" fmla="*/ 381056 w 2444235"/>
                <a:gd name="connsiteY64" fmla="*/ 1363308 h 2472838"/>
                <a:gd name="connsiteX65" fmla="*/ 371861 w 2444235"/>
                <a:gd name="connsiteY65" fmla="*/ 1222407 h 2472838"/>
                <a:gd name="connsiteX66" fmla="*/ 235828 w 2444235"/>
                <a:gd name="connsiteY66" fmla="*/ 1216457 h 2472838"/>
                <a:gd name="connsiteX67" fmla="*/ 229067 w 2444235"/>
                <a:gd name="connsiteY67" fmla="*/ 1241608 h 2472838"/>
                <a:gd name="connsiteX68" fmla="*/ 207431 w 2444235"/>
                <a:gd name="connsiteY68" fmla="*/ 1285961 h 2472838"/>
                <a:gd name="connsiteX69" fmla="*/ 130084 w 2444235"/>
                <a:gd name="connsiteY69" fmla="*/ 1283257 h 2472838"/>
                <a:gd name="connsiteX70" fmla="*/ 108449 w 2444235"/>
                <a:gd name="connsiteY70" fmla="*/ 1207532 h 2472838"/>
                <a:gd name="connsiteX71" fmla="*/ 123594 w 2444235"/>
                <a:gd name="connsiteY71" fmla="*/ 1122072 h 2472838"/>
                <a:gd name="connsiteX72" fmla="*/ 141173 w 2444235"/>
                <a:gd name="connsiteY72" fmla="*/ 1093405 h 2472838"/>
                <a:gd name="connsiteX73" fmla="*/ 213111 w 2444235"/>
                <a:gd name="connsiteY73" fmla="*/ 1097462 h 2472838"/>
                <a:gd name="connsiteX74" fmla="*/ 234746 w 2444235"/>
                <a:gd name="connsiteY74" fmla="*/ 1153443 h 2472838"/>
                <a:gd name="connsiteX75" fmla="*/ 237721 w 2444235"/>
                <a:gd name="connsiteY75" fmla="*/ 1172104 h 2472838"/>
                <a:gd name="connsiteX76" fmla="*/ 373754 w 2444235"/>
                <a:gd name="connsiteY76" fmla="*/ 1178324 h 2472838"/>
                <a:gd name="connsiteX77" fmla="*/ 395390 w 2444235"/>
                <a:gd name="connsiteY77" fmla="*/ 1038505 h 2472838"/>
                <a:gd name="connsiteX78" fmla="*/ 63555 w 2444235"/>
                <a:gd name="connsiteY78" fmla="*/ 949529 h 2472838"/>
                <a:gd name="connsiteX79" fmla="*/ 42461 w 2444235"/>
                <a:gd name="connsiteY79" fmla="*/ 984416 h 2472838"/>
                <a:gd name="connsiteX80" fmla="*/ 29479 w 2444235"/>
                <a:gd name="connsiteY80" fmla="*/ 991448 h 2472838"/>
                <a:gd name="connsiteX81" fmla="*/ 21366 w 2444235"/>
                <a:gd name="connsiteY81" fmla="*/ 979548 h 2472838"/>
                <a:gd name="connsiteX82" fmla="*/ 52467 w 2444235"/>
                <a:gd name="connsiteY82" fmla="*/ 861094 h 2472838"/>
                <a:gd name="connsiteX83" fmla="*/ 66801 w 2444235"/>
                <a:gd name="connsiteY83" fmla="*/ 854332 h 2472838"/>
                <a:gd name="connsiteX84" fmla="*/ 74373 w 2444235"/>
                <a:gd name="connsiteY84" fmla="*/ 867043 h 2472838"/>
                <a:gd name="connsiteX85" fmla="*/ 74643 w 2444235"/>
                <a:gd name="connsiteY85" fmla="*/ 907069 h 2472838"/>
                <a:gd name="connsiteX86" fmla="*/ 407019 w 2444235"/>
                <a:gd name="connsiteY86" fmla="*/ 995234 h 2472838"/>
                <a:gd name="connsiteX87" fmla="*/ 458133 w 2444235"/>
                <a:gd name="connsiteY87" fmla="*/ 863527 h 2472838"/>
                <a:gd name="connsiteX88" fmla="*/ 339949 w 2444235"/>
                <a:gd name="connsiteY88" fmla="*/ 801866 h 2472838"/>
                <a:gd name="connsiteX89" fmla="*/ 292892 w 2444235"/>
                <a:gd name="connsiteY89" fmla="*/ 845678 h 2472838"/>
                <a:gd name="connsiteX90" fmla="*/ 255570 w 2444235"/>
                <a:gd name="connsiteY90" fmla="*/ 859471 h 2472838"/>
                <a:gd name="connsiteX91" fmla="*/ 213652 w 2444235"/>
                <a:gd name="connsiteY91" fmla="*/ 815659 h 2472838"/>
                <a:gd name="connsiteX92" fmla="*/ 287212 w 2444235"/>
                <a:gd name="connsiteY92" fmla="*/ 658801 h 2472838"/>
                <a:gd name="connsiteX93" fmla="*/ 346169 w 2444235"/>
                <a:gd name="connsiteY93" fmla="*/ 649065 h 2472838"/>
                <a:gd name="connsiteX94" fmla="*/ 369157 w 2444235"/>
                <a:gd name="connsiteY94" fmla="*/ 706129 h 2472838"/>
                <a:gd name="connsiteX95" fmla="*/ 359421 w 2444235"/>
                <a:gd name="connsiteY95" fmla="*/ 762381 h 2472838"/>
                <a:gd name="connsiteX96" fmla="*/ 478416 w 2444235"/>
                <a:gd name="connsiteY96" fmla="*/ 824584 h 2472838"/>
                <a:gd name="connsiteX97" fmla="*/ 557115 w 2444235"/>
                <a:gd name="connsiteY97" fmla="*/ 706940 h 2472838"/>
                <a:gd name="connsiteX98" fmla="*/ 293703 w 2444235"/>
                <a:gd name="connsiteY98" fmla="*/ 485988 h 2472838"/>
                <a:gd name="connsiteX99" fmla="*/ 263143 w 2444235"/>
                <a:gd name="connsiteY99" fmla="*/ 507353 h 2472838"/>
                <a:gd name="connsiteX100" fmla="*/ 244212 w 2444235"/>
                <a:gd name="connsiteY100" fmla="*/ 509787 h 2472838"/>
                <a:gd name="connsiteX101" fmla="*/ 243671 w 2444235"/>
                <a:gd name="connsiteY101" fmla="*/ 491938 h 2472838"/>
                <a:gd name="connsiteX102" fmla="*/ 319666 w 2444235"/>
                <a:gd name="connsiteY102" fmla="*/ 401880 h 2472838"/>
                <a:gd name="connsiteX103" fmla="*/ 337244 w 2444235"/>
                <a:gd name="connsiteY103" fmla="*/ 399987 h 2472838"/>
                <a:gd name="connsiteX104" fmla="*/ 337515 w 2444235"/>
                <a:gd name="connsiteY104" fmla="*/ 417565 h 2472838"/>
                <a:gd name="connsiteX105" fmla="*/ 321829 w 2444235"/>
                <a:gd name="connsiteY105" fmla="*/ 452182 h 2472838"/>
                <a:gd name="connsiteX106" fmla="*/ 585242 w 2444235"/>
                <a:gd name="connsiteY106" fmla="*/ 673135 h 2472838"/>
                <a:gd name="connsiteX107" fmla="*/ 687199 w 2444235"/>
                <a:gd name="connsiteY107" fmla="*/ 575505 h 2472838"/>
                <a:gd name="connsiteX108" fmla="*/ 605525 w 2444235"/>
                <a:gd name="connsiteY108" fmla="*/ 468950 h 2472838"/>
                <a:gd name="connsiteX109" fmla="*/ 552788 w 2444235"/>
                <a:gd name="connsiteY109" fmla="*/ 487881 h 2472838"/>
                <a:gd name="connsiteX110" fmla="*/ 516549 w 2444235"/>
                <a:gd name="connsiteY110" fmla="*/ 489504 h 2472838"/>
                <a:gd name="connsiteX111" fmla="*/ 482202 w 2444235"/>
                <a:gd name="connsiteY111" fmla="*/ 444069 h 2472838"/>
                <a:gd name="connsiteX112" fmla="*/ 506542 w 2444235"/>
                <a:gd name="connsiteY112" fmla="*/ 389169 h 2472838"/>
                <a:gd name="connsiteX113" fmla="*/ 629594 w 2444235"/>
                <a:gd name="connsiteY113" fmla="*/ 316419 h 2472838"/>
                <a:gd name="connsiteX114" fmla="*/ 678274 w 2444235"/>
                <a:gd name="connsiteY114" fmla="*/ 381326 h 2472838"/>
                <a:gd name="connsiteX115" fmla="*/ 641494 w 2444235"/>
                <a:gd name="connsiteY115" fmla="*/ 443528 h 2472838"/>
                <a:gd name="connsiteX116" fmla="*/ 721816 w 2444235"/>
                <a:gd name="connsiteY116" fmla="*/ 548460 h 2472838"/>
                <a:gd name="connsiteX117" fmla="*/ 842434 w 2444235"/>
                <a:gd name="connsiteY117" fmla="*/ 474900 h 2472838"/>
                <a:gd name="connsiteX118" fmla="*/ 697205 w 2444235"/>
                <a:gd name="connsiteY118" fmla="*/ 163619 h 2472838"/>
                <a:gd name="connsiteX119" fmla="*/ 657991 w 2444235"/>
                <a:gd name="connsiteY119" fmla="*/ 170380 h 2472838"/>
                <a:gd name="connsiteX120" fmla="*/ 643387 w 2444235"/>
                <a:gd name="connsiteY120" fmla="*/ 164430 h 2472838"/>
                <a:gd name="connsiteX121" fmla="*/ 648255 w 2444235"/>
                <a:gd name="connsiteY121" fmla="*/ 149285 h 2472838"/>
                <a:gd name="connsiteX122" fmla="*/ 739935 w 2444235"/>
                <a:gd name="connsiteY122" fmla="*/ 100605 h 2472838"/>
                <a:gd name="connsiteX123" fmla="*/ 761301 w 2444235"/>
                <a:gd name="connsiteY123" fmla="*/ 98171 h 2472838"/>
                <a:gd name="connsiteX124" fmla="*/ 769414 w 2444235"/>
                <a:gd name="connsiteY124" fmla="*/ 116020 h 2472838"/>
                <a:gd name="connsiteX125" fmla="*/ 737231 w 2444235"/>
                <a:gd name="connsiteY125" fmla="*/ 145499 h 2472838"/>
                <a:gd name="connsiteX126" fmla="*/ 882189 w 2444235"/>
                <a:gd name="connsiteY126" fmla="*/ 456239 h 2472838"/>
                <a:gd name="connsiteX127" fmla="*/ 1016059 w 2444235"/>
                <a:gd name="connsiteY127" fmla="*/ 410804 h 2472838"/>
                <a:gd name="connsiteX128" fmla="*/ 987121 w 2444235"/>
                <a:gd name="connsiteY128" fmla="*/ 280721 h 2472838"/>
                <a:gd name="connsiteX129" fmla="*/ 926271 w 2444235"/>
                <a:gd name="connsiteY129" fmla="*/ 273960 h 2472838"/>
                <a:gd name="connsiteX130" fmla="*/ 914642 w 2444235"/>
                <a:gd name="connsiteY130" fmla="*/ 270444 h 2472838"/>
                <a:gd name="connsiteX131" fmla="*/ 897063 w 2444235"/>
                <a:gd name="connsiteY131" fmla="*/ 190933 h 2472838"/>
                <a:gd name="connsiteX132" fmla="*/ 990367 w 2444235"/>
                <a:gd name="connsiteY132" fmla="*/ 146310 h 2472838"/>
                <a:gd name="connsiteX133" fmla="*/ 1071770 w 2444235"/>
                <a:gd name="connsiteY133" fmla="*/ 150908 h 2472838"/>
                <a:gd name="connsiteX134" fmla="*/ 1089620 w 2444235"/>
                <a:gd name="connsiteY134" fmla="*/ 232041 h 2472838"/>
                <a:gd name="connsiteX135" fmla="*/ 1030392 w 2444235"/>
                <a:gd name="connsiteY135" fmla="*/ 272067 h 2472838"/>
                <a:gd name="connsiteX136" fmla="*/ 1059059 w 2444235"/>
                <a:gd name="connsiteY136" fmla="*/ 401068 h 2472838"/>
                <a:gd name="connsiteX137" fmla="*/ 1199149 w 2444235"/>
                <a:gd name="connsiteY137" fmla="*/ 385924 h 2472838"/>
                <a:gd name="connsiteX138" fmla="*/ 1199149 w 2444235"/>
                <a:gd name="connsiteY138" fmla="*/ 42189 h 2472838"/>
                <a:gd name="connsiteX139" fmla="*/ 1160746 w 2444235"/>
                <a:gd name="connsiteY139" fmla="*/ 31371 h 2472838"/>
                <a:gd name="connsiteX140" fmla="*/ 1149928 w 2444235"/>
                <a:gd name="connsiteY140" fmla="*/ 19472 h 2472838"/>
                <a:gd name="connsiteX141" fmla="*/ 1160476 w 2444235"/>
                <a:gd name="connsiteY141" fmla="*/ 9195 h 2472838"/>
                <a:gd name="connsiteX142" fmla="*/ 1216728 w 2444235"/>
                <a:gd name="connsiteY142" fmla="*/ 0 h 2472838"/>
                <a:gd name="connsiteX143" fmla="*/ 1281635 w 2444235"/>
                <a:gd name="connsiteY143" fmla="*/ 8925 h 2472838"/>
                <a:gd name="connsiteX144" fmla="*/ 1294886 w 2444235"/>
                <a:gd name="connsiteY144" fmla="*/ 20554 h 2472838"/>
                <a:gd name="connsiteX145" fmla="*/ 1281635 w 2444235"/>
                <a:gd name="connsiteY145" fmla="*/ 32724 h 2472838"/>
                <a:gd name="connsiteX146" fmla="*/ 1245666 w 2444235"/>
                <a:gd name="connsiteY146" fmla="*/ 42730 h 2472838"/>
                <a:gd name="connsiteX147" fmla="*/ 1245666 w 2444235"/>
                <a:gd name="connsiteY147" fmla="*/ 385653 h 2472838"/>
                <a:gd name="connsiteX148" fmla="*/ 1417938 w 2444235"/>
                <a:gd name="connsiteY148" fmla="*/ 407829 h 2472838"/>
                <a:gd name="connsiteX149" fmla="*/ 1452555 w 2444235"/>
                <a:gd name="connsiteY149" fmla="*/ 277475 h 2472838"/>
                <a:gd name="connsiteX150" fmla="*/ 1440926 w 2444235"/>
                <a:gd name="connsiteY150" fmla="*/ 271526 h 2472838"/>
                <a:gd name="connsiteX151" fmla="*/ 1389001 w 2444235"/>
                <a:gd name="connsiteY151" fmla="*/ 232041 h 2472838"/>
                <a:gd name="connsiteX152" fmla="*/ 1408202 w 2444235"/>
                <a:gd name="connsiteY152" fmla="*/ 161455 h 2472838"/>
                <a:gd name="connsiteX153" fmla="*/ 1471757 w 2444235"/>
                <a:gd name="connsiteY153" fmla="*/ 153342 h 2472838"/>
                <a:gd name="connsiteX154" fmla="*/ 1558299 w 2444235"/>
                <a:gd name="connsiteY154" fmla="*/ 180657 h 2472838"/>
                <a:gd name="connsiteX155" fmla="*/ 1585614 w 2444235"/>
                <a:gd name="connsiteY155" fmla="*/ 202292 h 2472838"/>
                <a:gd name="connsiteX156" fmla="*/ 1563167 w 2444235"/>
                <a:gd name="connsiteY156" fmla="*/ 284507 h 2472838"/>
                <a:gd name="connsiteX157" fmla="*/ 1494474 w 2444235"/>
                <a:gd name="connsiteY157" fmla="*/ 292079 h 2472838"/>
                <a:gd name="connsiteX158" fmla="*/ 1460128 w 2444235"/>
                <a:gd name="connsiteY158" fmla="*/ 420811 h 2472838"/>
                <a:gd name="connsiteX159" fmla="*/ 1544236 w 2444235"/>
                <a:gd name="connsiteY159" fmla="*/ 451912 h 2472838"/>
                <a:gd name="connsiteX160" fmla="*/ 1627803 w 2444235"/>
                <a:gd name="connsiteY160" fmla="*/ 489774 h 2472838"/>
                <a:gd name="connsiteX161" fmla="*/ 1798453 w 2444235"/>
                <a:gd name="connsiteY161" fmla="*/ 194449 h 2472838"/>
                <a:gd name="connsiteX162" fmla="*/ 1772490 w 2444235"/>
                <a:gd name="connsiteY162" fmla="*/ 164159 h 2472838"/>
                <a:gd name="connsiteX163" fmla="*/ 1767352 w 2444235"/>
                <a:gd name="connsiteY163" fmla="*/ 148474 h 2472838"/>
                <a:gd name="connsiteX164" fmla="*/ 1783038 w 2444235"/>
                <a:gd name="connsiteY164" fmla="*/ 143876 h 2472838"/>
                <a:gd name="connsiteX165" fmla="*/ 1889322 w 2444235"/>
                <a:gd name="connsiteY165" fmla="*/ 205267 h 2472838"/>
                <a:gd name="connsiteX166" fmla="*/ 1891756 w 2444235"/>
                <a:gd name="connsiteY166" fmla="*/ 219871 h 2472838"/>
                <a:gd name="connsiteX167" fmla="*/ 1877423 w 2444235"/>
                <a:gd name="connsiteY167" fmla="*/ 224198 h 2472838"/>
                <a:gd name="connsiteX168" fmla="*/ 1838208 w 2444235"/>
                <a:gd name="connsiteY168" fmla="*/ 213921 h 2472838"/>
                <a:gd name="connsiteX169" fmla="*/ 1666476 w 2444235"/>
                <a:gd name="connsiteY169" fmla="*/ 511139 h 2472838"/>
                <a:gd name="connsiteX170" fmla="*/ 1780604 w 2444235"/>
                <a:gd name="connsiteY170" fmla="*/ 594706 h 2472838"/>
                <a:gd name="connsiteX171" fmla="*/ 1871202 w 2444235"/>
                <a:gd name="connsiteY171" fmla="*/ 495994 h 2472838"/>
                <a:gd name="connsiteX172" fmla="*/ 1844158 w 2444235"/>
                <a:gd name="connsiteY172" fmla="*/ 448396 h 2472838"/>
                <a:gd name="connsiteX173" fmla="*/ 1836315 w 2444235"/>
                <a:gd name="connsiteY173" fmla="*/ 407829 h 2472838"/>
                <a:gd name="connsiteX174" fmla="*/ 1871743 w 2444235"/>
                <a:gd name="connsiteY174" fmla="*/ 371049 h 2472838"/>
                <a:gd name="connsiteX175" fmla="*/ 1903656 w 2444235"/>
                <a:gd name="connsiteY175" fmla="*/ 373754 h 2472838"/>
                <a:gd name="connsiteX176" fmla="*/ 2026167 w 2444235"/>
                <a:gd name="connsiteY176" fmla="*/ 495994 h 2472838"/>
                <a:gd name="connsiteX177" fmla="*/ 1970996 w 2444235"/>
                <a:gd name="connsiteY177" fmla="*/ 553328 h 2472838"/>
                <a:gd name="connsiteX178" fmla="*/ 1936379 w 2444235"/>
                <a:gd name="connsiteY178" fmla="*/ 542240 h 2472838"/>
                <a:gd name="connsiteX179" fmla="*/ 1904467 w 2444235"/>
                <a:gd name="connsiteY179" fmla="*/ 524391 h 2472838"/>
                <a:gd name="connsiteX180" fmla="*/ 1813057 w 2444235"/>
                <a:gd name="connsiteY180" fmla="*/ 624185 h 2472838"/>
                <a:gd name="connsiteX181" fmla="*/ 1906360 w 2444235"/>
                <a:gd name="connsiteY181" fmla="*/ 730199 h 2472838"/>
                <a:gd name="connsiteX182" fmla="*/ 2187892 w 2444235"/>
                <a:gd name="connsiteY182" fmla="*/ 533045 h 2472838"/>
                <a:gd name="connsiteX183" fmla="*/ 2175452 w 2444235"/>
                <a:gd name="connsiteY183" fmla="*/ 500592 h 2472838"/>
                <a:gd name="connsiteX184" fmla="*/ 2176804 w 2444235"/>
                <a:gd name="connsiteY184" fmla="*/ 480038 h 2472838"/>
                <a:gd name="connsiteX185" fmla="*/ 2197628 w 2444235"/>
                <a:gd name="connsiteY185" fmla="*/ 485447 h 2472838"/>
                <a:gd name="connsiteX186" fmla="*/ 2261723 w 2444235"/>
                <a:gd name="connsiteY186" fmla="*/ 578209 h 2472838"/>
                <a:gd name="connsiteX187" fmla="*/ 2260371 w 2444235"/>
                <a:gd name="connsiteY187" fmla="*/ 597140 h 2472838"/>
                <a:gd name="connsiteX188" fmla="*/ 2240629 w 2444235"/>
                <a:gd name="connsiteY188" fmla="*/ 592272 h 2472838"/>
                <a:gd name="connsiteX189" fmla="*/ 2213314 w 2444235"/>
                <a:gd name="connsiteY189" fmla="*/ 569014 h 2472838"/>
                <a:gd name="connsiteX190" fmla="*/ 1931782 w 2444235"/>
                <a:gd name="connsiteY190" fmla="*/ 766168 h 2472838"/>
                <a:gd name="connsiteX191" fmla="*/ 1999934 w 2444235"/>
                <a:gd name="connsiteY191" fmla="*/ 890031 h 2472838"/>
                <a:gd name="connsiteX192" fmla="*/ 2121634 w 2444235"/>
                <a:gd name="connsiteY192" fmla="*/ 839728 h 2472838"/>
                <a:gd name="connsiteX193" fmla="*/ 2120822 w 2444235"/>
                <a:gd name="connsiteY193" fmla="*/ 766979 h 2472838"/>
                <a:gd name="connsiteX194" fmla="*/ 2193842 w 2444235"/>
                <a:gd name="connsiteY194" fmla="*/ 734255 h 2472838"/>
                <a:gd name="connsiteX195" fmla="*/ 2263076 w 2444235"/>
                <a:gd name="connsiteY195" fmla="*/ 847571 h 2472838"/>
                <a:gd name="connsiteX196" fmla="*/ 2262805 w 2444235"/>
                <a:gd name="connsiteY196" fmla="*/ 908962 h 2472838"/>
                <a:gd name="connsiteX197" fmla="*/ 2196276 w 2444235"/>
                <a:gd name="connsiteY197" fmla="*/ 937900 h 2472838"/>
                <a:gd name="connsiteX198" fmla="*/ 2141917 w 2444235"/>
                <a:gd name="connsiteY198" fmla="*/ 879213 h 2472838"/>
                <a:gd name="connsiteX199" fmla="*/ 2016701 w 2444235"/>
                <a:gd name="connsiteY199" fmla="*/ 931138 h 2472838"/>
                <a:gd name="connsiteX200" fmla="*/ 2056186 w 2444235"/>
                <a:gd name="connsiteY200" fmla="*/ 1066901 h 2472838"/>
                <a:gd name="connsiteX201" fmla="*/ 2394782 w 2444235"/>
                <a:gd name="connsiteY201" fmla="*/ 1007133 h 2472838"/>
                <a:gd name="connsiteX202" fmla="*/ 2397216 w 2444235"/>
                <a:gd name="connsiteY202" fmla="*/ 970353 h 2472838"/>
                <a:gd name="connsiteX203" fmla="*/ 2407222 w 2444235"/>
                <a:gd name="connsiteY203" fmla="*/ 954397 h 2472838"/>
                <a:gd name="connsiteX204" fmla="*/ 2422097 w 2444235"/>
                <a:gd name="connsiteY204" fmla="*/ 966296 h 2472838"/>
                <a:gd name="connsiteX205" fmla="*/ 2441839 w 2444235"/>
                <a:gd name="connsiteY205" fmla="*/ 1081235 h 2472838"/>
                <a:gd name="connsiteX206" fmla="*/ 2432374 w 2444235"/>
                <a:gd name="connsiteY206" fmla="*/ 1096109 h 2472838"/>
                <a:gd name="connsiteX207" fmla="*/ 2418040 w 2444235"/>
                <a:gd name="connsiteY207" fmla="*/ 1085562 h 2472838"/>
                <a:gd name="connsiteX208" fmla="*/ 2401814 w 2444235"/>
                <a:gd name="connsiteY208" fmla="*/ 1050945 h 2472838"/>
                <a:gd name="connsiteX209" fmla="*/ 2063759 w 2444235"/>
                <a:gd name="connsiteY209" fmla="*/ 1110443 h 2472838"/>
                <a:gd name="connsiteX210" fmla="*/ 2072954 w 2444235"/>
                <a:gd name="connsiteY210" fmla="*/ 1251615 h 2472838"/>
                <a:gd name="connsiteX211" fmla="*/ 2207905 w 2444235"/>
                <a:gd name="connsiteY211" fmla="*/ 1257564 h 2472838"/>
                <a:gd name="connsiteX212" fmla="*/ 2217641 w 2444235"/>
                <a:gd name="connsiteY212" fmla="*/ 1224570 h 2472838"/>
                <a:gd name="connsiteX213" fmla="*/ 2240358 w 2444235"/>
                <a:gd name="connsiteY213" fmla="*/ 1183733 h 2472838"/>
                <a:gd name="connsiteX214" fmla="*/ 2310944 w 2444235"/>
                <a:gd name="connsiteY214" fmla="*/ 1186708 h 2472838"/>
                <a:gd name="connsiteX215" fmla="*/ 2335555 w 2444235"/>
                <a:gd name="connsiteY215" fmla="*/ 1274873 h 2472838"/>
                <a:gd name="connsiteX216" fmla="*/ 2317435 w 2444235"/>
                <a:gd name="connsiteY216" fmla="*/ 1358440 h 2472838"/>
                <a:gd name="connsiteX217" fmla="*/ 2302561 w 2444235"/>
                <a:gd name="connsiteY217" fmla="*/ 1380887 h 2472838"/>
                <a:gd name="connsiteX218" fmla="*/ 2231434 w 2444235"/>
                <a:gd name="connsiteY218" fmla="*/ 1377371 h 2472838"/>
                <a:gd name="connsiteX219" fmla="*/ 2209257 w 2444235"/>
                <a:gd name="connsiteY219" fmla="*/ 1320307 h 2472838"/>
                <a:gd name="connsiteX220" fmla="*/ 2206282 w 2444235"/>
                <a:gd name="connsiteY220" fmla="*/ 1301647 h 2472838"/>
                <a:gd name="connsiteX221" fmla="*/ 2070520 w 2444235"/>
                <a:gd name="connsiteY221" fmla="*/ 1295427 h 2472838"/>
                <a:gd name="connsiteX222" fmla="*/ 2049155 w 2444235"/>
                <a:gd name="connsiteY222" fmla="*/ 1434976 h 2472838"/>
                <a:gd name="connsiteX223" fmla="*/ 2121093 w 2444235"/>
                <a:gd name="connsiteY223" fmla="*/ 1454448 h 2472838"/>
                <a:gd name="connsiteX224" fmla="*/ 2368549 w 2444235"/>
                <a:gd name="connsiteY224" fmla="*/ 1520706 h 2472838"/>
                <a:gd name="connsiteX225" fmla="*/ 2387750 w 2444235"/>
                <a:gd name="connsiteY225" fmla="*/ 1512052 h 2472838"/>
                <a:gd name="connsiteX226" fmla="*/ 2402354 w 2444235"/>
                <a:gd name="connsiteY226" fmla="*/ 1487983 h 2472838"/>
                <a:gd name="connsiteX227" fmla="*/ 2415876 w 2444235"/>
                <a:gd name="connsiteY227" fmla="*/ 1482033 h 2472838"/>
                <a:gd name="connsiteX228" fmla="*/ 2422908 w 2444235"/>
                <a:gd name="connsiteY228" fmla="*/ 1493392 h 2472838"/>
                <a:gd name="connsiteX229" fmla="*/ 2417770 w 2444235"/>
                <a:gd name="connsiteY229" fmla="*/ 1552078 h 2472838"/>
                <a:gd name="connsiteX230" fmla="*/ 2394511 w 2444235"/>
                <a:gd name="connsiteY230" fmla="*/ 1608871 h 2472838"/>
                <a:gd name="connsiteX231" fmla="*/ 2377744 w 2444235"/>
                <a:gd name="connsiteY231" fmla="*/ 1619959 h 2472838"/>
                <a:gd name="connsiteX232" fmla="*/ 2369631 w 2444235"/>
                <a:gd name="connsiteY232" fmla="*/ 1601299 h 2472838"/>
                <a:gd name="connsiteX233" fmla="*/ 2369360 w 2444235"/>
                <a:gd name="connsiteY233" fmla="*/ 1566141 h 2472838"/>
                <a:gd name="connsiteX234" fmla="*/ 2038607 w 2444235"/>
                <a:gd name="connsiteY234" fmla="*/ 1477435 h 2472838"/>
                <a:gd name="connsiteX235" fmla="*/ 1987223 w 2444235"/>
                <a:gd name="connsiteY235" fmla="*/ 1609141 h 2472838"/>
                <a:gd name="connsiteX236" fmla="*/ 2106218 w 2444235"/>
                <a:gd name="connsiteY236" fmla="*/ 1671073 h 2472838"/>
                <a:gd name="connsiteX237" fmla="*/ 2143810 w 2444235"/>
                <a:gd name="connsiteY237" fmla="*/ 1632941 h 2472838"/>
                <a:gd name="connsiteX238" fmla="*/ 2167880 w 2444235"/>
                <a:gd name="connsiteY238" fmla="*/ 1618066 h 2472838"/>
                <a:gd name="connsiteX239" fmla="*/ 2231434 w 2444235"/>
                <a:gd name="connsiteY239" fmla="*/ 1653494 h 2472838"/>
                <a:gd name="connsiteX240" fmla="*/ 2148408 w 2444235"/>
                <a:gd name="connsiteY240" fmla="*/ 1820088 h 2472838"/>
                <a:gd name="connsiteX241" fmla="*/ 2076740 w 2444235"/>
                <a:gd name="connsiteY241" fmla="*/ 1783578 h 2472838"/>
                <a:gd name="connsiteX242" fmla="*/ 2077822 w 2444235"/>
                <a:gd name="connsiteY242" fmla="*/ 1747338 h 2472838"/>
                <a:gd name="connsiteX243" fmla="*/ 2087017 w 2444235"/>
                <a:gd name="connsiteY243" fmla="*/ 1710828 h 2472838"/>
                <a:gd name="connsiteX244" fmla="*/ 1966669 w 2444235"/>
                <a:gd name="connsiteY244" fmla="*/ 1648085 h 2472838"/>
                <a:gd name="connsiteX245" fmla="*/ 1888240 w 2444235"/>
                <a:gd name="connsiteY245" fmla="*/ 1765458 h 2472838"/>
                <a:gd name="connsiteX246" fmla="*/ 2151112 w 2444235"/>
                <a:gd name="connsiteY246" fmla="*/ 1986140 h 2472838"/>
                <a:gd name="connsiteX247" fmla="*/ 2184106 w 2444235"/>
                <a:gd name="connsiteY247" fmla="*/ 1963693 h 2472838"/>
                <a:gd name="connsiteX248" fmla="*/ 2200062 w 2444235"/>
                <a:gd name="connsiteY248" fmla="*/ 1963153 h 2472838"/>
                <a:gd name="connsiteX249" fmla="*/ 2201414 w 2444235"/>
                <a:gd name="connsiteY249" fmla="*/ 1977757 h 2472838"/>
                <a:gd name="connsiteX250" fmla="*/ 2122445 w 2444235"/>
                <a:gd name="connsiteY250" fmla="*/ 2071601 h 2472838"/>
                <a:gd name="connsiteX251" fmla="*/ 2107841 w 2444235"/>
                <a:gd name="connsiteY251" fmla="*/ 2071871 h 2472838"/>
                <a:gd name="connsiteX252" fmla="*/ 2105948 w 2444235"/>
                <a:gd name="connsiteY252" fmla="*/ 2057267 h 2472838"/>
                <a:gd name="connsiteX253" fmla="*/ 2122445 w 2444235"/>
                <a:gd name="connsiteY253" fmla="*/ 2019675 h 2472838"/>
                <a:gd name="connsiteX254" fmla="*/ 1859573 w 2444235"/>
                <a:gd name="connsiteY254" fmla="*/ 1798993 h 2472838"/>
                <a:gd name="connsiteX255" fmla="*/ 1757616 w 2444235"/>
                <a:gd name="connsiteY255" fmla="*/ 1896623 h 2472838"/>
                <a:gd name="connsiteX256" fmla="*/ 1839831 w 2444235"/>
                <a:gd name="connsiteY256" fmla="*/ 2003719 h 2472838"/>
                <a:gd name="connsiteX257" fmla="*/ 1881750 w 2444235"/>
                <a:gd name="connsiteY257" fmla="*/ 1986952 h 2472838"/>
                <a:gd name="connsiteX258" fmla="*/ 1924209 w 2444235"/>
                <a:gd name="connsiteY258" fmla="*/ 1982084 h 2472838"/>
                <a:gd name="connsiteX259" fmla="*/ 1962072 w 2444235"/>
                <a:gd name="connsiteY259" fmla="*/ 2029141 h 2472838"/>
                <a:gd name="connsiteX260" fmla="*/ 1956663 w 2444235"/>
                <a:gd name="connsiteY260" fmla="*/ 2049965 h 2472838"/>
                <a:gd name="connsiteX261" fmla="*/ 1816032 w 2444235"/>
                <a:gd name="connsiteY261" fmla="*/ 2155168 h 2472838"/>
                <a:gd name="connsiteX262" fmla="*/ 1766000 w 2444235"/>
                <a:gd name="connsiteY262" fmla="*/ 2090261 h 2472838"/>
                <a:gd name="connsiteX263" fmla="*/ 1802780 w 2444235"/>
                <a:gd name="connsiteY263" fmla="*/ 2028059 h 2472838"/>
                <a:gd name="connsiteX264" fmla="*/ 1722458 w 2444235"/>
                <a:gd name="connsiteY264" fmla="*/ 1923127 h 2472838"/>
                <a:gd name="connsiteX265" fmla="*/ 1601840 w 2444235"/>
                <a:gd name="connsiteY265" fmla="*/ 1996417 h 2472838"/>
                <a:gd name="connsiteX266" fmla="*/ 1747069 w 2444235"/>
                <a:gd name="connsiteY266" fmla="*/ 2307698 h 2472838"/>
                <a:gd name="connsiteX267" fmla="*/ 1786013 w 2444235"/>
                <a:gd name="connsiteY267" fmla="*/ 2300937 h 2472838"/>
                <a:gd name="connsiteX268" fmla="*/ 1800616 w 2444235"/>
                <a:gd name="connsiteY268" fmla="*/ 2306887 h 2472838"/>
                <a:gd name="connsiteX269" fmla="*/ 1795749 w 2444235"/>
                <a:gd name="connsiteY269" fmla="*/ 2322032 h 2472838"/>
                <a:gd name="connsiteX270" fmla="*/ 1704068 w 2444235"/>
                <a:gd name="connsiteY270" fmla="*/ 2370712 h 2472838"/>
                <a:gd name="connsiteX271" fmla="*/ 1682703 w 2444235"/>
                <a:gd name="connsiteY271" fmla="*/ 2373146 h 2472838"/>
                <a:gd name="connsiteX272" fmla="*/ 1674319 w 2444235"/>
                <a:gd name="connsiteY272" fmla="*/ 2355296 h 2472838"/>
                <a:gd name="connsiteX273" fmla="*/ 1706773 w 2444235"/>
                <a:gd name="connsiteY273" fmla="*/ 2325548 h 2472838"/>
                <a:gd name="connsiteX274" fmla="*/ 1561815 w 2444235"/>
                <a:gd name="connsiteY274" fmla="*/ 2014807 h 2472838"/>
                <a:gd name="connsiteX275" fmla="*/ 1427945 w 2444235"/>
                <a:gd name="connsiteY275" fmla="*/ 2060242 h 2472838"/>
                <a:gd name="connsiteX276" fmla="*/ 1456612 w 2444235"/>
                <a:gd name="connsiteY276" fmla="*/ 2190326 h 2472838"/>
                <a:gd name="connsiteX277" fmla="*/ 1518003 w 2444235"/>
                <a:gd name="connsiteY277" fmla="*/ 2197627 h 2472838"/>
                <a:gd name="connsiteX278" fmla="*/ 1530713 w 2444235"/>
                <a:gd name="connsiteY278" fmla="*/ 2201684 h 2472838"/>
                <a:gd name="connsiteX279" fmla="*/ 1547751 w 2444235"/>
                <a:gd name="connsiteY279" fmla="*/ 2278761 h 2472838"/>
                <a:gd name="connsiteX280" fmla="*/ 1433624 w 2444235"/>
                <a:gd name="connsiteY280" fmla="*/ 2326900 h 2472838"/>
                <a:gd name="connsiteX281" fmla="*/ 1370070 w 2444235"/>
                <a:gd name="connsiteY281" fmla="*/ 2319057 h 2472838"/>
                <a:gd name="connsiteX282" fmla="*/ 1352491 w 2444235"/>
                <a:gd name="connsiteY282" fmla="*/ 2240628 h 2472838"/>
                <a:gd name="connsiteX283" fmla="*/ 1413070 w 2444235"/>
                <a:gd name="connsiteY283" fmla="*/ 2198980 h 2472838"/>
                <a:gd name="connsiteX284" fmla="*/ 1384403 w 2444235"/>
                <a:gd name="connsiteY284" fmla="*/ 2069978 h 2472838"/>
                <a:gd name="connsiteX285" fmla="*/ 1245395 w 2444235"/>
                <a:gd name="connsiteY285" fmla="*/ 2084852 h 2472838"/>
                <a:gd name="connsiteX286" fmla="*/ 1245395 w 2444235"/>
                <a:gd name="connsiteY286" fmla="*/ 2428857 h 2472838"/>
                <a:gd name="connsiteX287" fmla="*/ 1282716 w 2444235"/>
                <a:gd name="connsiteY287" fmla="*/ 2439404 h 2472838"/>
                <a:gd name="connsiteX288" fmla="*/ 1294886 w 2444235"/>
                <a:gd name="connsiteY288" fmla="*/ 2450763 h 2472838"/>
                <a:gd name="connsiteX289" fmla="*/ 1282987 w 2444235"/>
                <a:gd name="connsiteY289" fmla="*/ 2462392 h 2472838"/>
                <a:gd name="connsiteX290" fmla="*/ 1161287 w 2444235"/>
                <a:gd name="connsiteY290" fmla="*/ 2462392 h 2472838"/>
                <a:gd name="connsiteX291" fmla="*/ 1150469 w 2444235"/>
                <a:gd name="connsiteY291" fmla="*/ 2450493 h 2472838"/>
                <a:gd name="connsiteX292" fmla="*/ 1161017 w 2444235"/>
                <a:gd name="connsiteY292" fmla="*/ 2439945 h 2472838"/>
                <a:gd name="connsiteX293" fmla="*/ 1200231 w 2444235"/>
                <a:gd name="connsiteY293" fmla="*/ 2430209 h 2472838"/>
                <a:gd name="connsiteX294" fmla="*/ 2028871 w 2444235"/>
                <a:gd name="connsiteY294" fmla="*/ 1236740 h 2472838"/>
                <a:gd name="connsiteX295" fmla="*/ 1224301 w 2444235"/>
                <a:gd name="connsiteY295" fmla="*/ 430006 h 2472838"/>
                <a:gd name="connsiteX296" fmla="*/ 415944 w 2444235"/>
                <a:gd name="connsiteY296" fmla="*/ 1236199 h 2472838"/>
                <a:gd name="connsiteX297" fmla="*/ 1220785 w 2444235"/>
                <a:gd name="connsiteY297" fmla="*/ 2042934 h 2472838"/>
                <a:gd name="connsiteX298" fmla="*/ 2028871 w 2444235"/>
                <a:gd name="connsiteY298" fmla="*/ 1236740 h 247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</a:cxnLst>
              <a:rect l="l" t="t" r="r" b="b"/>
              <a:pathLst>
                <a:path w="2444235" h="2472838">
                  <a:moveTo>
                    <a:pt x="1200231" y="2430209"/>
                  </a:moveTo>
                  <a:cubicBezTo>
                    <a:pt x="1200231" y="2315541"/>
                    <a:pt x="1200231" y="2200873"/>
                    <a:pt x="1200231" y="2087557"/>
                  </a:cubicBezTo>
                  <a:cubicBezTo>
                    <a:pt x="1142086" y="2079984"/>
                    <a:pt x="1084751" y="2072682"/>
                    <a:pt x="1026065" y="2065110"/>
                  </a:cubicBezTo>
                  <a:cubicBezTo>
                    <a:pt x="1014977" y="2107029"/>
                    <a:pt x="1003348" y="2150841"/>
                    <a:pt x="991719" y="2194923"/>
                  </a:cubicBezTo>
                  <a:cubicBezTo>
                    <a:pt x="1002266" y="2200332"/>
                    <a:pt x="1013354" y="2204118"/>
                    <a:pt x="1021738" y="2211150"/>
                  </a:cubicBezTo>
                  <a:cubicBezTo>
                    <a:pt x="1036072" y="2223049"/>
                    <a:pt x="1051216" y="2235219"/>
                    <a:pt x="1061764" y="2250364"/>
                  </a:cubicBezTo>
                  <a:cubicBezTo>
                    <a:pt x="1075827" y="2270918"/>
                    <a:pt x="1069066" y="2295528"/>
                    <a:pt x="1046348" y="2306346"/>
                  </a:cubicBezTo>
                  <a:cubicBezTo>
                    <a:pt x="1030122" y="2314189"/>
                    <a:pt x="1011461" y="2319327"/>
                    <a:pt x="993612" y="2320139"/>
                  </a:cubicBezTo>
                  <a:cubicBezTo>
                    <a:pt x="950611" y="2322032"/>
                    <a:pt x="910586" y="2310132"/>
                    <a:pt x="875428" y="2284981"/>
                  </a:cubicBezTo>
                  <a:cubicBezTo>
                    <a:pt x="865962" y="2278220"/>
                    <a:pt x="857308" y="2269836"/>
                    <a:pt x="850547" y="2260641"/>
                  </a:cubicBezTo>
                  <a:cubicBezTo>
                    <a:pt x="830805" y="2233867"/>
                    <a:pt x="837836" y="2206282"/>
                    <a:pt x="868126" y="2193030"/>
                  </a:cubicBezTo>
                  <a:cubicBezTo>
                    <a:pt x="880296" y="2187621"/>
                    <a:pt x="893818" y="2185187"/>
                    <a:pt x="907070" y="2183565"/>
                  </a:cubicBezTo>
                  <a:cubicBezTo>
                    <a:pt x="920322" y="2181942"/>
                    <a:pt x="933844" y="2183294"/>
                    <a:pt x="949259" y="2183294"/>
                  </a:cubicBezTo>
                  <a:cubicBezTo>
                    <a:pt x="960618" y="2140293"/>
                    <a:pt x="972247" y="2096481"/>
                    <a:pt x="983605" y="2054292"/>
                  </a:cubicBezTo>
                  <a:cubicBezTo>
                    <a:pt x="928164" y="2031304"/>
                    <a:pt x="872994" y="2008858"/>
                    <a:pt x="815930" y="1985059"/>
                  </a:cubicBezTo>
                  <a:cubicBezTo>
                    <a:pt x="759678" y="2082418"/>
                    <a:pt x="702073" y="2182212"/>
                    <a:pt x="645010" y="2281195"/>
                  </a:cubicBezTo>
                  <a:cubicBezTo>
                    <a:pt x="655016" y="2291742"/>
                    <a:pt x="665023" y="2301478"/>
                    <a:pt x="673947" y="2312025"/>
                  </a:cubicBezTo>
                  <a:cubicBezTo>
                    <a:pt x="676652" y="2315271"/>
                    <a:pt x="678274" y="2322032"/>
                    <a:pt x="676652" y="2325277"/>
                  </a:cubicBezTo>
                  <a:cubicBezTo>
                    <a:pt x="675029" y="2328252"/>
                    <a:pt x="668268" y="2330416"/>
                    <a:pt x="663941" y="2329875"/>
                  </a:cubicBezTo>
                  <a:cubicBezTo>
                    <a:pt x="654205" y="2328793"/>
                    <a:pt x="644198" y="2326900"/>
                    <a:pt x="635274" y="2323384"/>
                  </a:cubicBezTo>
                  <a:cubicBezTo>
                    <a:pt x="606607" y="2312025"/>
                    <a:pt x="579833" y="2296880"/>
                    <a:pt x="559549" y="2273081"/>
                  </a:cubicBezTo>
                  <a:cubicBezTo>
                    <a:pt x="555493" y="2268213"/>
                    <a:pt x="554681" y="2260370"/>
                    <a:pt x="552518" y="2253880"/>
                  </a:cubicBezTo>
                  <a:cubicBezTo>
                    <a:pt x="559009" y="2252528"/>
                    <a:pt x="566040" y="2249553"/>
                    <a:pt x="572260" y="2250364"/>
                  </a:cubicBezTo>
                  <a:cubicBezTo>
                    <a:pt x="583348" y="2251987"/>
                    <a:pt x="593896" y="2256043"/>
                    <a:pt x="606607" y="2259559"/>
                  </a:cubicBezTo>
                  <a:cubicBezTo>
                    <a:pt x="663670" y="2160577"/>
                    <a:pt x="721545" y="2060783"/>
                    <a:pt x="778609" y="1961800"/>
                  </a:cubicBezTo>
                  <a:cubicBezTo>
                    <a:pt x="740747" y="1933945"/>
                    <a:pt x="703426" y="1906630"/>
                    <a:pt x="664752" y="1878233"/>
                  </a:cubicBezTo>
                  <a:cubicBezTo>
                    <a:pt x="634733" y="1910957"/>
                    <a:pt x="603902" y="1944492"/>
                    <a:pt x="573612" y="1977486"/>
                  </a:cubicBezTo>
                  <a:cubicBezTo>
                    <a:pt x="583348" y="1993983"/>
                    <a:pt x="594166" y="2008587"/>
                    <a:pt x="600927" y="2024814"/>
                  </a:cubicBezTo>
                  <a:cubicBezTo>
                    <a:pt x="606336" y="2038065"/>
                    <a:pt x="608500" y="2053481"/>
                    <a:pt x="608500" y="2067814"/>
                  </a:cubicBezTo>
                  <a:cubicBezTo>
                    <a:pt x="608229" y="2086745"/>
                    <a:pt x="593625" y="2100538"/>
                    <a:pt x="574694" y="2101890"/>
                  </a:cubicBezTo>
                  <a:cubicBezTo>
                    <a:pt x="563336" y="2102702"/>
                    <a:pt x="550625" y="2102702"/>
                    <a:pt x="540077" y="2098915"/>
                  </a:cubicBezTo>
                  <a:cubicBezTo>
                    <a:pt x="479768" y="2078362"/>
                    <a:pt x="436497" y="2039688"/>
                    <a:pt x="418648" y="1977216"/>
                  </a:cubicBezTo>
                  <a:cubicBezTo>
                    <a:pt x="407830" y="1938813"/>
                    <a:pt x="433523" y="1911498"/>
                    <a:pt x="472196" y="1920422"/>
                  </a:cubicBezTo>
                  <a:cubicBezTo>
                    <a:pt x="495454" y="1925561"/>
                    <a:pt x="517360" y="1936379"/>
                    <a:pt x="542782" y="1945844"/>
                  </a:cubicBezTo>
                  <a:cubicBezTo>
                    <a:pt x="570638" y="1915284"/>
                    <a:pt x="601739" y="1881749"/>
                    <a:pt x="632028" y="1848484"/>
                  </a:cubicBezTo>
                  <a:cubicBezTo>
                    <a:pt x="600927" y="1813056"/>
                    <a:pt x="570367" y="1778439"/>
                    <a:pt x="538725" y="1742200"/>
                  </a:cubicBezTo>
                  <a:cubicBezTo>
                    <a:pt x="445693" y="1807377"/>
                    <a:pt x="351308" y="1873365"/>
                    <a:pt x="257193" y="1939353"/>
                  </a:cubicBezTo>
                  <a:cubicBezTo>
                    <a:pt x="261791" y="1952064"/>
                    <a:pt x="266929" y="1963964"/>
                    <a:pt x="269904" y="1976404"/>
                  </a:cubicBezTo>
                  <a:cubicBezTo>
                    <a:pt x="271256" y="1981272"/>
                    <a:pt x="268552" y="1987493"/>
                    <a:pt x="267470" y="1992901"/>
                  </a:cubicBezTo>
                  <a:cubicBezTo>
                    <a:pt x="261520" y="1991820"/>
                    <a:pt x="254489" y="1992631"/>
                    <a:pt x="250162" y="1989386"/>
                  </a:cubicBezTo>
                  <a:cubicBezTo>
                    <a:pt x="216086" y="1964234"/>
                    <a:pt x="193098" y="1930970"/>
                    <a:pt x="181739" y="1890403"/>
                  </a:cubicBezTo>
                  <a:cubicBezTo>
                    <a:pt x="180387" y="1886076"/>
                    <a:pt x="182010" y="1878233"/>
                    <a:pt x="184985" y="1876070"/>
                  </a:cubicBezTo>
                  <a:cubicBezTo>
                    <a:pt x="187959" y="1873906"/>
                    <a:pt x="195802" y="1874988"/>
                    <a:pt x="199589" y="1877692"/>
                  </a:cubicBezTo>
                  <a:cubicBezTo>
                    <a:pt x="210677" y="1885265"/>
                    <a:pt x="220683" y="1894460"/>
                    <a:pt x="231771" y="1903384"/>
                  </a:cubicBezTo>
                  <a:cubicBezTo>
                    <a:pt x="325345" y="1837937"/>
                    <a:pt x="419730" y="1771949"/>
                    <a:pt x="513303" y="1706231"/>
                  </a:cubicBezTo>
                  <a:cubicBezTo>
                    <a:pt x="490586" y="1664853"/>
                    <a:pt x="468410" y="1624286"/>
                    <a:pt x="445422" y="1582638"/>
                  </a:cubicBezTo>
                  <a:cubicBezTo>
                    <a:pt x="404585" y="1599676"/>
                    <a:pt x="362396" y="1616984"/>
                    <a:pt x="323181" y="1633211"/>
                  </a:cubicBezTo>
                  <a:cubicBezTo>
                    <a:pt x="323722" y="1658633"/>
                    <a:pt x="326968" y="1682432"/>
                    <a:pt x="323993" y="1705690"/>
                  </a:cubicBezTo>
                  <a:cubicBezTo>
                    <a:pt x="318854" y="1748150"/>
                    <a:pt x="284237" y="1762483"/>
                    <a:pt x="249080" y="1737873"/>
                  </a:cubicBezTo>
                  <a:cubicBezTo>
                    <a:pt x="210136" y="1710558"/>
                    <a:pt x="189853" y="1670532"/>
                    <a:pt x="181469" y="1625098"/>
                  </a:cubicBezTo>
                  <a:cubicBezTo>
                    <a:pt x="177953" y="1605626"/>
                    <a:pt x="177953" y="1584531"/>
                    <a:pt x="181739" y="1565059"/>
                  </a:cubicBezTo>
                  <a:cubicBezTo>
                    <a:pt x="188500" y="1530442"/>
                    <a:pt x="218790" y="1517461"/>
                    <a:pt x="248539" y="1536933"/>
                  </a:cubicBezTo>
                  <a:cubicBezTo>
                    <a:pt x="265847" y="1548292"/>
                    <a:pt x="278829" y="1565600"/>
                    <a:pt x="293703" y="1580745"/>
                  </a:cubicBezTo>
                  <a:cubicBezTo>
                    <a:pt x="297219" y="1584531"/>
                    <a:pt x="299653" y="1589669"/>
                    <a:pt x="302628" y="1594537"/>
                  </a:cubicBezTo>
                  <a:cubicBezTo>
                    <a:pt x="345358" y="1576688"/>
                    <a:pt x="387547" y="1559380"/>
                    <a:pt x="428655" y="1542342"/>
                  </a:cubicBezTo>
                  <a:cubicBezTo>
                    <a:pt x="415403" y="1496907"/>
                    <a:pt x="402421" y="1452554"/>
                    <a:pt x="388899" y="1406579"/>
                  </a:cubicBezTo>
                  <a:cubicBezTo>
                    <a:pt x="276395" y="1426321"/>
                    <a:pt x="162808" y="1446334"/>
                    <a:pt x="50303" y="1466347"/>
                  </a:cubicBezTo>
                  <a:cubicBezTo>
                    <a:pt x="48681" y="1481222"/>
                    <a:pt x="48140" y="1494744"/>
                    <a:pt x="45706" y="1507995"/>
                  </a:cubicBezTo>
                  <a:cubicBezTo>
                    <a:pt x="44895" y="1512052"/>
                    <a:pt x="40297" y="1518272"/>
                    <a:pt x="37322" y="1518543"/>
                  </a:cubicBezTo>
                  <a:cubicBezTo>
                    <a:pt x="32995" y="1518813"/>
                    <a:pt x="26504" y="1515297"/>
                    <a:pt x="24341" y="1511241"/>
                  </a:cubicBezTo>
                  <a:cubicBezTo>
                    <a:pt x="2976" y="1473108"/>
                    <a:pt x="-4867" y="1432271"/>
                    <a:pt x="2976" y="1389000"/>
                  </a:cubicBezTo>
                  <a:cubicBezTo>
                    <a:pt x="3787" y="1384943"/>
                    <a:pt x="8385" y="1378723"/>
                    <a:pt x="11630" y="1378453"/>
                  </a:cubicBezTo>
                  <a:cubicBezTo>
                    <a:pt x="15957" y="1378182"/>
                    <a:pt x="22177" y="1381969"/>
                    <a:pt x="24341" y="1385755"/>
                  </a:cubicBezTo>
                  <a:cubicBezTo>
                    <a:pt x="31102" y="1397113"/>
                    <a:pt x="36240" y="1409554"/>
                    <a:pt x="42731" y="1422806"/>
                  </a:cubicBezTo>
                  <a:cubicBezTo>
                    <a:pt x="155236" y="1403063"/>
                    <a:pt x="268281" y="1383050"/>
                    <a:pt x="381056" y="1363308"/>
                  </a:cubicBezTo>
                  <a:cubicBezTo>
                    <a:pt x="378082" y="1316521"/>
                    <a:pt x="375107" y="1270546"/>
                    <a:pt x="371861" y="1222407"/>
                  </a:cubicBezTo>
                  <a:cubicBezTo>
                    <a:pt x="327779" y="1220514"/>
                    <a:pt x="282615" y="1218620"/>
                    <a:pt x="235828" y="1216457"/>
                  </a:cubicBezTo>
                  <a:cubicBezTo>
                    <a:pt x="233664" y="1224841"/>
                    <a:pt x="232583" y="1233765"/>
                    <a:pt x="229067" y="1241608"/>
                  </a:cubicBezTo>
                  <a:cubicBezTo>
                    <a:pt x="222576" y="1256753"/>
                    <a:pt x="216897" y="1272980"/>
                    <a:pt x="207431" y="1285961"/>
                  </a:cubicBezTo>
                  <a:cubicBezTo>
                    <a:pt x="184714" y="1317332"/>
                    <a:pt x="151179" y="1315439"/>
                    <a:pt x="130084" y="1283257"/>
                  </a:cubicBezTo>
                  <a:cubicBezTo>
                    <a:pt x="114940" y="1260269"/>
                    <a:pt x="109801" y="1234306"/>
                    <a:pt x="108449" y="1207532"/>
                  </a:cubicBezTo>
                  <a:cubicBezTo>
                    <a:pt x="106826" y="1178054"/>
                    <a:pt x="110883" y="1149116"/>
                    <a:pt x="123594" y="1122072"/>
                  </a:cubicBezTo>
                  <a:cubicBezTo>
                    <a:pt x="128191" y="1112066"/>
                    <a:pt x="134141" y="1102059"/>
                    <a:pt x="141173" y="1093405"/>
                  </a:cubicBezTo>
                  <a:cubicBezTo>
                    <a:pt x="163619" y="1066901"/>
                    <a:pt x="194721" y="1067713"/>
                    <a:pt x="213111" y="1097462"/>
                  </a:cubicBezTo>
                  <a:cubicBezTo>
                    <a:pt x="223388" y="1114229"/>
                    <a:pt x="228256" y="1134512"/>
                    <a:pt x="234746" y="1153443"/>
                  </a:cubicBezTo>
                  <a:cubicBezTo>
                    <a:pt x="236639" y="1158852"/>
                    <a:pt x="236639" y="1165072"/>
                    <a:pt x="237721" y="1172104"/>
                  </a:cubicBezTo>
                  <a:cubicBezTo>
                    <a:pt x="283426" y="1174268"/>
                    <a:pt x="328861" y="1176161"/>
                    <a:pt x="373754" y="1178324"/>
                  </a:cubicBezTo>
                  <a:cubicBezTo>
                    <a:pt x="381056" y="1130997"/>
                    <a:pt x="388088" y="1085562"/>
                    <a:pt x="395390" y="1038505"/>
                  </a:cubicBezTo>
                  <a:cubicBezTo>
                    <a:pt x="285319" y="1009026"/>
                    <a:pt x="173896" y="979278"/>
                    <a:pt x="63555" y="949529"/>
                  </a:cubicBezTo>
                  <a:cubicBezTo>
                    <a:pt x="55983" y="962240"/>
                    <a:pt x="50033" y="973869"/>
                    <a:pt x="42461" y="984416"/>
                  </a:cubicBezTo>
                  <a:cubicBezTo>
                    <a:pt x="39756" y="988202"/>
                    <a:pt x="33266" y="992259"/>
                    <a:pt x="29479" y="991448"/>
                  </a:cubicBezTo>
                  <a:cubicBezTo>
                    <a:pt x="25964" y="990636"/>
                    <a:pt x="21907" y="983875"/>
                    <a:pt x="21366" y="979548"/>
                  </a:cubicBezTo>
                  <a:cubicBezTo>
                    <a:pt x="17039" y="936277"/>
                    <a:pt x="28127" y="896792"/>
                    <a:pt x="52467" y="861094"/>
                  </a:cubicBezTo>
                  <a:cubicBezTo>
                    <a:pt x="55171" y="857037"/>
                    <a:pt x="62203" y="853792"/>
                    <a:pt x="66801" y="854332"/>
                  </a:cubicBezTo>
                  <a:cubicBezTo>
                    <a:pt x="70046" y="854873"/>
                    <a:pt x="73832" y="862446"/>
                    <a:pt x="74373" y="867043"/>
                  </a:cubicBezTo>
                  <a:cubicBezTo>
                    <a:pt x="75455" y="879484"/>
                    <a:pt x="74643" y="892195"/>
                    <a:pt x="74643" y="907069"/>
                  </a:cubicBezTo>
                  <a:cubicBezTo>
                    <a:pt x="184714" y="935736"/>
                    <a:pt x="295867" y="965485"/>
                    <a:pt x="407019" y="995234"/>
                  </a:cubicBezTo>
                  <a:cubicBezTo>
                    <a:pt x="424057" y="951422"/>
                    <a:pt x="440825" y="908151"/>
                    <a:pt x="458133" y="863527"/>
                  </a:cubicBezTo>
                  <a:cubicBezTo>
                    <a:pt x="418919" y="843244"/>
                    <a:pt x="378352" y="821879"/>
                    <a:pt x="339949" y="801866"/>
                  </a:cubicBezTo>
                  <a:cubicBezTo>
                    <a:pt x="323722" y="817282"/>
                    <a:pt x="309659" y="833238"/>
                    <a:pt x="292892" y="845678"/>
                  </a:cubicBezTo>
                  <a:cubicBezTo>
                    <a:pt x="282615" y="853251"/>
                    <a:pt x="268552" y="858119"/>
                    <a:pt x="255570" y="859471"/>
                  </a:cubicBezTo>
                  <a:cubicBezTo>
                    <a:pt x="233664" y="861905"/>
                    <a:pt x="215274" y="842433"/>
                    <a:pt x="213652" y="815659"/>
                  </a:cubicBezTo>
                  <a:cubicBezTo>
                    <a:pt x="209865" y="750211"/>
                    <a:pt x="236639" y="698557"/>
                    <a:pt x="287212" y="658801"/>
                  </a:cubicBezTo>
                  <a:cubicBezTo>
                    <a:pt x="304250" y="645279"/>
                    <a:pt x="324804" y="636895"/>
                    <a:pt x="346169" y="649065"/>
                  </a:cubicBezTo>
                  <a:cubicBezTo>
                    <a:pt x="367805" y="661506"/>
                    <a:pt x="370239" y="684223"/>
                    <a:pt x="369157" y="706129"/>
                  </a:cubicBezTo>
                  <a:cubicBezTo>
                    <a:pt x="368075" y="724249"/>
                    <a:pt x="363207" y="742369"/>
                    <a:pt x="359421" y="762381"/>
                  </a:cubicBezTo>
                  <a:cubicBezTo>
                    <a:pt x="397824" y="782394"/>
                    <a:pt x="438390" y="803759"/>
                    <a:pt x="478416" y="824584"/>
                  </a:cubicBezTo>
                  <a:cubicBezTo>
                    <a:pt x="504649" y="785369"/>
                    <a:pt x="530341" y="746696"/>
                    <a:pt x="557115" y="706940"/>
                  </a:cubicBezTo>
                  <a:cubicBezTo>
                    <a:pt x="470032" y="633650"/>
                    <a:pt x="382138" y="560089"/>
                    <a:pt x="293703" y="485988"/>
                  </a:cubicBezTo>
                  <a:cubicBezTo>
                    <a:pt x="283426" y="493290"/>
                    <a:pt x="273690" y="501403"/>
                    <a:pt x="263143" y="507353"/>
                  </a:cubicBezTo>
                  <a:cubicBezTo>
                    <a:pt x="258004" y="510328"/>
                    <a:pt x="250702" y="508975"/>
                    <a:pt x="244212" y="509787"/>
                  </a:cubicBezTo>
                  <a:cubicBezTo>
                    <a:pt x="243941" y="503837"/>
                    <a:pt x="241778" y="497076"/>
                    <a:pt x="243671" y="491938"/>
                  </a:cubicBezTo>
                  <a:cubicBezTo>
                    <a:pt x="259086" y="453534"/>
                    <a:pt x="284508" y="423245"/>
                    <a:pt x="319666" y="401880"/>
                  </a:cubicBezTo>
                  <a:cubicBezTo>
                    <a:pt x="324263" y="399175"/>
                    <a:pt x="331295" y="400527"/>
                    <a:pt x="337244" y="399987"/>
                  </a:cubicBezTo>
                  <a:cubicBezTo>
                    <a:pt x="337515" y="405936"/>
                    <a:pt x="339408" y="412427"/>
                    <a:pt x="337515" y="417565"/>
                  </a:cubicBezTo>
                  <a:cubicBezTo>
                    <a:pt x="333458" y="428924"/>
                    <a:pt x="327779" y="439471"/>
                    <a:pt x="321829" y="452182"/>
                  </a:cubicBezTo>
                  <a:cubicBezTo>
                    <a:pt x="409183" y="525473"/>
                    <a:pt x="497347" y="599574"/>
                    <a:pt x="585242" y="673135"/>
                  </a:cubicBezTo>
                  <a:cubicBezTo>
                    <a:pt x="618777" y="640952"/>
                    <a:pt x="652312" y="608769"/>
                    <a:pt x="687199" y="575505"/>
                  </a:cubicBezTo>
                  <a:cubicBezTo>
                    <a:pt x="660425" y="540617"/>
                    <a:pt x="632569" y="504107"/>
                    <a:pt x="605525" y="468950"/>
                  </a:cubicBezTo>
                  <a:cubicBezTo>
                    <a:pt x="587135" y="475711"/>
                    <a:pt x="570367" y="483283"/>
                    <a:pt x="552788" y="487881"/>
                  </a:cubicBezTo>
                  <a:cubicBezTo>
                    <a:pt x="541430" y="490856"/>
                    <a:pt x="528448" y="490856"/>
                    <a:pt x="516549" y="489504"/>
                  </a:cubicBezTo>
                  <a:cubicBezTo>
                    <a:pt x="493561" y="486799"/>
                    <a:pt x="479768" y="467327"/>
                    <a:pt x="482202" y="444069"/>
                  </a:cubicBezTo>
                  <a:cubicBezTo>
                    <a:pt x="484636" y="423245"/>
                    <a:pt x="493561" y="405125"/>
                    <a:pt x="506542" y="389169"/>
                  </a:cubicBezTo>
                  <a:cubicBezTo>
                    <a:pt x="538455" y="349684"/>
                    <a:pt x="577399" y="321017"/>
                    <a:pt x="629594" y="316419"/>
                  </a:cubicBezTo>
                  <a:cubicBezTo>
                    <a:pt x="673136" y="312633"/>
                    <a:pt x="694771" y="340759"/>
                    <a:pt x="678274" y="381326"/>
                  </a:cubicBezTo>
                  <a:cubicBezTo>
                    <a:pt x="669620" y="402421"/>
                    <a:pt x="655016" y="421352"/>
                    <a:pt x="641494" y="443528"/>
                  </a:cubicBezTo>
                  <a:cubicBezTo>
                    <a:pt x="666916" y="476793"/>
                    <a:pt x="694771" y="513032"/>
                    <a:pt x="721816" y="548460"/>
                  </a:cubicBezTo>
                  <a:cubicBezTo>
                    <a:pt x="762112" y="523850"/>
                    <a:pt x="801597" y="499780"/>
                    <a:pt x="842434" y="474900"/>
                  </a:cubicBezTo>
                  <a:cubicBezTo>
                    <a:pt x="794295" y="371860"/>
                    <a:pt x="745615" y="267469"/>
                    <a:pt x="697205" y="163619"/>
                  </a:cubicBezTo>
                  <a:cubicBezTo>
                    <a:pt x="683413" y="166053"/>
                    <a:pt x="670972" y="169298"/>
                    <a:pt x="657991" y="170380"/>
                  </a:cubicBezTo>
                  <a:cubicBezTo>
                    <a:pt x="653123" y="170921"/>
                    <a:pt x="645010" y="167946"/>
                    <a:pt x="643387" y="164430"/>
                  </a:cubicBezTo>
                  <a:cubicBezTo>
                    <a:pt x="641764" y="160644"/>
                    <a:pt x="644739" y="152801"/>
                    <a:pt x="648255" y="149285"/>
                  </a:cubicBezTo>
                  <a:cubicBezTo>
                    <a:pt x="673677" y="123322"/>
                    <a:pt x="705319" y="109259"/>
                    <a:pt x="739935" y="100605"/>
                  </a:cubicBezTo>
                  <a:cubicBezTo>
                    <a:pt x="746967" y="98982"/>
                    <a:pt x="754269" y="97901"/>
                    <a:pt x="761301" y="98171"/>
                  </a:cubicBezTo>
                  <a:cubicBezTo>
                    <a:pt x="773741" y="98982"/>
                    <a:pt x="777798" y="106825"/>
                    <a:pt x="769414" y="116020"/>
                  </a:cubicBezTo>
                  <a:cubicBezTo>
                    <a:pt x="760219" y="126297"/>
                    <a:pt x="749131" y="134952"/>
                    <a:pt x="737231" y="145499"/>
                  </a:cubicBezTo>
                  <a:cubicBezTo>
                    <a:pt x="785100" y="248268"/>
                    <a:pt x="833780" y="352659"/>
                    <a:pt x="882189" y="456239"/>
                  </a:cubicBezTo>
                  <a:cubicBezTo>
                    <a:pt x="927083" y="441094"/>
                    <a:pt x="970624" y="426220"/>
                    <a:pt x="1016059" y="410804"/>
                  </a:cubicBezTo>
                  <a:cubicBezTo>
                    <a:pt x="1006593" y="367804"/>
                    <a:pt x="996587" y="323181"/>
                    <a:pt x="987121" y="280721"/>
                  </a:cubicBezTo>
                  <a:cubicBezTo>
                    <a:pt x="965486" y="278287"/>
                    <a:pt x="945743" y="276394"/>
                    <a:pt x="926271" y="273960"/>
                  </a:cubicBezTo>
                  <a:cubicBezTo>
                    <a:pt x="922215" y="273419"/>
                    <a:pt x="918428" y="272067"/>
                    <a:pt x="914642" y="270444"/>
                  </a:cubicBezTo>
                  <a:cubicBezTo>
                    <a:pt x="875157" y="255029"/>
                    <a:pt x="867315" y="221223"/>
                    <a:pt x="897063" y="190933"/>
                  </a:cubicBezTo>
                  <a:cubicBezTo>
                    <a:pt x="922485" y="164700"/>
                    <a:pt x="955209" y="152530"/>
                    <a:pt x="990367" y="146310"/>
                  </a:cubicBezTo>
                  <a:cubicBezTo>
                    <a:pt x="1017681" y="141442"/>
                    <a:pt x="1044996" y="141442"/>
                    <a:pt x="1071770" y="150908"/>
                  </a:cubicBezTo>
                  <a:cubicBezTo>
                    <a:pt x="1113689" y="166323"/>
                    <a:pt x="1122614" y="201751"/>
                    <a:pt x="1089620" y="232041"/>
                  </a:cubicBezTo>
                  <a:cubicBezTo>
                    <a:pt x="1072852" y="247456"/>
                    <a:pt x="1051487" y="258004"/>
                    <a:pt x="1030392" y="272067"/>
                  </a:cubicBezTo>
                  <a:cubicBezTo>
                    <a:pt x="1039587" y="313445"/>
                    <a:pt x="1049323" y="357797"/>
                    <a:pt x="1059059" y="401068"/>
                  </a:cubicBezTo>
                  <a:cubicBezTo>
                    <a:pt x="1106387" y="395930"/>
                    <a:pt x="1152362" y="391062"/>
                    <a:pt x="1199149" y="385924"/>
                  </a:cubicBezTo>
                  <a:cubicBezTo>
                    <a:pt x="1199149" y="272067"/>
                    <a:pt x="1199149" y="157128"/>
                    <a:pt x="1199149" y="42189"/>
                  </a:cubicBezTo>
                  <a:cubicBezTo>
                    <a:pt x="1186438" y="38673"/>
                    <a:pt x="1173187" y="35969"/>
                    <a:pt x="1160746" y="31371"/>
                  </a:cubicBezTo>
                  <a:cubicBezTo>
                    <a:pt x="1156149" y="29749"/>
                    <a:pt x="1150740" y="24070"/>
                    <a:pt x="1149928" y="19472"/>
                  </a:cubicBezTo>
                  <a:cubicBezTo>
                    <a:pt x="1149388" y="16497"/>
                    <a:pt x="1156149" y="10006"/>
                    <a:pt x="1160476" y="9195"/>
                  </a:cubicBezTo>
                  <a:cubicBezTo>
                    <a:pt x="1179677" y="5409"/>
                    <a:pt x="1198338" y="0"/>
                    <a:pt x="1216728" y="0"/>
                  </a:cubicBezTo>
                  <a:cubicBezTo>
                    <a:pt x="1238364" y="0"/>
                    <a:pt x="1260270" y="4868"/>
                    <a:pt x="1281635" y="8925"/>
                  </a:cubicBezTo>
                  <a:cubicBezTo>
                    <a:pt x="1286773" y="10006"/>
                    <a:pt x="1290559" y="16497"/>
                    <a:pt x="1294886" y="20554"/>
                  </a:cubicBezTo>
                  <a:cubicBezTo>
                    <a:pt x="1290559" y="24610"/>
                    <a:pt x="1287044" y="30560"/>
                    <a:pt x="1281635" y="32724"/>
                  </a:cubicBezTo>
                  <a:cubicBezTo>
                    <a:pt x="1270276" y="37051"/>
                    <a:pt x="1258377" y="39485"/>
                    <a:pt x="1245666" y="42730"/>
                  </a:cubicBezTo>
                  <a:cubicBezTo>
                    <a:pt x="1245666" y="156587"/>
                    <a:pt x="1245666" y="271255"/>
                    <a:pt x="1245666" y="385653"/>
                  </a:cubicBezTo>
                  <a:cubicBezTo>
                    <a:pt x="1302188" y="392955"/>
                    <a:pt x="1358982" y="400257"/>
                    <a:pt x="1417938" y="407829"/>
                  </a:cubicBezTo>
                  <a:cubicBezTo>
                    <a:pt x="1429027" y="365911"/>
                    <a:pt x="1440656" y="322369"/>
                    <a:pt x="1452555" y="277475"/>
                  </a:cubicBezTo>
                  <a:cubicBezTo>
                    <a:pt x="1448499" y="275582"/>
                    <a:pt x="1444171" y="274230"/>
                    <a:pt x="1440926" y="271526"/>
                  </a:cubicBezTo>
                  <a:cubicBezTo>
                    <a:pt x="1423347" y="258544"/>
                    <a:pt x="1403064" y="247997"/>
                    <a:pt x="1389001" y="232041"/>
                  </a:cubicBezTo>
                  <a:cubicBezTo>
                    <a:pt x="1364931" y="204997"/>
                    <a:pt x="1373856" y="172814"/>
                    <a:pt x="1408202" y="161455"/>
                  </a:cubicBezTo>
                  <a:cubicBezTo>
                    <a:pt x="1428215" y="154964"/>
                    <a:pt x="1450662" y="152530"/>
                    <a:pt x="1471757" y="153342"/>
                  </a:cubicBezTo>
                  <a:cubicBezTo>
                    <a:pt x="1502587" y="154423"/>
                    <a:pt x="1531795" y="164159"/>
                    <a:pt x="1558299" y="180657"/>
                  </a:cubicBezTo>
                  <a:cubicBezTo>
                    <a:pt x="1568035" y="186877"/>
                    <a:pt x="1577771" y="194179"/>
                    <a:pt x="1585614" y="202292"/>
                  </a:cubicBezTo>
                  <a:cubicBezTo>
                    <a:pt x="1618067" y="235827"/>
                    <a:pt x="1608601" y="272878"/>
                    <a:pt x="1563167" y="284507"/>
                  </a:cubicBezTo>
                  <a:cubicBezTo>
                    <a:pt x="1542343" y="289916"/>
                    <a:pt x="1519896" y="289375"/>
                    <a:pt x="1494474" y="292079"/>
                  </a:cubicBezTo>
                  <a:cubicBezTo>
                    <a:pt x="1483927" y="331835"/>
                    <a:pt x="1472298" y="375917"/>
                    <a:pt x="1460128" y="420811"/>
                  </a:cubicBezTo>
                  <a:cubicBezTo>
                    <a:pt x="1488254" y="431088"/>
                    <a:pt x="1516650" y="440553"/>
                    <a:pt x="1544236" y="451912"/>
                  </a:cubicBezTo>
                  <a:cubicBezTo>
                    <a:pt x="1572091" y="463270"/>
                    <a:pt x="1599136" y="476793"/>
                    <a:pt x="1627803" y="489774"/>
                  </a:cubicBezTo>
                  <a:cubicBezTo>
                    <a:pt x="1684867" y="391062"/>
                    <a:pt x="1742471" y="291539"/>
                    <a:pt x="1798453" y="194449"/>
                  </a:cubicBezTo>
                  <a:cubicBezTo>
                    <a:pt x="1789258" y="183902"/>
                    <a:pt x="1780333" y="174707"/>
                    <a:pt x="1772490" y="164159"/>
                  </a:cubicBezTo>
                  <a:cubicBezTo>
                    <a:pt x="1769245" y="159832"/>
                    <a:pt x="1768975" y="153612"/>
                    <a:pt x="1767352" y="148474"/>
                  </a:cubicBezTo>
                  <a:cubicBezTo>
                    <a:pt x="1772490" y="146851"/>
                    <a:pt x="1778170" y="143065"/>
                    <a:pt x="1783038" y="143876"/>
                  </a:cubicBezTo>
                  <a:cubicBezTo>
                    <a:pt x="1825768" y="151178"/>
                    <a:pt x="1861196" y="172273"/>
                    <a:pt x="1889322" y="205267"/>
                  </a:cubicBezTo>
                  <a:cubicBezTo>
                    <a:pt x="1892297" y="208783"/>
                    <a:pt x="1893649" y="216626"/>
                    <a:pt x="1891756" y="219871"/>
                  </a:cubicBezTo>
                  <a:cubicBezTo>
                    <a:pt x="1889593" y="223116"/>
                    <a:pt x="1882020" y="225009"/>
                    <a:pt x="1877423" y="224198"/>
                  </a:cubicBezTo>
                  <a:cubicBezTo>
                    <a:pt x="1864712" y="221764"/>
                    <a:pt x="1852271" y="217707"/>
                    <a:pt x="1838208" y="213921"/>
                  </a:cubicBezTo>
                  <a:cubicBezTo>
                    <a:pt x="1781145" y="312904"/>
                    <a:pt x="1723540" y="412427"/>
                    <a:pt x="1666476" y="511139"/>
                  </a:cubicBezTo>
                  <a:cubicBezTo>
                    <a:pt x="1704339" y="538995"/>
                    <a:pt x="1741660" y="566310"/>
                    <a:pt x="1780604" y="594706"/>
                  </a:cubicBezTo>
                  <a:cubicBezTo>
                    <a:pt x="1810353" y="562523"/>
                    <a:pt x="1841183" y="528718"/>
                    <a:pt x="1871202" y="495994"/>
                  </a:cubicBezTo>
                  <a:cubicBezTo>
                    <a:pt x="1861466" y="479497"/>
                    <a:pt x="1850919" y="464893"/>
                    <a:pt x="1844158" y="448396"/>
                  </a:cubicBezTo>
                  <a:cubicBezTo>
                    <a:pt x="1839020" y="435956"/>
                    <a:pt x="1836586" y="421622"/>
                    <a:pt x="1836315" y="407829"/>
                  </a:cubicBezTo>
                  <a:cubicBezTo>
                    <a:pt x="1836045" y="387005"/>
                    <a:pt x="1850919" y="372131"/>
                    <a:pt x="1871743" y="371049"/>
                  </a:cubicBezTo>
                  <a:cubicBezTo>
                    <a:pt x="1882291" y="370508"/>
                    <a:pt x="1893920" y="370508"/>
                    <a:pt x="1903656" y="373754"/>
                  </a:cubicBezTo>
                  <a:cubicBezTo>
                    <a:pt x="1964506" y="394037"/>
                    <a:pt x="2008318" y="432981"/>
                    <a:pt x="2026167" y="495994"/>
                  </a:cubicBezTo>
                  <a:cubicBezTo>
                    <a:pt x="2036985" y="534668"/>
                    <a:pt x="2010751" y="561171"/>
                    <a:pt x="1970996" y="553328"/>
                  </a:cubicBezTo>
                  <a:cubicBezTo>
                    <a:pt x="1959097" y="550894"/>
                    <a:pt x="1947468" y="547108"/>
                    <a:pt x="1936379" y="542240"/>
                  </a:cubicBezTo>
                  <a:cubicBezTo>
                    <a:pt x="1925832" y="537643"/>
                    <a:pt x="1915826" y="531152"/>
                    <a:pt x="1904467" y="524391"/>
                  </a:cubicBezTo>
                  <a:cubicBezTo>
                    <a:pt x="1873907" y="557655"/>
                    <a:pt x="1843076" y="591461"/>
                    <a:pt x="1813057" y="624185"/>
                  </a:cubicBezTo>
                  <a:cubicBezTo>
                    <a:pt x="1844428" y="659883"/>
                    <a:pt x="1874989" y="694500"/>
                    <a:pt x="1906360" y="730199"/>
                  </a:cubicBezTo>
                  <a:cubicBezTo>
                    <a:pt x="1999393" y="665022"/>
                    <a:pt x="2093237" y="599304"/>
                    <a:pt x="2187892" y="533045"/>
                  </a:cubicBezTo>
                  <a:cubicBezTo>
                    <a:pt x="2183565" y="521957"/>
                    <a:pt x="2178156" y="511680"/>
                    <a:pt x="2175452" y="500592"/>
                  </a:cubicBezTo>
                  <a:cubicBezTo>
                    <a:pt x="2173829" y="494372"/>
                    <a:pt x="2176263" y="486799"/>
                    <a:pt x="2176804" y="480038"/>
                  </a:cubicBezTo>
                  <a:cubicBezTo>
                    <a:pt x="2183836" y="481661"/>
                    <a:pt x="2192490" y="481390"/>
                    <a:pt x="2197628" y="485447"/>
                  </a:cubicBezTo>
                  <a:cubicBezTo>
                    <a:pt x="2228459" y="509787"/>
                    <a:pt x="2250365" y="540617"/>
                    <a:pt x="2261723" y="578209"/>
                  </a:cubicBezTo>
                  <a:cubicBezTo>
                    <a:pt x="2263346" y="583888"/>
                    <a:pt x="2260912" y="590920"/>
                    <a:pt x="2260371" y="597140"/>
                  </a:cubicBezTo>
                  <a:cubicBezTo>
                    <a:pt x="2253881" y="595788"/>
                    <a:pt x="2246038" y="595788"/>
                    <a:pt x="2240629" y="592272"/>
                  </a:cubicBezTo>
                  <a:cubicBezTo>
                    <a:pt x="2230893" y="585782"/>
                    <a:pt x="2222780" y="577398"/>
                    <a:pt x="2213314" y="569014"/>
                  </a:cubicBezTo>
                  <a:cubicBezTo>
                    <a:pt x="2119470" y="634732"/>
                    <a:pt x="2025085" y="700720"/>
                    <a:pt x="1931782" y="766168"/>
                  </a:cubicBezTo>
                  <a:cubicBezTo>
                    <a:pt x="1954499" y="807546"/>
                    <a:pt x="1976676" y="848112"/>
                    <a:pt x="1999934" y="890031"/>
                  </a:cubicBezTo>
                  <a:cubicBezTo>
                    <a:pt x="2040771" y="873263"/>
                    <a:pt x="2082960" y="855685"/>
                    <a:pt x="2121634" y="839728"/>
                  </a:cubicBezTo>
                  <a:cubicBezTo>
                    <a:pt x="2121093" y="814036"/>
                    <a:pt x="2118118" y="789967"/>
                    <a:pt x="2120822" y="766979"/>
                  </a:cubicBezTo>
                  <a:cubicBezTo>
                    <a:pt x="2125690" y="725872"/>
                    <a:pt x="2159496" y="710997"/>
                    <a:pt x="2193842" y="734255"/>
                  </a:cubicBezTo>
                  <a:cubicBezTo>
                    <a:pt x="2233868" y="761300"/>
                    <a:pt x="2254422" y="801596"/>
                    <a:pt x="2263076" y="847571"/>
                  </a:cubicBezTo>
                  <a:cubicBezTo>
                    <a:pt x="2266862" y="867314"/>
                    <a:pt x="2266592" y="889220"/>
                    <a:pt x="2262805" y="908962"/>
                  </a:cubicBezTo>
                  <a:cubicBezTo>
                    <a:pt x="2256044" y="942768"/>
                    <a:pt x="2227107" y="954126"/>
                    <a:pt x="2196276" y="937900"/>
                  </a:cubicBezTo>
                  <a:cubicBezTo>
                    <a:pt x="2178697" y="928434"/>
                    <a:pt x="2164905" y="913830"/>
                    <a:pt x="2141917" y="879213"/>
                  </a:cubicBezTo>
                  <a:cubicBezTo>
                    <a:pt x="2099998" y="896522"/>
                    <a:pt x="2057809" y="914101"/>
                    <a:pt x="2016701" y="931138"/>
                  </a:cubicBezTo>
                  <a:cubicBezTo>
                    <a:pt x="2029953" y="976303"/>
                    <a:pt x="2042664" y="1020655"/>
                    <a:pt x="2056186" y="1066901"/>
                  </a:cubicBezTo>
                  <a:cubicBezTo>
                    <a:pt x="2168150" y="1047159"/>
                    <a:pt x="2281466" y="1027146"/>
                    <a:pt x="2394782" y="1007133"/>
                  </a:cubicBezTo>
                  <a:cubicBezTo>
                    <a:pt x="2395593" y="994422"/>
                    <a:pt x="2395052" y="982252"/>
                    <a:pt x="2397216" y="970353"/>
                  </a:cubicBezTo>
                  <a:cubicBezTo>
                    <a:pt x="2398298" y="964674"/>
                    <a:pt x="2403706" y="959535"/>
                    <a:pt x="2407222" y="954397"/>
                  </a:cubicBezTo>
                  <a:cubicBezTo>
                    <a:pt x="2412361" y="958183"/>
                    <a:pt x="2419392" y="961158"/>
                    <a:pt x="2422097" y="966296"/>
                  </a:cubicBezTo>
                  <a:cubicBezTo>
                    <a:pt x="2440757" y="1002265"/>
                    <a:pt x="2448600" y="1040668"/>
                    <a:pt x="2441839" y="1081235"/>
                  </a:cubicBezTo>
                  <a:cubicBezTo>
                    <a:pt x="2441028" y="1086644"/>
                    <a:pt x="2435619" y="1091241"/>
                    <a:pt x="2432374" y="1096109"/>
                  </a:cubicBezTo>
                  <a:cubicBezTo>
                    <a:pt x="2427506" y="1092594"/>
                    <a:pt x="2421015" y="1090160"/>
                    <a:pt x="2418040" y="1085562"/>
                  </a:cubicBezTo>
                  <a:cubicBezTo>
                    <a:pt x="2411820" y="1074744"/>
                    <a:pt x="2407222" y="1063115"/>
                    <a:pt x="2401814" y="1050945"/>
                  </a:cubicBezTo>
                  <a:cubicBezTo>
                    <a:pt x="2289309" y="1070688"/>
                    <a:pt x="2176534" y="1090700"/>
                    <a:pt x="2063759" y="1110443"/>
                  </a:cubicBezTo>
                  <a:cubicBezTo>
                    <a:pt x="2066733" y="1157500"/>
                    <a:pt x="2069979" y="1204016"/>
                    <a:pt x="2072954" y="1251615"/>
                  </a:cubicBezTo>
                  <a:cubicBezTo>
                    <a:pt x="2117306" y="1253508"/>
                    <a:pt x="2162200" y="1255671"/>
                    <a:pt x="2207905" y="1257564"/>
                  </a:cubicBezTo>
                  <a:cubicBezTo>
                    <a:pt x="2211151" y="1246476"/>
                    <a:pt x="2213044" y="1234847"/>
                    <a:pt x="2217641" y="1224570"/>
                  </a:cubicBezTo>
                  <a:cubicBezTo>
                    <a:pt x="2224132" y="1210237"/>
                    <a:pt x="2230622" y="1195633"/>
                    <a:pt x="2240358" y="1183733"/>
                  </a:cubicBezTo>
                  <a:cubicBezTo>
                    <a:pt x="2261453" y="1158041"/>
                    <a:pt x="2291472" y="1159934"/>
                    <a:pt x="2310944" y="1186708"/>
                  </a:cubicBezTo>
                  <a:cubicBezTo>
                    <a:pt x="2330146" y="1212941"/>
                    <a:pt x="2335284" y="1243501"/>
                    <a:pt x="2335555" y="1274873"/>
                  </a:cubicBezTo>
                  <a:cubicBezTo>
                    <a:pt x="2335825" y="1303810"/>
                    <a:pt x="2330957" y="1332207"/>
                    <a:pt x="2317435" y="1358440"/>
                  </a:cubicBezTo>
                  <a:cubicBezTo>
                    <a:pt x="2313378" y="1366283"/>
                    <a:pt x="2308510" y="1374126"/>
                    <a:pt x="2302561" y="1380887"/>
                  </a:cubicBezTo>
                  <a:cubicBezTo>
                    <a:pt x="2280384" y="1406579"/>
                    <a:pt x="2249283" y="1406309"/>
                    <a:pt x="2231434" y="1377371"/>
                  </a:cubicBezTo>
                  <a:cubicBezTo>
                    <a:pt x="2220886" y="1360333"/>
                    <a:pt x="2216019" y="1339509"/>
                    <a:pt x="2209257" y="1320307"/>
                  </a:cubicBezTo>
                  <a:cubicBezTo>
                    <a:pt x="2207364" y="1314899"/>
                    <a:pt x="2207364" y="1308678"/>
                    <a:pt x="2206282" y="1301647"/>
                  </a:cubicBezTo>
                  <a:cubicBezTo>
                    <a:pt x="2160848" y="1299483"/>
                    <a:pt x="2115684" y="1297590"/>
                    <a:pt x="2070520" y="1295427"/>
                  </a:cubicBezTo>
                  <a:cubicBezTo>
                    <a:pt x="2063488" y="1341943"/>
                    <a:pt x="2056457" y="1387648"/>
                    <a:pt x="2049155" y="1434976"/>
                  </a:cubicBezTo>
                  <a:cubicBezTo>
                    <a:pt x="2072142" y="1441196"/>
                    <a:pt x="2096482" y="1447957"/>
                    <a:pt x="2121093" y="1454448"/>
                  </a:cubicBezTo>
                  <a:cubicBezTo>
                    <a:pt x="2203578" y="1476624"/>
                    <a:pt x="2286063" y="1498259"/>
                    <a:pt x="2368549" y="1520706"/>
                  </a:cubicBezTo>
                  <a:cubicBezTo>
                    <a:pt x="2378826" y="1523411"/>
                    <a:pt x="2383694" y="1522870"/>
                    <a:pt x="2387750" y="1512052"/>
                  </a:cubicBezTo>
                  <a:cubicBezTo>
                    <a:pt x="2390996" y="1503398"/>
                    <a:pt x="2396405" y="1495285"/>
                    <a:pt x="2402354" y="1487983"/>
                  </a:cubicBezTo>
                  <a:cubicBezTo>
                    <a:pt x="2405329" y="1484467"/>
                    <a:pt x="2411549" y="1481492"/>
                    <a:pt x="2415876" y="1482033"/>
                  </a:cubicBezTo>
                  <a:cubicBezTo>
                    <a:pt x="2418851" y="1482574"/>
                    <a:pt x="2422908" y="1489605"/>
                    <a:pt x="2422908" y="1493392"/>
                  </a:cubicBezTo>
                  <a:cubicBezTo>
                    <a:pt x="2422097" y="1512863"/>
                    <a:pt x="2422367" y="1533147"/>
                    <a:pt x="2417770" y="1552078"/>
                  </a:cubicBezTo>
                  <a:cubicBezTo>
                    <a:pt x="2412902" y="1571820"/>
                    <a:pt x="2403436" y="1590481"/>
                    <a:pt x="2394511" y="1608871"/>
                  </a:cubicBezTo>
                  <a:cubicBezTo>
                    <a:pt x="2392077" y="1614009"/>
                    <a:pt x="2383423" y="1616173"/>
                    <a:pt x="2377744" y="1619959"/>
                  </a:cubicBezTo>
                  <a:cubicBezTo>
                    <a:pt x="2375040" y="1613739"/>
                    <a:pt x="2370442" y="1607789"/>
                    <a:pt x="2369631" y="1601299"/>
                  </a:cubicBezTo>
                  <a:cubicBezTo>
                    <a:pt x="2368278" y="1590210"/>
                    <a:pt x="2369360" y="1579122"/>
                    <a:pt x="2369360" y="1566141"/>
                  </a:cubicBezTo>
                  <a:cubicBezTo>
                    <a:pt x="2260101" y="1536933"/>
                    <a:pt x="2149219" y="1507184"/>
                    <a:pt x="2038607" y="1477435"/>
                  </a:cubicBezTo>
                  <a:cubicBezTo>
                    <a:pt x="2021569" y="1521247"/>
                    <a:pt x="2004531" y="1564789"/>
                    <a:pt x="1987223" y="1609141"/>
                  </a:cubicBezTo>
                  <a:cubicBezTo>
                    <a:pt x="2026437" y="1629425"/>
                    <a:pt x="2067004" y="1650790"/>
                    <a:pt x="2106218" y="1671073"/>
                  </a:cubicBezTo>
                  <a:cubicBezTo>
                    <a:pt x="2119200" y="1657821"/>
                    <a:pt x="2130829" y="1644570"/>
                    <a:pt x="2143810" y="1632941"/>
                  </a:cubicBezTo>
                  <a:cubicBezTo>
                    <a:pt x="2150571" y="1626720"/>
                    <a:pt x="2159225" y="1621852"/>
                    <a:pt x="2167880" y="1618066"/>
                  </a:cubicBezTo>
                  <a:cubicBezTo>
                    <a:pt x="2199521" y="1604274"/>
                    <a:pt x="2226025" y="1619418"/>
                    <a:pt x="2231434" y="1653494"/>
                  </a:cubicBezTo>
                  <a:cubicBezTo>
                    <a:pt x="2240358" y="1711369"/>
                    <a:pt x="2200062" y="1792232"/>
                    <a:pt x="2148408" y="1820088"/>
                  </a:cubicBezTo>
                  <a:cubicBezTo>
                    <a:pt x="2111357" y="1840101"/>
                    <a:pt x="2082149" y="1825497"/>
                    <a:pt x="2076740" y="1783578"/>
                  </a:cubicBezTo>
                  <a:cubicBezTo>
                    <a:pt x="2075117" y="1771678"/>
                    <a:pt x="2075929" y="1759238"/>
                    <a:pt x="2077822" y="1747338"/>
                  </a:cubicBezTo>
                  <a:cubicBezTo>
                    <a:pt x="2079444" y="1735439"/>
                    <a:pt x="2083771" y="1723810"/>
                    <a:pt x="2087017" y="1710828"/>
                  </a:cubicBezTo>
                  <a:cubicBezTo>
                    <a:pt x="2046991" y="1690004"/>
                    <a:pt x="2006424" y="1668910"/>
                    <a:pt x="1966669" y="1648085"/>
                  </a:cubicBezTo>
                  <a:cubicBezTo>
                    <a:pt x="1940436" y="1687300"/>
                    <a:pt x="1914744" y="1725703"/>
                    <a:pt x="1888240" y="1765458"/>
                  </a:cubicBezTo>
                  <a:cubicBezTo>
                    <a:pt x="1975323" y="1838748"/>
                    <a:pt x="2063488" y="1912580"/>
                    <a:pt x="2151112" y="1986140"/>
                  </a:cubicBezTo>
                  <a:cubicBezTo>
                    <a:pt x="2162741" y="1978027"/>
                    <a:pt x="2173018" y="1970184"/>
                    <a:pt x="2184106" y="1963693"/>
                  </a:cubicBezTo>
                  <a:cubicBezTo>
                    <a:pt x="2188433" y="1961260"/>
                    <a:pt x="2196006" y="1960989"/>
                    <a:pt x="2200062" y="1963153"/>
                  </a:cubicBezTo>
                  <a:cubicBezTo>
                    <a:pt x="2202496" y="1964505"/>
                    <a:pt x="2203037" y="1973429"/>
                    <a:pt x="2201414" y="1977757"/>
                  </a:cubicBezTo>
                  <a:cubicBezTo>
                    <a:pt x="2186540" y="2018594"/>
                    <a:pt x="2160037" y="2049965"/>
                    <a:pt x="2122445" y="2071601"/>
                  </a:cubicBezTo>
                  <a:cubicBezTo>
                    <a:pt x="2118388" y="2073764"/>
                    <a:pt x="2110545" y="2074305"/>
                    <a:pt x="2107841" y="2071871"/>
                  </a:cubicBezTo>
                  <a:cubicBezTo>
                    <a:pt x="2105137" y="2069437"/>
                    <a:pt x="2104596" y="2061594"/>
                    <a:pt x="2105948" y="2057267"/>
                  </a:cubicBezTo>
                  <a:cubicBezTo>
                    <a:pt x="2110275" y="2045097"/>
                    <a:pt x="2116225" y="2033468"/>
                    <a:pt x="2122445" y="2019675"/>
                  </a:cubicBezTo>
                  <a:cubicBezTo>
                    <a:pt x="2035362" y="1946655"/>
                    <a:pt x="1947197" y="1872554"/>
                    <a:pt x="1859573" y="1798993"/>
                  </a:cubicBezTo>
                  <a:cubicBezTo>
                    <a:pt x="1825768" y="1831176"/>
                    <a:pt x="1792503" y="1863359"/>
                    <a:pt x="1757616" y="1896623"/>
                  </a:cubicBezTo>
                  <a:cubicBezTo>
                    <a:pt x="1784390" y="1931511"/>
                    <a:pt x="1812246" y="1967750"/>
                    <a:pt x="1839831" y="2003719"/>
                  </a:cubicBezTo>
                  <a:cubicBezTo>
                    <a:pt x="1854435" y="1997769"/>
                    <a:pt x="1867687" y="1990738"/>
                    <a:pt x="1881750" y="1986952"/>
                  </a:cubicBezTo>
                  <a:cubicBezTo>
                    <a:pt x="1895542" y="1983436"/>
                    <a:pt x="1910146" y="1981543"/>
                    <a:pt x="1924209" y="1982084"/>
                  </a:cubicBezTo>
                  <a:cubicBezTo>
                    <a:pt x="1949902" y="1983165"/>
                    <a:pt x="1965858" y="2003719"/>
                    <a:pt x="1962072" y="2029141"/>
                  </a:cubicBezTo>
                  <a:cubicBezTo>
                    <a:pt x="1960990" y="2036173"/>
                    <a:pt x="1959908" y="2043745"/>
                    <a:pt x="1956663" y="2049965"/>
                  </a:cubicBezTo>
                  <a:cubicBezTo>
                    <a:pt x="1927725" y="2108922"/>
                    <a:pt x="1881750" y="2146243"/>
                    <a:pt x="1816032" y="2155168"/>
                  </a:cubicBezTo>
                  <a:cubicBezTo>
                    <a:pt x="1772761" y="2161118"/>
                    <a:pt x="1749503" y="2131098"/>
                    <a:pt x="1766000" y="2090261"/>
                  </a:cubicBezTo>
                  <a:cubicBezTo>
                    <a:pt x="1774654" y="2069167"/>
                    <a:pt x="1789258" y="2050235"/>
                    <a:pt x="1802780" y="2028059"/>
                  </a:cubicBezTo>
                  <a:cubicBezTo>
                    <a:pt x="1777358" y="1994794"/>
                    <a:pt x="1749503" y="1958555"/>
                    <a:pt x="1722458" y="1923127"/>
                  </a:cubicBezTo>
                  <a:cubicBezTo>
                    <a:pt x="1681892" y="1947737"/>
                    <a:pt x="1642136" y="1972077"/>
                    <a:pt x="1601840" y="1996417"/>
                  </a:cubicBezTo>
                  <a:cubicBezTo>
                    <a:pt x="1649979" y="2099997"/>
                    <a:pt x="1698659" y="2204118"/>
                    <a:pt x="1747069" y="2307698"/>
                  </a:cubicBezTo>
                  <a:cubicBezTo>
                    <a:pt x="1760591" y="2305264"/>
                    <a:pt x="1773302" y="2302019"/>
                    <a:pt x="1786013" y="2300937"/>
                  </a:cubicBezTo>
                  <a:cubicBezTo>
                    <a:pt x="1790881" y="2300396"/>
                    <a:pt x="1798994" y="2303371"/>
                    <a:pt x="1800616" y="2306887"/>
                  </a:cubicBezTo>
                  <a:cubicBezTo>
                    <a:pt x="1802239" y="2310673"/>
                    <a:pt x="1799264" y="2318516"/>
                    <a:pt x="1795749" y="2322032"/>
                  </a:cubicBezTo>
                  <a:cubicBezTo>
                    <a:pt x="1770327" y="2347994"/>
                    <a:pt x="1738685" y="2362058"/>
                    <a:pt x="1704068" y="2370712"/>
                  </a:cubicBezTo>
                  <a:cubicBezTo>
                    <a:pt x="1697037" y="2372334"/>
                    <a:pt x="1689734" y="2373416"/>
                    <a:pt x="1682703" y="2373146"/>
                  </a:cubicBezTo>
                  <a:cubicBezTo>
                    <a:pt x="1670263" y="2372334"/>
                    <a:pt x="1666206" y="2364491"/>
                    <a:pt x="1674319" y="2355296"/>
                  </a:cubicBezTo>
                  <a:cubicBezTo>
                    <a:pt x="1683514" y="2345019"/>
                    <a:pt x="1694603" y="2336365"/>
                    <a:pt x="1706773" y="2325548"/>
                  </a:cubicBezTo>
                  <a:cubicBezTo>
                    <a:pt x="1658904" y="2222779"/>
                    <a:pt x="1610224" y="2118387"/>
                    <a:pt x="1561815" y="2014807"/>
                  </a:cubicBezTo>
                  <a:cubicBezTo>
                    <a:pt x="1516921" y="2029952"/>
                    <a:pt x="1473379" y="2044827"/>
                    <a:pt x="1427945" y="2060242"/>
                  </a:cubicBezTo>
                  <a:cubicBezTo>
                    <a:pt x="1437410" y="2103243"/>
                    <a:pt x="1447417" y="2147866"/>
                    <a:pt x="1456612" y="2190326"/>
                  </a:cubicBezTo>
                  <a:cubicBezTo>
                    <a:pt x="1478247" y="2192760"/>
                    <a:pt x="1498260" y="2194923"/>
                    <a:pt x="1518003" y="2197627"/>
                  </a:cubicBezTo>
                  <a:cubicBezTo>
                    <a:pt x="1522330" y="2198168"/>
                    <a:pt x="1526657" y="2200062"/>
                    <a:pt x="1530713" y="2201684"/>
                  </a:cubicBezTo>
                  <a:cubicBezTo>
                    <a:pt x="1568035" y="2217099"/>
                    <a:pt x="1575607" y="2249553"/>
                    <a:pt x="1547751" y="2278761"/>
                  </a:cubicBezTo>
                  <a:cubicBezTo>
                    <a:pt x="1516921" y="2311214"/>
                    <a:pt x="1476625" y="2324466"/>
                    <a:pt x="1433624" y="2326900"/>
                  </a:cubicBezTo>
                  <a:cubicBezTo>
                    <a:pt x="1412529" y="2327981"/>
                    <a:pt x="1390083" y="2325548"/>
                    <a:pt x="1370070" y="2319057"/>
                  </a:cubicBezTo>
                  <a:cubicBezTo>
                    <a:pt x="1329774" y="2305805"/>
                    <a:pt x="1321660" y="2269566"/>
                    <a:pt x="1352491" y="2240628"/>
                  </a:cubicBezTo>
                  <a:cubicBezTo>
                    <a:pt x="1369529" y="2224672"/>
                    <a:pt x="1391165" y="2213854"/>
                    <a:pt x="1413070" y="2198980"/>
                  </a:cubicBezTo>
                  <a:cubicBezTo>
                    <a:pt x="1404146" y="2158413"/>
                    <a:pt x="1394139" y="2113790"/>
                    <a:pt x="1384403" y="2069978"/>
                  </a:cubicBezTo>
                  <a:cubicBezTo>
                    <a:pt x="1337617" y="2075116"/>
                    <a:pt x="1291912" y="2079984"/>
                    <a:pt x="1245395" y="2084852"/>
                  </a:cubicBezTo>
                  <a:cubicBezTo>
                    <a:pt x="1245395" y="2199250"/>
                    <a:pt x="1245395" y="2313918"/>
                    <a:pt x="1245395" y="2428857"/>
                  </a:cubicBezTo>
                  <a:cubicBezTo>
                    <a:pt x="1257836" y="2432373"/>
                    <a:pt x="1270547" y="2435077"/>
                    <a:pt x="1282716" y="2439404"/>
                  </a:cubicBezTo>
                  <a:cubicBezTo>
                    <a:pt x="1287584" y="2441298"/>
                    <a:pt x="1290830" y="2446977"/>
                    <a:pt x="1294886" y="2450763"/>
                  </a:cubicBezTo>
                  <a:cubicBezTo>
                    <a:pt x="1290830" y="2454820"/>
                    <a:pt x="1287855" y="2460770"/>
                    <a:pt x="1282987" y="2462392"/>
                  </a:cubicBezTo>
                  <a:cubicBezTo>
                    <a:pt x="1242420" y="2476185"/>
                    <a:pt x="1201854" y="2476455"/>
                    <a:pt x="1161287" y="2462392"/>
                  </a:cubicBezTo>
                  <a:cubicBezTo>
                    <a:pt x="1156690" y="2460770"/>
                    <a:pt x="1151281" y="2455090"/>
                    <a:pt x="1150469" y="2450493"/>
                  </a:cubicBezTo>
                  <a:cubicBezTo>
                    <a:pt x="1149928" y="2447788"/>
                    <a:pt x="1156419" y="2441568"/>
                    <a:pt x="1161017" y="2439945"/>
                  </a:cubicBezTo>
                  <a:cubicBezTo>
                    <a:pt x="1173457" y="2436970"/>
                    <a:pt x="1186438" y="2433996"/>
                    <a:pt x="1200231" y="2430209"/>
                  </a:cubicBezTo>
                  <a:close/>
                  <a:moveTo>
                    <a:pt x="2028871" y="1236740"/>
                  </a:moveTo>
                  <a:cubicBezTo>
                    <a:pt x="2028871" y="791049"/>
                    <a:pt x="1669181" y="430276"/>
                    <a:pt x="1224301" y="430006"/>
                  </a:cubicBezTo>
                  <a:cubicBezTo>
                    <a:pt x="777257" y="429735"/>
                    <a:pt x="415944" y="790237"/>
                    <a:pt x="415944" y="1236199"/>
                  </a:cubicBezTo>
                  <a:cubicBezTo>
                    <a:pt x="416214" y="1681891"/>
                    <a:pt x="776175" y="2042934"/>
                    <a:pt x="1220785" y="2042934"/>
                  </a:cubicBezTo>
                  <a:cubicBezTo>
                    <a:pt x="1668640" y="2042934"/>
                    <a:pt x="2028871" y="1683514"/>
                    <a:pt x="2028871" y="1236740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 dirty="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31" name="Freeform: Shape 30"/>
            <p:cNvSpPr/>
            <p:nvPr/>
          </p:nvSpPr>
          <p:spPr>
            <a:xfrm>
              <a:off x="7509318" y="3706222"/>
              <a:ext cx="292079" cy="291810"/>
            </a:xfrm>
            <a:custGeom>
              <a:avLst/>
              <a:gdLst>
                <a:gd name="connsiteX0" fmla="*/ 146040 w 292079"/>
                <a:gd name="connsiteY0" fmla="*/ 1 h 291810"/>
                <a:gd name="connsiteX1" fmla="*/ 292079 w 292079"/>
                <a:gd name="connsiteY1" fmla="*/ 146311 h 291810"/>
                <a:gd name="connsiteX2" fmla="*/ 145499 w 292079"/>
                <a:gd name="connsiteY2" fmla="*/ 291810 h 291810"/>
                <a:gd name="connsiteX3" fmla="*/ 0 w 292079"/>
                <a:gd name="connsiteY3" fmla="*/ 145500 h 291810"/>
                <a:gd name="connsiteX4" fmla="*/ 146040 w 292079"/>
                <a:gd name="connsiteY4" fmla="*/ 1 h 291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2079" h="291810">
                  <a:moveTo>
                    <a:pt x="146040" y="1"/>
                  </a:moveTo>
                  <a:cubicBezTo>
                    <a:pt x="226902" y="271"/>
                    <a:pt x="292079" y="65719"/>
                    <a:pt x="292079" y="146311"/>
                  </a:cubicBezTo>
                  <a:cubicBezTo>
                    <a:pt x="291809" y="226633"/>
                    <a:pt x="225821" y="292080"/>
                    <a:pt x="145499" y="291810"/>
                  </a:cubicBezTo>
                  <a:cubicBezTo>
                    <a:pt x="64636" y="291539"/>
                    <a:pt x="0" y="226633"/>
                    <a:pt x="0" y="145500"/>
                  </a:cubicBezTo>
                  <a:cubicBezTo>
                    <a:pt x="0" y="64367"/>
                    <a:pt x="64907" y="-270"/>
                    <a:pt x="146040" y="1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32" name="Freeform: Shape 31"/>
            <p:cNvSpPr/>
            <p:nvPr/>
          </p:nvSpPr>
          <p:spPr>
            <a:xfrm>
              <a:off x="6920800" y="3231852"/>
              <a:ext cx="187798" cy="187461"/>
            </a:xfrm>
            <a:custGeom>
              <a:avLst/>
              <a:gdLst>
                <a:gd name="connsiteX0" fmla="*/ 92253 w 187798"/>
                <a:gd name="connsiteY0" fmla="*/ 187429 h 187461"/>
                <a:gd name="connsiteX1" fmla="*/ 32 w 187798"/>
                <a:gd name="connsiteY1" fmla="*/ 92504 h 187461"/>
                <a:gd name="connsiteX2" fmla="*/ 94958 w 187798"/>
                <a:gd name="connsiteY2" fmla="*/ 12 h 187461"/>
                <a:gd name="connsiteX3" fmla="*/ 187720 w 187798"/>
                <a:gd name="connsiteY3" fmla="*/ 96019 h 187461"/>
                <a:gd name="connsiteX4" fmla="*/ 92253 w 187798"/>
                <a:gd name="connsiteY4" fmla="*/ 187429 h 187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7798" h="187461">
                  <a:moveTo>
                    <a:pt x="92253" y="187429"/>
                  </a:moveTo>
                  <a:cubicBezTo>
                    <a:pt x="40328" y="186077"/>
                    <a:pt x="-1320" y="142806"/>
                    <a:pt x="32" y="92504"/>
                  </a:cubicBezTo>
                  <a:cubicBezTo>
                    <a:pt x="1655" y="40578"/>
                    <a:pt x="44114" y="-800"/>
                    <a:pt x="94958" y="12"/>
                  </a:cubicBezTo>
                  <a:cubicBezTo>
                    <a:pt x="146883" y="823"/>
                    <a:pt x="189884" y="45446"/>
                    <a:pt x="187720" y="96019"/>
                  </a:cubicBezTo>
                  <a:cubicBezTo>
                    <a:pt x="185827" y="147945"/>
                    <a:pt x="143097" y="188782"/>
                    <a:pt x="92253" y="187429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33" name="Freeform: Shape 32"/>
            <p:cNvSpPr/>
            <p:nvPr/>
          </p:nvSpPr>
          <p:spPr>
            <a:xfrm>
              <a:off x="7152867" y="3851720"/>
              <a:ext cx="187693" cy="187690"/>
            </a:xfrm>
            <a:custGeom>
              <a:avLst/>
              <a:gdLst>
                <a:gd name="connsiteX0" fmla="*/ 187693 w 187693"/>
                <a:gd name="connsiteY0" fmla="*/ 93845 h 187690"/>
                <a:gd name="connsiteX1" fmla="*/ 94390 w 187693"/>
                <a:gd name="connsiteY1" fmla="*/ 187689 h 187690"/>
                <a:gd name="connsiteX2" fmla="*/ 5 w 187693"/>
                <a:gd name="connsiteY2" fmla="*/ 94386 h 187690"/>
                <a:gd name="connsiteX3" fmla="*/ 94390 w 187693"/>
                <a:gd name="connsiteY3" fmla="*/ 1 h 187690"/>
                <a:gd name="connsiteX4" fmla="*/ 187693 w 187693"/>
                <a:gd name="connsiteY4" fmla="*/ 93845 h 18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7693" h="187690">
                  <a:moveTo>
                    <a:pt x="187693" y="93845"/>
                  </a:moveTo>
                  <a:cubicBezTo>
                    <a:pt x="187693" y="145230"/>
                    <a:pt x="145774" y="187419"/>
                    <a:pt x="94390" y="187689"/>
                  </a:cubicBezTo>
                  <a:cubicBezTo>
                    <a:pt x="43547" y="187960"/>
                    <a:pt x="546" y="145500"/>
                    <a:pt x="5" y="94386"/>
                  </a:cubicBezTo>
                  <a:cubicBezTo>
                    <a:pt x="-536" y="42731"/>
                    <a:pt x="42465" y="-269"/>
                    <a:pt x="94390" y="1"/>
                  </a:cubicBezTo>
                  <a:cubicBezTo>
                    <a:pt x="146045" y="272"/>
                    <a:pt x="187423" y="42190"/>
                    <a:pt x="187693" y="93845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34" name="Freeform: Shape 33"/>
            <p:cNvSpPr/>
            <p:nvPr/>
          </p:nvSpPr>
          <p:spPr>
            <a:xfrm>
              <a:off x="7851147" y="3481733"/>
              <a:ext cx="182583" cy="182051"/>
            </a:xfrm>
            <a:custGeom>
              <a:avLst/>
              <a:gdLst>
                <a:gd name="connsiteX0" fmla="*/ 93315 w 182583"/>
                <a:gd name="connsiteY0" fmla="*/ 21 h 182051"/>
                <a:gd name="connsiteX1" fmla="*/ 182562 w 182583"/>
                <a:gd name="connsiteY1" fmla="*/ 92513 h 182051"/>
                <a:gd name="connsiteX2" fmla="*/ 88718 w 182583"/>
                <a:gd name="connsiteY2" fmla="*/ 182030 h 182051"/>
                <a:gd name="connsiteX3" fmla="*/ 12 w 182583"/>
                <a:gd name="connsiteY3" fmla="*/ 89809 h 182051"/>
                <a:gd name="connsiteX4" fmla="*/ 93315 w 182583"/>
                <a:gd name="connsiteY4" fmla="*/ 21 h 182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2583" h="182051">
                  <a:moveTo>
                    <a:pt x="93315" y="21"/>
                  </a:moveTo>
                  <a:cubicBezTo>
                    <a:pt x="143888" y="1103"/>
                    <a:pt x="183643" y="42481"/>
                    <a:pt x="182562" y="92513"/>
                  </a:cubicBezTo>
                  <a:cubicBezTo>
                    <a:pt x="181750" y="143086"/>
                    <a:pt x="139561" y="183112"/>
                    <a:pt x="88718" y="182030"/>
                  </a:cubicBezTo>
                  <a:cubicBezTo>
                    <a:pt x="39767" y="180948"/>
                    <a:pt x="-799" y="139030"/>
                    <a:pt x="12" y="89809"/>
                  </a:cubicBezTo>
                  <a:cubicBezTo>
                    <a:pt x="1094" y="38965"/>
                    <a:pt x="42472" y="-1060"/>
                    <a:pt x="93315" y="21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35" name="Freeform: Shape 34"/>
            <p:cNvSpPr/>
            <p:nvPr/>
          </p:nvSpPr>
          <p:spPr>
            <a:xfrm>
              <a:off x="7339207" y="3011722"/>
              <a:ext cx="181741" cy="181739"/>
            </a:xfrm>
            <a:custGeom>
              <a:avLst/>
              <a:gdLst>
                <a:gd name="connsiteX0" fmla="*/ 181740 w 181741"/>
                <a:gd name="connsiteY0" fmla="*/ 90599 h 181739"/>
                <a:gd name="connsiteX1" fmla="*/ 91682 w 181741"/>
                <a:gd name="connsiteY1" fmla="*/ 181738 h 181739"/>
                <a:gd name="connsiteX2" fmla="*/ 1 w 181741"/>
                <a:gd name="connsiteY2" fmla="*/ 91951 h 181739"/>
                <a:gd name="connsiteX3" fmla="*/ 90871 w 181741"/>
                <a:gd name="connsiteY3" fmla="*/ 0 h 181739"/>
                <a:gd name="connsiteX4" fmla="*/ 181740 w 181741"/>
                <a:gd name="connsiteY4" fmla="*/ 90599 h 181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741" h="181739">
                  <a:moveTo>
                    <a:pt x="181740" y="90599"/>
                  </a:moveTo>
                  <a:cubicBezTo>
                    <a:pt x="182010" y="141442"/>
                    <a:pt x="142255" y="181738"/>
                    <a:pt x="91682" y="181738"/>
                  </a:cubicBezTo>
                  <a:cubicBezTo>
                    <a:pt x="40838" y="182009"/>
                    <a:pt x="272" y="142253"/>
                    <a:pt x="1" y="91951"/>
                  </a:cubicBezTo>
                  <a:cubicBezTo>
                    <a:pt x="-269" y="40296"/>
                    <a:pt x="39757" y="0"/>
                    <a:pt x="90871" y="0"/>
                  </a:cubicBezTo>
                  <a:cubicBezTo>
                    <a:pt x="141444" y="270"/>
                    <a:pt x="181469" y="40026"/>
                    <a:pt x="181740" y="90599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36" name="Freeform: Shape 35"/>
            <p:cNvSpPr/>
            <p:nvPr/>
          </p:nvSpPr>
          <p:spPr>
            <a:xfrm>
              <a:off x="6952744" y="4243054"/>
              <a:ext cx="130083" cy="130083"/>
            </a:xfrm>
            <a:custGeom>
              <a:avLst/>
              <a:gdLst>
                <a:gd name="connsiteX0" fmla="*/ 130084 w 130083"/>
                <a:gd name="connsiteY0" fmla="*/ 65177 h 130083"/>
                <a:gd name="connsiteX1" fmla="*/ 65447 w 130083"/>
                <a:gd name="connsiteY1" fmla="*/ 130083 h 130083"/>
                <a:gd name="connsiteX2" fmla="*/ 0 w 130083"/>
                <a:gd name="connsiteY2" fmla="*/ 65447 h 130083"/>
                <a:gd name="connsiteX3" fmla="*/ 65177 w 130083"/>
                <a:gd name="connsiteY3" fmla="*/ 0 h 130083"/>
                <a:gd name="connsiteX4" fmla="*/ 130084 w 130083"/>
                <a:gd name="connsiteY4" fmla="*/ 65177 h 13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083" h="130083">
                  <a:moveTo>
                    <a:pt x="130084" y="65177"/>
                  </a:moveTo>
                  <a:cubicBezTo>
                    <a:pt x="130084" y="101957"/>
                    <a:pt x="101957" y="130083"/>
                    <a:pt x="65447" y="130083"/>
                  </a:cubicBezTo>
                  <a:cubicBezTo>
                    <a:pt x="29208" y="130083"/>
                    <a:pt x="0" y="101416"/>
                    <a:pt x="0" y="65447"/>
                  </a:cubicBezTo>
                  <a:cubicBezTo>
                    <a:pt x="0" y="30019"/>
                    <a:pt x="29478" y="0"/>
                    <a:pt x="65177" y="0"/>
                  </a:cubicBezTo>
                  <a:cubicBezTo>
                    <a:pt x="100605" y="0"/>
                    <a:pt x="129813" y="29208"/>
                    <a:pt x="130084" y="65177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37" name="Freeform: Shape 36"/>
            <p:cNvSpPr/>
            <p:nvPr/>
          </p:nvSpPr>
          <p:spPr>
            <a:xfrm>
              <a:off x="7503638" y="3416034"/>
              <a:ext cx="113859" cy="114942"/>
            </a:xfrm>
            <a:custGeom>
              <a:avLst/>
              <a:gdLst>
                <a:gd name="connsiteX0" fmla="*/ 0 w 113859"/>
                <a:gd name="connsiteY0" fmla="*/ 57336 h 114942"/>
                <a:gd name="connsiteX1" fmla="*/ 57064 w 113859"/>
                <a:gd name="connsiteY1" fmla="*/ 2 h 114942"/>
                <a:gd name="connsiteX2" fmla="*/ 113857 w 113859"/>
                <a:gd name="connsiteY2" fmla="*/ 58148 h 114942"/>
                <a:gd name="connsiteX3" fmla="*/ 57064 w 113859"/>
                <a:gd name="connsiteY3" fmla="*/ 114941 h 114942"/>
                <a:gd name="connsiteX4" fmla="*/ 0 w 113859"/>
                <a:gd name="connsiteY4" fmla="*/ 57336 h 114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859" h="114942">
                  <a:moveTo>
                    <a:pt x="0" y="57336"/>
                  </a:moveTo>
                  <a:cubicBezTo>
                    <a:pt x="0" y="25424"/>
                    <a:pt x="25692" y="-268"/>
                    <a:pt x="57064" y="2"/>
                  </a:cubicBezTo>
                  <a:cubicBezTo>
                    <a:pt x="88706" y="273"/>
                    <a:pt x="114127" y="26235"/>
                    <a:pt x="113857" y="58148"/>
                  </a:cubicBezTo>
                  <a:cubicBezTo>
                    <a:pt x="113586" y="88978"/>
                    <a:pt x="88165" y="114670"/>
                    <a:pt x="57064" y="114941"/>
                  </a:cubicBezTo>
                  <a:cubicBezTo>
                    <a:pt x="25963" y="115211"/>
                    <a:pt x="0" y="89249"/>
                    <a:pt x="0" y="57336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38" name="Freeform: Shape 37"/>
            <p:cNvSpPr/>
            <p:nvPr/>
          </p:nvSpPr>
          <p:spPr>
            <a:xfrm>
              <a:off x="7706742" y="4277941"/>
              <a:ext cx="113859" cy="114129"/>
            </a:xfrm>
            <a:custGeom>
              <a:avLst/>
              <a:gdLst>
                <a:gd name="connsiteX0" fmla="*/ 57334 w 113859"/>
                <a:gd name="connsiteY0" fmla="*/ 114127 h 114129"/>
                <a:gd name="connsiteX1" fmla="*/ 0 w 113859"/>
                <a:gd name="connsiteY1" fmla="*/ 57334 h 114129"/>
                <a:gd name="connsiteX2" fmla="*/ 57064 w 113859"/>
                <a:gd name="connsiteY2" fmla="*/ 0 h 114129"/>
                <a:gd name="connsiteX3" fmla="*/ 113857 w 113859"/>
                <a:gd name="connsiteY3" fmla="*/ 56523 h 114129"/>
                <a:gd name="connsiteX4" fmla="*/ 57334 w 113859"/>
                <a:gd name="connsiteY4" fmla="*/ 114127 h 1141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859" h="114129">
                  <a:moveTo>
                    <a:pt x="57334" y="114127"/>
                  </a:moveTo>
                  <a:cubicBezTo>
                    <a:pt x="24881" y="114398"/>
                    <a:pt x="0" y="89787"/>
                    <a:pt x="0" y="57334"/>
                  </a:cubicBezTo>
                  <a:cubicBezTo>
                    <a:pt x="0" y="25151"/>
                    <a:pt x="25151" y="0"/>
                    <a:pt x="57064" y="0"/>
                  </a:cubicBezTo>
                  <a:cubicBezTo>
                    <a:pt x="88165" y="0"/>
                    <a:pt x="113586" y="25151"/>
                    <a:pt x="113857" y="56523"/>
                  </a:cubicBezTo>
                  <a:cubicBezTo>
                    <a:pt x="114127" y="88706"/>
                    <a:pt x="89246" y="113857"/>
                    <a:pt x="57334" y="114127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39" name="Freeform: Shape 38"/>
            <p:cNvSpPr/>
            <p:nvPr/>
          </p:nvSpPr>
          <p:spPr>
            <a:xfrm>
              <a:off x="6870529" y="3831436"/>
              <a:ext cx="114129" cy="113858"/>
            </a:xfrm>
            <a:custGeom>
              <a:avLst/>
              <a:gdLst>
                <a:gd name="connsiteX0" fmla="*/ 57064 w 114129"/>
                <a:gd name="connsiteY0" fmla="*/ 113859 h 113858"/>
                <a:gd name="connsiteX1" fmla="*/ 0 w 114129"/>
                <a:gd name="connsiteY1" fmla="*/ 56795 h 113858"/>
                <a:gd name="connsiteX2" fmla="*/ 55982 w 114129"/>
                <a:gd name="connsiteY2" fmla="*/ 2 h 113858"/>
                <a:gd name="connsiteX3" fmla="*/ 114127 w 114129"/>
                <a:gd name="connsiteY3" fmla="*/ 56525 h 113858"/>
                <a:gd name="connsiteX4" fmla="*/ 57064 w 114129"/>
                <a:gd name="connsiteY4" fmla="*/ 113859 h 113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4129" h="113858">
                  <a:moveTo>
                    <a:pt x="57064" y="113859"/>
                  </a:moveTo>
                  <a:cubicBezTo>
                    <a:pt x="24610" y="113859"/>
                    <a:pt x="0" y="89249"/>
                    <a:pt x="0" y="56795"/>
                  </a:cubicBezTo>
                  <a:cubicBezTo>
                    <a:pt x="0" y="25153"/>
                    <a:pt x="24610" y="273"/>
                    <a:pt x="55982" y="2"/>
                  </a:cubicBezTo>
                  <a:cubicBezTo>
                    <a:pt x="88165" y="-268"/>
                    <a:pt x="113857" y="24883"/>
                    <a:pt x="114127" y="56525"/>
                  </a:cubicBezTo>
                  <a:cubicBezTo>
                    <a:pt x="114398" y="88437"/>
                    <a:pt x="88976" y="113859"/>
                    <a:pt x="57064" y="113859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40" name="Freeform: Shape 39"/>
            <p:cNvSpPr/>
            <p:nvPr/>
          </p:nvSpPr>
          <p:spPr>
            <a:xfrm>
              <a:off x="7885232" y="3982067"/>
              <a:ext cx="114131" cy="114406"/>
            </a:xfrm>
            <a:custGeom>
              <a:avLst/>
              <a:gdLst>
                <a:gd name="connsiteX0" fmla="*/ 114130 w 114131"/>
                <a:gd name="connsiteY0" fmla="*/ 56531 h 114406"/>
                <a:gd name="connsiteX1" fmla="*/ 57336 w 114131"/>
                <a:gd name="connsiteY1" fmla="*/ 114406 h 114406"/>
                <a:gd name="connsiteX2" fmla="*/ 2 w 114131"/>
                <a:gd name="connsiteY2" fmla="*/ 58154 h 114406"/>
                <a:gd name="connsiteX3" fmla="*/ 56255 w 114131"/>
                <a:gd name="connsiteY3" fmla="*/ 9 h 114406"/>
                <a:gd name="connsiteX4" fmla="*/ 114130 w 114131"/>
                <a:gd name="connsiteY4" fmla="*/ 56531 h 11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4131" h="114406">
                  <a:moveTo>
                    <a:pt x="114130" y="56531"/>
                  </a:moveTo>
                  <a:cubicBezTo>
                    <a:pt x="114400" y="88444"/>
                    <a:pt x="88978" y="114406"/>
                    <a:pt x="57336" y="114406"/>
                  </a:cubicBezTo>
                  <a:cubicBezTo>
                    <a:pt x="26506" y="114406"/>
                    <a:pt x="543" y="88985"/>
                    <a:pt x="2" y="58154"/>
                  </a:cubicBezTo>
                  <a:cubicBezTo>
                    <a:pt x="-268" y="25971"/>
                    <a:pt x="24072" y="549"/>
                    <a:pt x="56255" y="9"/>
                  </a:cubicBezTo>
                  <a:cubicBezTo>
                    <a:pt x="88708" y="-532"/>
                    <a:pt x="114130" y="24349"/>
                    <a:pt x="114130" y="56531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41" name="Freeform: Shape 40"/>
            <p:cNvSpPr/>
            <p:nvPr/>
          </p:nvSpPr>
          <p:spPr>
            <a:xfrm>
              <a:off x="7173967" y="3473357"/>
              <a:ext cx="73023" cy="73303"/>
            </a:xfrm>
            <a:custGeom>
              <a:avLst/>
              <a:gdLst>
                <a:gd name="connsiteX0" fmla="*/ 0 w 73023"/>
                <a:gd name="connsiteY0" fmla="*/ 36253 h 73303"/>
                <a:gd name="connsiteX1" fmla="*/ 37051 w 73023"/>
                <a:gd name="connsiteY1" fmla="*/ 13 h 73303"/>
                <a:gd name="connsiteX2" fmla="*/ 73020 w 73023"/>
                <a:gd name="connsiteY2" fmla="*/ 36253 h 73303"/>
                <a:gd name="connsiteX3" fmla="*/ 36510 w 73023"/>
                <a:gd name="connsiteY3" fmla="*/ 73303 h 73303"/>
                <a:gd name="connsiteX4" fmla="*/ 0 w 73023"/>
                <a:gd name="connsiteY4" fmla="*/ 36253 h 73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023" h="73303">
                  <a:moveTo>
                    <a:pt x="0" y="36253"/>
                  </a:moveTo>
                  <a:cubicBezTo>
                    <a:pt x="0" y="15699"/>
                    <a:pt x="16497" y="-528"/>
                    <a:pt x="37051" y="13"/>
                  </a:cubicBezTo>
                  <a:cubicBezTo>
                    <a:pt x="56793" y="284"/>
                    <a:pt x="73020" y="16510"/>
                    <a:pt x="73020" y="36253"/>
                  </a:cubicBezTo>
                  <a:cubicBezTo>
                    <a:pt x="73290" y="56266"/>
                    <a:pt x="56523" y="73303"/>
                    <a:pt x="36510" y="73303"/>
                  </a:cubicBezTo>
                  <a:cubicBezTo>
                    <a:pt x="16497" y="73303"/>
                    <a:pt x="0" y="56806"/>
                    <a:pt x="0" y="36253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42" name="Freeform: Shape 41"/>
            <p:cNvSpPr/>
            <p:nvPr/>
          </p:nvSpPr>
          <p:spPr>
            <a:xfrm>
              <a:off x="7484974" y="4150288"/>
              <a:ext cx="73026" cy="73023"/>
            </a:xfrm>
            <a:custGeom>
              <a:avLst/>
              <a:gdLst>
                <a:gd name="connsiteX0" fmla="*/ 3 w 73026"/>
                <a:gd name="connsiteY0" fmla="*/ 35973 h 73023"/>
                <a:gd name="connsiteX1" fmla="*/ 37054 w 73026"/>
                <a:gd name="connsiteY1" fmla="*/ 4 h 73023"/>
                <a:gd name="connsiteX2" fmla="*/ 73023 w 73026"/>
                <a:gd name="connsiteY2" fmla="*/ 35973 h 73023"/>
                <a:gd name="connsiteX3" fmla="*/ 36243 w 73026"/>
                <a:gd name="connsiteY3" fmla="*/ 73023 h 73023"/>
                <a:gd name="connsiteX4" fmla="*/ 3 w 73026"/>
                <a:gd name="connsiteY4" fmla="*/ 35973 h 73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026" h="73023">
                  <a:moveTo>
                    <a:pt x="3" y="35973"/>
                  </a:moveTo>
                  <a:cubicBezTo>
                    <a:pt x="3" y="15148"/>
                    <a:pt x="15960" y="-267"/>
                    <a:pt x="37054" y="4"/>
                  </a:cubicBezTo>
                  <a:cubicBezTo>
                    <a:pt x="57067" y="274"/>
                    <a:pt x="73023" y="16230"/>
                    <a:pt x="73023" y="35973"/>
                  </a:cubicBezTo>
                  <a:cubicBezTo>
                    <a:pt x="73294" y="55985"/>
                    <a:pt x="56256" y="73023"/>
                    <a:pt x="36243" y="73023"/>
                  </a:cubicBezTo>
                  <a:cubicBezTo>
                    <a:pt x="15689" y="73023"/>
                    <a:pt x="-267" y="56526"/>
                    <a:pt x="3" y="35973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43" name="Freeform: Shape 42"/>
            <p:cNvSpPr/>
            <p:nvPr/>
          </p:nvSpPr>
          <p:spPr>
            <a:xfrm>
              <a:off x="6658768" y="3549352"/>
              <a:ext cx="72752" cy="73303"/>
            </a:xfrm>
            <a:custGeom>
              <a:avLst/>
              <a:gdLst>
                <a:gd name="connsiteX0" fmla="*/ 72753 w 72752"/>
                <a:gd name="connsiteY0" fmla="*/ 36253 h 73303"/>
                <a:gd name="connsiteX1" fmla="*/ 36513 w 72752"/>
                <a:gd name="connsiteY1" fmla="*/ 73304 h 73303"/>
                <a:gd name="connsiteX2" fmla="*/ 3 w 72752"/>
                <a:gd name="connsiteY2" fmla="*/ 35982 h 73303"/>
                <a:gd name="connsiteX3" fmla="*/ 35972 w 72752"/>
                <a:gd name="connsiteY3" fmla="*/ 13 h 73303"/>
                <a:gd name="connsiteX4" fmla="*/ 72753 w 72752"/>
                <a:gd name="connsiteY4" fmla="*/ 36253 h 73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752" h="73303">
                  <a:moveTo>
                    <a:pt x="72753" y="36253"/>
                  </a:moveTo>
                  <a:cubicBezTo>
                    <a:pt x="72753" y="56807"/>
                    <a:pt x="56796" y="73304"/>
                    <a:pt x="36513" y="73304"/>
                  </a:cubicBezTo>
                  <a:cubicBezTo>
                    <a:pt x="16500" y="73304"/>
                    <a:pt x="-267" y="55995"/>
                    <a:pt x="3" y="35982"/>
                  </a:cubicBezTo>
                  <a:cubicBezTo>
                    <a:pt x="274" y="16240"/>
                    <a:pt x="16230" y="284"/>
                    <a:pt x="35972" y="13"/>
                  </a:cubicBezTo>
                  <a:cubicBezTo>
                    <a:pt x="56526" y="-527"/>
                    <a:pt x="72753" y="15429"/>
                    <a:pt x="72753" y="36253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44" name="Freeform: Shape 43"/>
            <p:cNvSpPr/>
            <p:nvPr/>
          </p:nvSpPr>
          <p:spPr>
            <a:xfrm>
              <a:off x="8048289" y="3740022"/>
              <a:ext cx="37097" cy="37057"/>
            </a:xfrm>
            <a:custGeom>
              <a:avLst/>
              <a:gdLst>
                <a:gd name="connsiteX0" fmla="*/ 18684 w 37097"/>
                <a:gd name="connsiteY0" fmla="*/ 6 h 37057"/>
                <a:gd name="connsiteX1" fmla="*/ 37074 w 37097"/>
                <a:gd name="connsiteY1" fmla="*/ 19208 h 37057"/>
                <a:gd name="connsiteX2" fmla="*/ 18414 w 37097"/>
                <a:gd name="connsiteY2" fmla="*/ 37057 h 37057"/>
                <a:gd name="connsiteX3" fmla="*/ 23 w 37097"/>
                <a:gd name="connsiteY3" fmla="*/ 17856 h 37057"/>
                <a:gd name="connsiteX4" fmla="*/ 18684 w 37097"/>
                <a:gd name="connsiteY4" fmla="*/ 6 h 37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097" h="37057">
                  <a:moveTo>
                    <a:pt x="18684" y="6"/>
                  </a:moveTo>
                  <a:cubicBezTo>
                    <a:pt x="28690" y="6"/>
                    <a:pt x="37615" y="9472"/>
                    <a:pt x="37074" y="19208"/>
                  </a:cubicBezTo>
                  <a:cubicBezTo>
                    <a:pt x="36533" y="28673"/>
                    <a:pt x="27879" y="37057"/>
                    <a:pt x="18414" y="37057"/>
                  </a:cubicBezTo>
                  <a:cubicBezTo>
                    <a:pt x="8407" y="37057"/>
                    <a:pt x="-518" y="27592"/>
                    <a:pt x="23" y="17856"/>
                  </a:cubicBezTo>
                  <a:cubicBezTo>
                    <a:pt x="564" y="8120"/>
                    <a:pt x="9489" y="-264"/>
                    <a:pt x="18684" y="6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45" name="Freeform: Shape 44"/>
            <p:cNvSpPr/>
            <p:nvPr/>
          </p:nvSpPr>
          <p:spPr>
            <a:xfrm>
              <a:off x="7726484" y="3289414"/>
              <a:ext cx="37057" cy="36588"/>
            </a:xfrm>
            <a:custGeom>
              <a:avLst/>
              <a:gdLst>
                <a:gd name="connsiteX0" fmla="*/ 37051 w 37057"/>
                <a:gd name="connsiteY0" fmla="*/ 18445 h 36588"/>
                <a:gd name="connsiteX1" fmla="*/ 17579 w 37057"/>
                <a:gd name="connsiteY1" fmla="*/ 36564 h 36588"/>
                <a:gd name="connsiteX2" fmla="*/ 0 w 37057"/>
                <a:gd name="connsiteY2" fmla="*/ 17904 h 36588"/>
                <a:gd name="connsiteX3" fmla="*/ 19472 w 37057"/>
                <a:gd name="connsiteY3" fmla="*/ 54 h 36588"/>
                <a:gd name="connsiteX4" fmla="*/ 37051 w 37057"/>
                <a:gd name="connsiteY4" fmla="*/ 18445 h 36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057" h="36588">
                  <a:moveTo>
                    <a:pt x="37051" y="18445"/>
                  </a:moveTo>
                  <a:cubicBezTo>
                    <a:pt x="36780" y="28451"/>
                    <a:pt x="27585" y="37105"/>
                    <a:pt x="17579" y="36564"/>
                  </a:cubicBezTo>
                  <a:cubicBezTo>
                    <a:pt x="8113" y="36023"/>
                    <a:pt x="0" y="27369"/>
                    <a:pt x="0" y="17904"/>
                  </a:cubicBezTo>
                  <a:cubicBezTo>
                    <a:pt x="270" y="7627"/>
                    <a:pt x="9466" y="-757"/>
                    <a:pt x="19472" y="54"/>
                  </a:cubicBezTo>
                  <a:cubicBezTo>
                    <a:pt x="29478" y="325"/>
                    <a:pt x="37321" y="8709"/>
                    <a:pt x="37051" y="18445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46" name="Freeform: Shape 45"/>
            <p:cNvSpPr/>
            <p:nvPr/>
          </p:nvSpPr>
          <p:spPr>
            <a:xfrm>
              <a:off x="6947606" y="3473615"/>
              <a:ext cx="37050" cy="36271"/>
            </a:xfrm>
            <a:custGeom>
              <a:avLst/>
              <a:gdLst>
                <a:gd name="connsiteX0" fmla="*/ 37051 w 37050"/>
                <a:gd name="connsiteY0" fmla="*/ 17875 h 36271"/>
                <a:gd name="connsiteX1" fmla="*/ 18120 w 37050"/>
                <a:gd name="connsiteY1" fmla="*/ 36265 h 36271"/>
                <a:gd name="connsiteX2" fmla="*/ 0 w 37050"/>
                <a:gd name="connsiteY2" fmla="*/ 18416 h 36271"/>
                <a:gd name="connsiteX3" fmla="*/ 17579 w 37050"/>
                <a:gd name="connsiteY3" fmla="*/ 26 h 36271"/>
                <a:gd name="connsiteX4" fmla="*/ 37051 w 37050"/>
                <a:gd name="connsiteY4" fmla="*/ 17875 h 36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050" h="36271">
                  <a:moveTo>
                    <a:pt x="37051" y="17875"/>
                  </a:moveTo>
                  <a:cubicBezTo>
                    <a:pt x="37051" y="28152"/>
                    <a:pt x="28397" y="36535"/>
                    <a:pt x="18120" y="36265"/>
                  </a:cubicBezTo>
                  <a:cubicBezTo>
                    <a:pt x="8384" y="35995"/>
                    <a:pt x="270" y="27881"/>
                    <a:pt x="0" y="18416"/>
                  </a:cubicBezTo>
                  <a:cubicBezTo>
                    <a:pt x="0" y="8950"/>
                    <a:pt x="7843" y="566"/>
                    <a:pt x="17579" y="26"/>
                  </a:cubicBezTo>
                  <a:cubicBezTo>
                    <a:pt x="28397" y="-515"/>
                    <a:pt x="37051" y="7598"/>
                    <a:pt x="37051" y="17875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47" name="Freeform: Shape 46"/>
            <p:cNvSpPr/>
            <p:nvPr/>
          </p:nvSpPr>
          <p:spPr>
            <a:xfrm>
              <a:off x="6776144" y="4074026"/>
              <a:ext cx="35976" cy="36266"/>
            </a:xfrm>
            <a:custGeom>
              <a:avLst/>
              <a:gdLst>
                <a:gd name="connsiteX0" fmla="*/ 35969 w 35976"/>
                <a:gd name="connsiteY0" fmla="*/ 17579 h 36266"/>
                <a:gd name="connsiteX1" fmla="*/ 18931 w 35976"/>
                <a:gd name="connsiteY1" fmla="*/ 36239 h 36266"/>
                <a:gd name="connsiteX2" fmla="*/ 0 w 35976"/>
                <a:gd name="connsiteY2" fmla="*/ 18120 h 36266"/>
                <a:gd name="connsiteX3" fmla="*/ 17579 w 35976"/>
                <a:gd name="connsiteY3" fmla="*/ 0 h 36266"/>
                <a:gd name="connsiteX4" fmla="*/ 35969 w 35976"/>
                <a:gd name="connsiteY4" fmla="*/ 17579 h 36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976" h="36266">
                  <a:moveTo>
                    <a:pt x="35969" y="17579"/>
                  </a:moveTo>
                  <a:cubicBezTo>
                    <a:pt x="36239" y="28126"/>
                    <a:pt x="29208" y="35698"/>
                    <a:pt x="18931" y="36239"/>
                  </a:cubicBezTo>
                  <a:cubicBezTo>
                    <a:pt x="8113" y="36780"/>
                    <a:pt x="0" y="29208"/>
                    <a:pt x="0" y="18120"/>
                  </a:cubicBezTo>
                  <a:cubicBezTo>
                    <a:pt x="0" y="7843"/>
                    <a:pt x="7572" y="270"/>
                    <a:pt x="17579" y="0"/>
                  </a:cubicBezTo>
                  <a:cubicBezTo>
                    <a:pt x="27856" y="0"/>
                    <a:pt x="35699" y="7302"/>
                    <a:pt x="35969" y="17579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48" name="Freeform: Shape 47"/>
            <p:cNvSpPr/>
            <p:nvPr/>
          </p:nvSpPr>
          <p:spPr>
            <a:xfrm>
              <a:off x="7322434" y="4373949"/>
              <a:ext cx="35975" cy="36246"/>
            </a:xfrm>
            <a:custGeom>
              <a:avLst/>
              <a:gdLst>
                <a:gd name="connsiteX0" fmla="*/ 35976 w 35975"/>
                <a:gd name="connsiteY0" fmla="*/ 17849 h 36246"/>
                <a:gd name="connsiteX1" fmla="*/ 18667 w 35975"/>
                <a:gd name="connsiteY1" fmla="*/ 36240 h 36246"/>
                <a:gd name="connsiteX2" fmla="*/ 7 w 35975"/>
                <a:gd name="connsiteY2" fmla="*/ 17849 h 36246"/>
                <a:gd name="connsiteX3" fmla="*/ 18126 w 35975"/>
                <a:gd name="connsiteY3" fmla="*/ 0 h 36246"/>
                <a:gd name="connsiteX4" fmla="*/ 35976 w 35975"/>
                <a:gd name="connsiteY4" fmla="*/ 17849 h 36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975" h="36246">
                  <a:moveTo>
                    <a:pt x="35976" y="17849"/>
                  </a:moveTo>
                  <a:cubicBezTo>
                    <a:pt x="35976" y="28126"/>
                    <a:pt x="28944" y="35969"/>
                    <a:pt x="18667" y="36240"/>
                  </a:cubicBezTo>
                  <a:cubicBezTo>
                    <a:pt x="7849" y="36510"/>
                    <a:pt x="-264" y="28667"/>
                    <a:pt x="7" y="17849"/>
                  </a:cubicBezTo>
                  <a:cubicBezTo>
                    <a:pt x="277" y="7572"/>
                    <a:pt x="7849" y="0"/>
                    <a:pt x="18126" y="0"/>
                  </a:cubicBezTo>
                  <a:cubicBezTo>
                    <a:pt x="28133" y="0"/>
                    <a:pt x="35705" y="7843"/>
                    <a:pt x="35976" y="17849"/>
                  </a:cubicBezTo>
                  <a:close/>
                </a:path>
              </a:pathLst>
            </a:custGeom>
            <a:grpFill/>
            <a:ln w="26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</p:grpSp>
      <p:sp>
        <p:nvSpPr>
          <p:cNvPr id="49" name="Freeform: Shape 48"/>
          <p:cNvSpPr/>
          <p:nvPr userDrawn="1"/>
        </p:nvSpPr>
        <p:spPr>
          <a:xfrm rot="3963644">
            <a:off x="7398125" y="4446709"/>
            <a:ext cx="1317649" cy="2705207"/>
          </a:xfrm>
          <a:custGeom>
            <a:avLst/>
            <a:gdLst>
              <a:gd name="connsiteX0" fmla="*/ 488293 w 489702"/>
              <a:gd name="connsiteY0" fmla="*/ 1294624 h 1340514"/>
              <a:gd name="connsiteX1" fmla="*/ 451980 w 489702"/>
              <a:gd name="connsiteY1" fmla="*/ 1202961 h 1340514"/>
              <a:gd name="connsiteX2" fmla="*/ 353971 w 489702"/>
              <a:gd name="connsiteY2" fmla="*/ 1119759 h 1340514"/>
              <a:gd name="connsiteX3" fmla="*/ 227053 w 489702"/>
              <a:gd name="connsiteY3" fmla="*/ 1050659 h 1340514"/>
              <a:gd name="connsiteX4" fmla="*/ 105423 w 489702"/>
              <a:gd name="connsiteY4" fmla="*/ 969572 h 1340514"/>
              <a:gd name="connsiteX5" fmla="*/ 101192 w 489702"/>
              <a:gd name="connsiteY5" fmla="*/ 961816 h 1340514"/>
              <a:gd name="connsiteX6" fmla="*/ 368778 w 489702"/>
              <a:gd name="connsiteY6" fmla="*/ 962169 h 1340514"/>
              <a:gd name="connsiteX7" fmla="*/ 410379 w 489702"/>
              <a:gd name="connsiteY7" fmla="*/ 960406 h 1340514"/>
              <a:gd name="connsiteX8" fmla="*/ 411437 w 489702"/>
              <a:gd name="connsiteY8" fmla="*/ 925856 h 1340514"/>
              <a:gd name="connsiteX9" fmla="*/ 410026 w 489702"/>
              <a:gd name="connsiteY9" fmla="*/ 915280 h 1340514"/>
              <a:gd name="connsiteX10" fmla="*/ 70168 w 489702"/>
              <a:gd name="connsiteY10" fmla="*/ 910344 h 1340514"/>
              <a:gd name="connsiteX11" fmla="*/ 67347 w 489702"/>
              <a:gd name="connsiteY11" fmla="*/ 889543 h 1340514"/>
              <a:gd name="connsiteX12" fmla="*/ 70520 w 489702"/>
              <a:gd name="connsiteY12" fmla="*/ 887076 h 1340514"/>
              <a:gd name="connsiteX13" fmla="*/ 372656 w 489702"/>
              <a:gd name="connsiteY13" fmla="*/ 886370 h 1340514"/>
              <a:gd name="connsiteX14" fmla="*/ 408264 w 489702"/>
              <a:gd name="connsiteY14" fmla="*/ 884608 h 1340514"/>
              <a:gd name="connsiteX15" fmla="*/ 408969 w 489702"/>
              <a:gd name="connsiteY15" fmla="*/ 850058 h 1340514"/>
              <a:gd name="connsiteX16" fmla="*/ 407911 w 489702"/>
              <a:gd name="connsiteY16" fmla="*/ 839481 h 1340514"/>
              <a:gd name="connsiteX17" fmla="*/ 81802 w 489702"/>
              <a:gd name="connsiteY17" fmla="*/ 833841 h 1340514"/>
              <a:gd name="connsiteX18" fmla="*/ 97314 w 489702"/>
              <a:gd name="connsiteY18" fmla="*/ 808104 h 1340514"/>
              <a:gd name="connsiteX19" fmla="*/ 103660 w 489702"/>
              <a:gd name="connsiteY19" fmla="*/ 805284 h 1340514"/>
              <a:gd name="connsiteX20" fmla="*/ 334933 w 489702"/>
              <a:gd name="connsiteY20" fmla="*/ 805284 h 1340514"/>
              <a:gd name="connsiteX21" fmla="*/ 406501 w 489702"/>
              <a:gd name="connsiteY21" fmla="*/ 803521 h 1340514"/>
              <a:gd name="connsiteX22" fmla="*/ 411789 w 489702"/>
              <a:gd name="connsiteY22" fmla="*/ 772497 h 1340514"/>
              <a:gd name="connsiteX23" fmla="*/ 411437 w 489702"/>
              <a:gd name="connsiteY23" fmla="*/ 757690 h 1340514"/>
              <a:gd name="connsiteX24" fmla="*/ 395924 w 489702"/>
              <a:gd name="connsiteY24" fmla="*/ 755927 h 1340514"/>
              <a:gd name="connsiteX25" fmla="*/ 177343 w 489702"/>
              <a:gd name="connsiteY25" fmla="*/ 755574 h 1340514"/>
              <a:gd name="connsiteX26" fmla="*/ 163946 w 489702"/>
              <a:gd name="connsiteY26" fmla="*/ 750639 h 1340514"/>
              <a:gd name="connsiteX27" fmla="*/ 180868 w 489702"/>
              <a:gd name="connsiteY27" fmla="*/ 739709 h 1340514"/>
              <a:gd name="connsiteX28" fmla="*/ 294390 w 489702"/>
              <a:gd name="connsiteY28" fmla="*/ 678366 h 1340514"/>
              <a:gd name="connsiteX29" fmla="*/ 441756 w 489702"/>
              <a:gd name="connsiteY29" fmla="*/ 574363 h 1340514"/>
              <a:gd name="connsiteX30" fmla="*/ 452332 w 489702"/>
              <a:gd name="connsiteY30" fmla="*/ 352609 h 1340514"/>
              <a:gd name="connsiteX31" fmla="*/ 388168 w 489702"/>
              <a:gd name="connsiteY31" fmla="*/ 292323 h 1340514"/>
              <a:gd name="connsiteX32" fmla="*/ 222822 w 489702"/>
              <a:gd name="connsiteY32" fmla="*/ 196429 h 1340514"/>
              <a:gd name="connsiteX33" fmla="*/ 132217 w 489702"/>
              <a:gd name="connsiteY33" fmla="*/ 139316 h 1340514"/>
              <a:gd name="connsiteX34" fmla="*/ 145261 w 489702"/>
              <a:gd name="connsiteY34" fmla="*/ 134028 h 1340514"/>
              <a:gd name="connsiteX35" fmla="*/ 404386 w 489702"/>
              <a:gd name="connsiteY35" fmla="*/ 132617 h 1340514"/>
              <a:gd name="connsiteX36" fmla="*/ 434705 w 489702"/>
              <a:gd name="connsiteY36" fmla="*/ 108644 h 1340514"/>
              <a:gd name="connsiteX37" fmla="*/ 420250 w 489702"/>
              <a:gd name="connsiteY37" fmla="*/ 87491 h 1340514"/>
              <a:gd name="connsiteX38" fmla="*/ 94141 w 489702"/>
              <a:gd name="connsiteY38" fmla="*/ 86786 h 1340514"/>
              <a:gd name="connsiteX39" fmla="*/ 72636 w 489702"/>
              <a:gd name="connsiteY39" fmla="*/ 72684 h 1340514"/>
              <a:gd name="connsiteX40" fmla="*/ 64174 w 489702"/>
              <a:gd name="connsiteY40" fmla="*/ 31788 h 1340514"/>
              <a:gd name="connsiteX41" fmla="*/ 31740 w 489702"/>
              <a:gd name="connsiteY41" fmla="*/ 58 h 1340514"/>
              <a:gd name="connsiteX42" fmla="*/ 1773 w 489702"/>
              <a:gd name="connsiteY42" fmla="*/ 34608 h 1340514"/>
              <a:gd name="connsiteX43" fmla="*/ 2125 w 489702"/>
              <a:gd name="connsiteY43" fmla="*/ 44832 h 1340514"/>
              <a:gd name="connsiteX44" fmla="*/ 38438 w 489702"/>
              <a:gd name="connsiteY44" fmla="*/ 136495 h 1340514"/>
              <a:gd name="connsiteX45" fmla="*/ 136447 w 489702"/>
              <a:gd name="connsiteY45" fmla="*/ 219697 h 1340514"/>
              <a:gd name="connsiteX46" fmla="*/ 288396 w 489702"/>
              <a:gd name="connsiteY46" fmla="*/ 303957 h 1340514"/>
              <a:gd name="connsiteX47" fmla="*/ 379707 w 489702"/>
              <a:gd name="connsiteY47" fmla="*/ 367416 h 1340514"/>
              <a:gd name="connsiteX48" fmla="*/ 366310 w 489702"/>
              <a:gd name="connsiteY48" fmla="*/ 372352 h 1340514"/>
              <a:gd name="connsiteX49" fmla="*/ 76514 w 489702"/>
              <a:gd name="connsiteY49" fmla="*/ 373409 h 1340514"/>
              <a:gd name="connsiteX50" fmla="*/ 74046 w 489702"/>
              <a:gd name="connsiteY50" fmla="*/ 415716 h 1340514"/>
              <a:gd name="connsiteX51" fmla="*/ 417430 w 489702"/>
              <a:gd name="connsiteY51" fmla="*/ 420651 h 1340514"/>
              <a:gd name="connsiteX52" fmla="*/ 425539 w 489702"/>
              <a:gd name="connsiteY52" fmla="*/ 452381 h 1340514"/>
              <a:gd name="connsiteX53" fmla="*/ 408969 w 489702"/>
              <a:gd name="connsiteY53" fmla="*/ 455201 h 1340514"/>
              <a:gd name="connsiteX54" fmla="*/ 84975 w 489702"/>
              <a:gd name="connsiteY54" fmla="*/ 454144 h 1340514"/>
              <a:gd name="connsiteX55" fmla="*/ 71578 w 489702"/>
              <a:gd name="connsiteY55" fmla="*/ 456611 h 1340514"/>
              <a:gd name="connsiteX56" fmla="*/ 71578 w 489702"/>
              <a:gd name="connsiteY56" fmla="*/ 501033 h 1340514"/>
              <a:gd name="connsiteX57" fmla="*/ 85327 w 489702"/>
              <a:gd name="connsiteY57" fmla="*/ 503148 h 1340514"/>
              <a:gd name="connsiteX58" fmla="*/ 396982 w 489702"/>
              <a:gd name="connsiteY58" fmla="*/ 503501 h 1340514"/>
              <a:gd name="connsiteX59" fmla="*/ 411084 w 489702"/>
              <a:gd name="connsiteY59" fmla="*/ 510552 h 1340514"/>
              <a:gd name="connsiteX60" fmla="*/ 391341 w 489702"/>
              <a:gd name="connsiteY60" fmla="*/ 536288 h 1340514"/>
              <a:gd name="connsiteX61" fmla="*/ 83917 w 489702"/>
              <a:gd name="connsiteY61" fmla="*/ 535583 h 1340514"/>
              <a:gd name="connsiteX62" fmla="*/ 69463 w 489702"/>
              <a:gd name="connsiteY62" fmla="*/ 537346 h 1340514"/>
              <a:gd name="connsiteX63" fmla="*/ 69815 w 489702"/>
              <a:gd name="connsiteY63" fmla="*/ 583177 h 1340514"/>
              <a:gd name="connsiteX64" fmla="*/ 70873 w 489702"/>
              <a:gd name="connsiteY64" fmla="*/ 582824 h 1340514"/>
              <a:gd name="connsiteX65" fmla="*/ 71578 w 489702"/>
              <a:gd name="connsiteY65" fmla="*/ 583530 h 1340514"/>
              <a:gd name="connsiteX66" fmla="*/ 85680 w 489702"/>
              <a:gd name="connsiteY66" fmla="*/ 584587 h 1340514"/>
              <a:gd name="connsiteX67" fmla="*/ 310607 w 489702"/>
              <a:gd name="connsiteY67" fmla="*/ 584940 h 1340514"/>
              <a:gd name="connsiteX68" fmla="*/ 321889 w 489702"/>
              <a:gd name="connsiteY68" fmla="*/ 590581 h 1340514"/>
              <a:gd name="connsiteX69" fmla="*/ 246443 w 489702"/>
              <a:gd name="connsiteY69" fmla="*/ 633592 h 1340514"/>
              <a:gd name="connsiteX70" fmla="*/ 84975 w 489702"/>
              <a:gd name="connsiteY70" fmla="*/ 729838 h 1340514"/>
              <a:gd name="connsiteX71" fmla="*/ 16932 w 489702"/>
              <a:gd name="connsiteY71" fmla="*/ 809867 h 1340514"/>
              <a:gd name="connsiteX72" fmla="*/ 19400 w 489702"/>
              <a:gd name="connsiteY72" fmla="*/ 962169 h 1340514"/>
              <a:gd name="connsiteX73" fmla="*/ 34913 w 489702"/>
              <a:gd name="connsiteY73" fmla="*/ 984732 h 1340514"/>
              <a:gd name="connsiteX74" fmla="*/ 166766 w 489702"/>
              <a:gd name="connsiteY74" fmla="*/ 1089440 h 1340514"/>
              <a:gd name="connsiteX75" fmla="*/ 307787 w 489702"/>
              <a:gd name="connsiteY75" fmla="*/ 1165238 h 1340514"/>
              <a:gd name="connsiteX76" fmla="*/ 359612 w 489702"/>
              <a:gd name="connsiteY76" fmla="*/ 1200846 h 1340514"/>
              <a:gd name="connsiteX77" fmla="*/ 346567 w 489702"/>
              <a:gd name="connsiteY77" fmla="*/ 1206134 h 1340514"/>
              <a:gd name="connsiteX78" fmla="*/ 69463 w 489702"/>
              <a:gd name="connsiteY78" fmla="*/ 1208602 h 1340514"/>
              <a:gd name="connsiteX79" fmla="*/ 56771 w 489702"/>
              <a:gd name="connsiteY79" fmla="*/ 1227992 h 1340514"/>
              <a:gd name="connsiteX80" fmla="*/ 71225 w 489702"/>
              <a:gd name="connsiteY80" fmla="*/ 1253023 h 1340514"/>
              <a:gd name="connsiteX81" fmla="*/ 397335 w 489702"/>
              <a:gd name="connsiteY81" fmla="*/ 1253728 h 1340514"/>
              <a:gd name="connsiteX82" fmla="*/ 418840 w 489702"/>
              <a:gd name="connsiteY82" fmla="*/ 1267830 h 1340514"/>
              <a:gd name="connsiteX83" fmla="*/ 427301 w 489702"/>
              <a:gd name="connsiteY83" fmla="*/ 1308726 h 1340514"/>
              <a:gd name="connsiteX84" fmla="*/ 459736 w 489702"/>
              <a:gd name="connsiteY84" fmla="*/ 1340456 h 1340514"/>
              <a:gd name="connsiteX85" fmla="*/ 489703 w 489702"/>
              <a:gd name="connsiteY85" fmla="*/ 1305906 h 1340514"/>
              <a:gd name="connsiteX86" fmla="*/ 488293 w 489702"/>
              <a:gd name="connsiteY86" fmla="*/ 1294624 h 1340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89702" h="1340514">
                <a:moveTo>
                  <a:pt x="488293" y="1294624"/>
                </a:moveTo>
                <a:cubicBezTo>
                  <a:pt x="485120" y="1260427"/>
                  <a:pt x="472780" y="1230107"/>
                  <a:pt x="451980" y="1202961"/>
                </a:cubicBezTo>
                <a:cubicBezTo>
                  <a:pt x="425186" y="1168058"/>
                  <a:pt x="390636" y="1142675"/>
                  <a:pt x="353971" y="1119759"/>
                </a:cubicBezTo>
                <a:cubicBezTo>
                  <a:pt x="327882" y="1103542"/>
                  <a:pt x="241860" y="1058768"/>
                  <a:pt x="227053" y="1050659"/>
                </a:cubicBezTo>
                <a:cubicBezTo>
                  <a:pt x="184042" y="1027038"/>
                  <a:pt x="141030" y="1004122"/>
                  <a:pt x="105423" y="969572"/>
                </a:cubicBezTo>
                <a:cubicBezTo>
                  <a:pt x="96961" y="964284"/>
                  <a:pt x="95199" y="961464"/>
                  <a:pt x="101192" y="961816"/>
                </a:cubicBezTo>
                <a:cubicBezTo>
                  <a:pt x="149492" y="961464"/>
                  <a:pt x="343394" y="962521"/>
                  <a:pt x="368778" y="962169"/>
                </a:cubicBezTo>
                <a:cubicBezTo>
                  <a:pt x="382527" y="961816"/>
                  <a:pt x="394867" y="962874"/>
                  <a:pt x="410379" y="960406"/>
                </a:cubicBezTo>
                <a:cubicBezTo>
                  <a:pt x="410731" y="948772"/>
                  <a:pt x="411084" y="937138"/>
                  <a:pt x="411437" y="925856"/>
                </a:cubicBezTo>
                <a:cubicBezTo>
                  <a:pt x="412847" y="924093"/>
                  <a:pt x="412494" y="916337"/>
                  <a:pt x="410026" y="915280"/>
                </a:cubicBezTo>
                <a:cubicBezTo>
                  <a:pt x="397687" y="914927"/>
                  <a:pt x="106128" y="910696"/>
                  <a:pt x="70168" y="910344"/>
                </a:cubicBezTo>
                <a:cubicBezTo>
                  <a:pt x="68052" y="903645"/>
                  <a:pt x="65937" y="896947"/>
                  <a:pt x="67347" y="889543"/>
                </a:cubicBezTo>
                <a:cubicBezTo>
                  <a:pt x="68052" y="888486"/>
                  <a:pt x="69463" y="887428"/>
                  <a:pt x="70520" y="887076"/>
                </a:cubicBezTo>
                <a:cubicBezTo>
                  <a:pt x="136095" y="886723"/>
                  <a:pt x="350798" y="887076"/>
                  <a:pt x="372656" y="886370"/>
                </a:cubicBezTo>
                <a:cubicBezTo>
                  <a:pt x="384643" y="886018"/>
                  <a:pt x="408264" y="884608"/>
                  <a:pt x="408264" y="884608"/>
                </a:cubicBezTo>
                <a:cubicBezTo>
                  <a:pt x="408616" y="872974"/>
                  <a:pt x="408616" y="861339"/>
                  <a:pt x="408969" y="850058"/>
                </a:cubicBezTo>
                <a:cubicBezTo>
                  <a:pt x="409321" y="843712"/>
                  <a:pt x="409674" y="840539"/>
                  <a:pt x="407911" y="839481"/>
                </a:cubicBezTo>
                <a:cubicBezTo>
                  <a:pt x="397335" y="839129"/>
                  <a:pt x="124460" y="835603"/>
                  <a:pt x="81802" y="833841"/>
                </a:cubicBezTo>
                <a:cubicBezTo>
                  <a:pt x="81097" y="821854"/>
                  <a:pt x="89910" y="815508"/>
                  <a:pt x="97314" y="808104"/>
                </a:cubicBezTo>
                <a:cubicBezTo>
                  <a:pt x="99077" y="807047"/>
                  <a:pt x="101192" y="805636"/>
                  <a:pt x="103660" y="805284"/>
                </a:cubicBezTo>
                <a:cubicBezTo>
                  <a:pt x="180868" y="804226"/>
                  <a:pt x="258077" y="804931"/>
                  <a:pt x="334933" y="805284"/>
                </a:cubicBezTo>
                <a:cubicBezTo>
                  <a:pt x="349035" y="805284"/>
                  <a:pt x="390284" y="804931"/>
                  <a:pt x="406501" y="803521"/>
                </a:cubicBezTo>
                <a:cubicBezTo>
                  <a:pt x="415315" y="802816"/>
                  <a:pt x="411437" y="783778"/>
                  <a:pt x="411789" y="772497"/>
                </a:cubicBezTo>
                <a:cubicBezTo>
                  <a:pt x="411789" y="769676"/>
                  <a:pt x="411437" y="760510"/>
                  <a:pt x="411437" y="757690"/>
                </a:cubicBezTo>
                <a:cubicBezTo>
                  <a:pt x="406501" y="754164"/>
                  <a:pt x="401213" y="755927"/>
                  <a:pt x="395924" y="755927"/>
                </a:cubicBezTo>
                <a:cubicBezTo>
                  <a:pt x="322946" y="755927"/>
                  <a:pt x="249968" y="755927"/>
                  <a:pt x="177343" y="755574"/>
                </a:cubicBezTo>
                <a:cubicBezTo>
                  <a:pt x="173112" y="755574"/>
                  <a:pt x="154075" y="757690"/>
                  <a:pt x="163946" y="750639"/>
                </a:cubicBezTo>
                <a:cubicBezTo>
                  <a:pt x="169587" y="747113"/>
                  <a:pt x="174875" y="742882"/>
                  <a:pt x="180868" y="739709"/>
                </a:cubicBezTo>
                <a:cubicBezTo>
                  <a:pt x="218591" y="719262"/>
                  <a:pt x="256667" y="698814"/>
                  <a:pt x="294390" y="678366"/>
                </a:cubicBezTo>
                <a:cubicBezTo>
                  <a:pt x="347625" y="649457"/>
                  <a:pt x="400507" y="619842"/>
                  <a:pt x="441756" y="574363"/>
                </a:cubicBezTo>
                <a:cubicBezTo>
                  <a:pt x="500632" y="509494"/>
                  <a:pt x="504863" y="421356"/>
                  <a:pt x="452332" y="352609"/>
                </a:cubicBezTo>
                <a:cubicBezTo>
                  <a:pt x="434352" y="328988"/>
                  <a:pt x="412142" y="309598"/>
                  <a:pt x="388168" y="292323"/>
                </a:cubicBezTo>
                <a:cubicBezTo>
                  <a:pt x="336343" y="254952"/>
                  <a:pt x="278525" y="227454"/>
                  <a:pt x="222822" y="196429"/>
                </a:cubicBezTo>
                <a:cubicBezTo>
                  <a:pt x="191445" y="179154"/>
                  <a:pt x="160068" y="162584"/>
                  <a:pt x="132217" y="139316"/>
                </a:cubicBezTo>
                <a:cubicBezTo>
                  <a:pt x="122698" y="131912"/>
                  <a:pt x="135389" y="133675"/>
                  <a:pt x="145261" y="134028"/>
                </a:cubicBezTo>
                <a:cubicBezTo>
                  <a:pt x="203784" y="135790"/>
                  <a:pt x="402270" y="132617"/>
                  <a:pt x="404386" y="132617"/>
                </a:cubicBezTo>
                <a:cubicBezTo>
                  <a:pt x="439993" y="133675"/>
                  <a:pt x="436468" y="128387"/>
                  <a:pt x="434705" y="108644"/>
                </a:cubicBezTo>
                <a:cubicBezTo>
                  <a:pt x="432942" y="87491"/>
                  <a:pt x="432942" y="87491"/>
                  <a:pt x="420250" y="87491"/>
                </a:cubicBezTo>
                <a:cubicBezTo>
                  <a:pt x="311665" y="87491"/>
                  <a:pt x="202727" y="84318"/>
                  <a:pt x="94141" y="86786"/>
                </a:cubicBezTo>
                <a:cubicBezTo>
                  <a:pt x="71930" y="87138"/>
                  <a:pt x="77571" y="88901"/>
                  <a:pt x="72636" y="72684"/>
                </a:cubicBezTo>
                <a:cubicBezTo>
                  <a:pt x="68757" y="58934"/>
                  <a:pt x="64879" y="45890"/>
                  <a:pt x="64174" y="31788"/>
                </a:cubicBezTo>
                <a:cubicBezTo>
                  <a:pt x="63117" y="12398"/>
                  <a:pt x="48662" y="-999"/>
                  <a:pt x="31740" y="58"/>
                </a:cubicBezTo>
                <a:cubicBezTo>
                  <a:pt x="14465" y="1116"/>
                  <a:pt x="2125" y="15571"/>
                  <a:pt x="1773" y="34608"/>
                </a:cubicBezTo>
                <a:cubicBezTo>
                  <a:pt x="1773" y="38134"/>
                  <a:pt x="1773" y="41307"/>
                  <a:pt x="2125" y="44832"/>
                </a:cubicBezTo>
                <a:cubicBezTo>
                  <a:pt x="5298" y="79030"/>
                  <a:pt x="17638" y="109349"/>
                  <a:pt x="38438" y="136495"/>
                </a:cubicBezTo>
                <a:cubicBezTo>
                  <a:pt x="65232" y="171398"/>
                  <a:pt x="99782" y="196782"/>
                  <a:pt x="136447" y="219697"/>
                </a:cubicBezTo>
                <a:cubicBezTo>
                  <a:pt x="185804" y="250369"/>
                  <a:pt x="237982" y="275400"/>
                  <a:pt x="288396" y="303957"/>
                </a:cubicBezTo>
                <a:cubicBezTo>
                  <a:pt x="320831" y="322290"/>
                  <a:pt x="352913" y="340975"/>
                  <a:pt x="379707" y="367416"/>
                </a:cubicBezTo>
                <a:cubicBezTo>
                  <a:pt x="389931" y="375525"/>
                  <a:pt x="370541" y="372352"/>
                  <a:pt x="366310" y="372352"/>
                </a:cubicBezTo>
                <a:cubicBezTo>
                  <a:pt x="276057" y="372704"/>
                  <a:pt x="96256" y="372704"/>
                  <a:pt x="76514" y="373409"/>
                </a:cubicBezTo>
                <a:cubicBezTo>
                  <a:pt x="74046" y="388569"/>
                  <a:pt x="72283" y="400908"/>
                  <a:pt x="74046" y="415716"/>
                </a:cubicBezTo>
                <a:cubicBezTo>
                  <a:pt x="108596" y="419241"/>
                  <a:pt x="403680" y="421004"/>
                  <a:pt x="417430" y="420651"/>
                </a:cubicBezTo>
                <a:cubicBezTo>
                  <a:pt x="423776" y="433696"/>
                  <a:pt x="425539" y="441099"/>
                  <a:pt x="425539" y="452381"/>
                </a:cubicBezTo>
                <a:cubicBezTo>
                  <a:pt x="426596" y="456964"/>
                  <a:pt x="414609" y="455201"/>
                  <a:pt x="408969" y="455201"/>
                </a:cubicBezTo>
                <a:cubicBezTo>
                  <a:pt x="365958" y="454849"/>
                  <a:pt x="149844" y="453791"/>
                  <a:pt x="84975" y="454144"/>
                </a:cubicBezTo>
                <a:cubicBezTo>
                  <a:pt x="80392" y="454144"/>
                  <a:pt x="75456" y="451676"/>
                  <a:pt x="71578" y="456611"/>
                </a:cubicBezTo>
                <a:cubicBezTo>
                  <a:pt x="71578" y="471418"/>
                  <a:pt x="71578" y="486226"/>
                  <a:pt x="71578" y="501033"/>
                </a:cubicBezTo>
                <a:cubicBezTo>
                  <a:pt x="75456" y="505263"/>
                  <a:pt x="80744" y="503148"/>
                  <a:pt x="85327" y="503148"/>
                </a:cubicBezTo>
                <a:cubicBezTo>
                  <a:pt x="139620" y="503148"/>
                  <a:pt x="347272" y="504911"/>
                  <a:pt x="396982" y="503501"/>
                </a:cubicBezTo>
                <a:cubicBezTo>
                  <a:pt x="405091" y="503148"/>
                  <a:pt x="418135" y="501033"/>
                  <a:pt x="411084" y="510552"/>
                </a:cubicBezTo>
                <a:cubicBezTo>
                  <a:pt x="406148" y="520423"/>
                  <a:pt x="399450" y="528884"/>
                  <a:pt x="391341" y="536288"/>
                </a:cubicBezTo>
                <a:cubicBezTo>
                  <a:pt x="384995" y="536993"/>
                  <a:pt x="180163" y="536640"/>
                  <a:pt x="83917" y="535583"/>
                </a:cubicBezTo>
                <a:cubicBezTo>
                  <a:pt x="79334" y="535583"/>
                  <a:pt x="73693" y="533115"/>
                  <a:pt x="69463" y="537346"/>
                </a:cubicBezTo>
                <a:cubicBezTo>
                  <a:pt x="65937" y="552505"/>
                  <a:pt x="65585" y="568017"/>
                  <a:pt x="69815" y="583177"/>
                </a:cubicBezTo>
                <a:lnTo>
                  <a:pt x="70873" y="582824"/>
                </a:lnTo>
                <a:lnTo>
                  <a:pt x="71578" y="583530"/>
                </a:lnTo>
                <a:cubicBezTo>
                  <a:pt x="76161" y="585997"/>
                  <a:pt x="81097" y="584587"/>
                  <a:pt x="85680" y="584587"/>
                </a:cubicBezTo>
                <a:cubicBezTo>
                  <a:pt x="121993" y="584587"/>
                  <a:pt x="271827" y="584587"/>
                  <a:pt x="310607" y="584940"/>
                </a:cubicBezTo>
                <a:cubicBezTo>
                  <a:pt x="314485" y="584940"/>
                  <a:pt x="336343" y="583882"/>
                  <a:pt x="321889" y="590581"/>
                </a:cubicBezTo>
                <a:cubicBezTo>
                  <a:pt x="297915" y="606798"/>
                  <a:pt x="271827" y="619842"/>
                  <a:pt x="246443" y="633592"/>
                </a:cubicBezTo>
                <a:cubicBezTo>
                  <a:pt x="191093" y="663206"/>
                  <a:pt x="134332" y="690705"/>
                  <a:pt x="84975" y="729838"/>
                </a:cubicBezTo>
                <a:cubicBezTo>
                  <a:pt x="57123" y="752049"/>
                  <a:pt x="32445" y="777080"/>
                  <a:pt x="16932" y="809867"/>
                </a:cubicBezTo>
                <a:cubicBezTo>
                  <a:pt x="-7393" y="860634"/>
                  <a:pt x="-4573" y="911754"/>
                  <a:pt x="19400" y="962169"/>
                </a:cubicBezTo>
                <a:cubicBezTo>
                  <a:pt x="24689" y="969572"/>
                  <a:pt x="29272" y="977681"/>
                  <a:pt x="34913" y="984732"/>
                </a:cubicBezTo>
                <a:cubicBezTo>
                  <a:pt x="69815" y="1030916"/>
                  <a:pt x="117762" y="1061236"/>
                  <a:pt x="166766" y="1089440"/>
                </a:cubicBezTo>
                <a:cubicBezTo>
                  <a:pt x="212246" y="1115528"/>
                  <a:pt x="306729" y="1165238"/>
                  <a:pt x="307787" y="1165238"/>
                </a:cubicBezTo>
                <a:cubicBezTo>
                  <a:pt x="325767" y="1175815"/>
                  <a:pt x="343394" y="1187096"/>
                  <a:pt x="359612" y="1200846"/>
                </a:cubicBezTo>
                <a:cubicBezTo>
                  <a:pt x="366310" y="1206134"/>
                  <a:pt x="350798" y="1206134"/>
                  <a:pt x="346567" y="1206134"/>
                </a:cubicBezTo>
                <a:cubicBezTo>
                  <a:pt x="288044" y="1206487"/>
                  <a:pt x="95199" y="1207544"/>
                  <a:pt x="69463" y="1208602"/>
                </a:cubicBezTo>
                <a:cubicBezTo>
                  <a:pt x="60649" y="1208954"/>
                  <a:pt x="55008" y="1201551"/>
                  <a:pt x="56771" y="1227992"/>
                </a:cubicBezTo>
                <a:cubicBezTo>
                  <a:pt x="58534" y="1253023"/>
                  <a:pt x="58534" y="1253023"/>
                  <a:pt x="71225" y="1253023"/>
                </a:cubicBezTo>
                <a:cubicBezTo>
                  <a:pt x="179811" y="1253023"/>
                  <a:pt x="288749" y="1253728"/>
                  <a:pt x="397335" y="1253728"/>
                </a:cubicBezTo>
                <a:cubicBezTo>
                  <a:pt x="408969" y="1253728"/>
                  <a:pt x="414609" y="1257606"/>
                  <a:pt x="418840" y="1267830"/>
                </a:cubicBezTo>
                <a:cubicBezTo>
                  <a:pt x="424128" y="1281227"/>
                  <a:pt x="426596" y="1294624"/>
                  <a:pt x="427301" y="1308726"/>
                </a:cubicBezTo>
                <a:cubicBezTo>
                  <a:pt x="428359" y="1328116"/>
                  <a:pt x="442813" y="1341513"/>
                  <a:pt x="459736" y="1340456"/>
                </a:cubicBezTo>
                <a:cubicBezTo>
                  <a:pt x="477011" y="1339398"/>
                  <a:pt x="489350" y="1324943"/>
                  <a:pt x="489703" y="1305906"/>
                </a:cubicBezTo>
                <a:cubicBezTo>
                  <a:pt x="488645" y="1301322"/>
                  <a:pt x="488645" y="1297797"/>
                  <a:pt x="488293" y="1294624"/>
                </a:cubicBezTo>
                <a:close/>
              </a:path>
            </a:pathLst>
          </a:custGeom>
          <a:solidFill>
            <a:schemeClr val="bg1">
              <a:alpha val="10000"/>
            </a:schemeClr>
          </a:solidFill>
          <a:ln w="3517" cap="flat">
            <a:noFill/>
            <a:prstDash val="solid"/>
            <a:miter/>
          </a:ln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350">
              <a:solidFill>
                <a:prstClr val="black"/>
              </a:solidFill>
              <a:latin typeface="Arial" panose="020B0604020202020204"/>
              <a:ea typeface="Arial Unicode MS"/>
            </a:endParaRPr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9"/>
          <p:cNvSpPr>
            <a:spLocks noGrp="1"/>
          </p:cNvSpPr>
          <p:nvPr>
            <p:ph type="pic" sz="quarter" idx="10" hasCustomPrompt="1"/>
          </p:nvPr>
        </p:nvSpPr>
        <p:spPr>
          <a:xfrm>
            <a:off x="543207" y="1714872"/>
            <a:ext cx="2678086" cy="43142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0" tIns="1080000" anchor="ctr"/>
          <a:lstStyle>
            <a:lvl1pPr marL="0" indent="0" algn="ctr">
              <a:buNone/>
              <a:defRPr sz="9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9144000" cy="1063756"/>
          </a:xfrm>
          <a:prstGeom prst="rect">
            <a:avLst/>
          </a:prstGeom>
          <a:gradFill>
            <a:gsLst>
              <a:gs pos="38000">
                <a:schemeClr val="accent2">
                  <a:lumMod val="85000"/>
                  <a:lumOff val="15000"/>
                </a:schemeClr>
              </a:gs>
              <a:gs pos="100000">
                <a:schemeClr val="accent2">
                  <a:lumMod val="10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32052" y="169756"/>
            <a:ext cx="8679898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m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icture Placeholder 20"/>
          <p:cNvSpPr>
            <a:spLocks noGrp="1"/>
          </p:cNvSpPr>
          <p:nvPr>
            <p:ph type="pic" idx="11" hasCustomPrompt="1"/>
          </p:nvPr>
        </p:nvSpPr>
        <p:spPr>
          <a:xfrm>
            <a:off x="4940536" y="3577044"/>
            <a:ext cx="2325405" cy="3100540"/>
          </a:xfrm>
          <a:custGeom>
            <a:avLst/>
            <a:gdLst>
              <a:gd name="connsiteX0" fmla="*/ 1550270 w 3100540"/>
              <a:gd name="connsiteY0" fmla="*/ 0 h 3100540"/>
              <a:gd name="connsiteX1" fmla="*/ 1677815 w 3100540"/>
              <a:gd name="connsiteY1" fmla="*/ 52831 h 3100540"/>
              <a:gd name="connsiteX2" fmla="*/ 3047709 w 3100540"/>
              <a:gd name="connsiteY2" fmla="*/ 1422726 h 3100540"/>
              <a:gd name="connsiteX3" fmla="*/ 3047709 w 3100540"/>
              <a:gd name="connsiteY3" fmla="*/ 1677816 h 3100540"/>
              <a:gd name="connsiteX4" fmla="*/ 1677816 w 3100540"/>
              <a:gd name="connsiteY4" fmla="*/ 3047710 h 3100540"/>
              <a:gd name="connsiteX5" fmla="*/ 1422726 w 3100540"/>
              <a:gd name="connsiteY5" fmla="*/ 3047710 h 3100540"/>
              <a:gd name="connsiteX6" fmla="*/ 52831 w 3100540"/>
              <a:gd name="connsiteY6" fmla="*/ 1677815 h 3100540"/>
              <a:gd name="connsiteX7" fmla="*/ 52831 w 3100540"/>
              <a:gd name="connsiteY7" fmla="*/ 1422724 h 3100540"/>
              <a:gd name="connsiteX8" fmla="*/ 1422724 w 3100540"/>
              <a:gd name="connsiteY8" fmla="*/ 52831 h 3100540"/>
              <a:gd name="connsiteX9" fmla="*/ 1550270 w 3100540"/>
              <a:gd name="connsiteY9" fmla="*/ 0 h 3100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00540" h="3100540">
                <a:moveTo>
                  <a:pt x="1550270" y="0"/>
                </a:moveTo>
                <a:cubicBezTo>
                  <a:pt x="1596432" y="0"/>
                  <a:pt x="1642594" y="17610"/>
                  <a:pt x="1677815" y="52831"/>
                </a:cubicBezTo>
                <a:lnTo>
                  <a:pt x="3047709" y="1422726"/>
                </a:lnTo>
                <a:cubicBezTo>
                  <a:pt x="3118151" y="1493167"/>
                  <a:pt x="3118151" y="1607375"/>
                  <a:pt x="3047709" y="1677816"/>
                </a:cubicBezTo>
                <a:lnTo>
                  <a:pt x="1677816" y="3047710"/>
                </a:lnTo>
                <a:cubicBezTo>
                  <a:pt x="1607375" y="3118151"/>
                  <a:pt x="1493167" y="3118151"/>
                  <a:pt x="1422726" y="3047710"/>
                </a:cubicBezTo>
                <a:lnTo>
                  <a:pt x="52831" y="1677815"/>
                </a:lnTo>
                <a:cubicBezTo>
                  <a:pt x="-17610" y="1607373"/>
                  <a:pt x="-17610" y="1493166"/>
                  <a:pt x="52831" y="1422724"/>
                </a:cubicBezTo>
                <a:lnTo>
                  <a:pt x="1422724" y="52831"/>
                </a:lnTo>
                <a:cubicBezTo>
                  <a:pt x="1457945" y="17610"/>
                  <a:pt x="1504107" y="0"/>
                  <a:pt x="155027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9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1" name="Picture Placeholder 18"/>
          <p:cNvSpPr>
            <a:spLocks noGrp="1"/>
          </p:cNvSpPr>
          <p:nvPr>
            <p:ph type="pic" idx="12" hasCustomPrompt="1"/>
          </p:nvPr>
        </p:nvSpPr>
        <p:spPr>
          <a:xfrm>
            <a:off x="4940536" y="204021"/>
            <a:ext cx="2325405" cy="3100540"/>
          </a:xfrm>
          <a:custGeom>
            <a:avLst/>
            <a:gdLst>
              <a:gd name="connsiteX0" fmla="*/ 1550269 w 3100540"/>
              <a:gd name="connsiteY0" fmla="*/ 0 h 3100540"/>
              <a:gd name="connsiteX1" fmla="*/ 1677815 w 3100540"/>
              <a:gd name="connsiteY1" fmla="*/ 52831 h 3100540"/>
              <a:gd name="connsiteX2" fmla="*/ 3047709 w 3100540"/>
              <a:gd name="connsiteY2" fmla="*/ 1422726 h 3100540"/>
              <a:gd name="connsiteX3" fmla="*/ 3047709 w 3100540"/>
              <a:gd name="connsiteY3" fmla="*/ 1677816 h 3100540"/>
              <a:gd name="connsiteX4" fmla="*/ 1677816 w 3100540"/>
              <a:gd name="connsiteY4" fmla="*/ 3047709 h 3100540"/>
              <a:gd name="connsiteX5" fmla="*/ 1422726 w 3100540"/>
              <a:gd name="connsiteY5" fmla="*/ 3047709 h 3100540"/>
              <a:gd name="connsiteX6" fmla="*/ 52831 w 3100540"/>
              <a:gd name="connsiteY6" fmla="*/ 1677814 h 3100540"/>
              <a:gd name="connsiteX7" fmla="*/ 52831 w 3100540"/>
              <a:gd name="connsiteY7" fmla="*/ 1422724 h 3100540"/>
              <a:gd name="connsiteX8" fmla="*/ 1422724 w 3100540"/>
              <a:gd name="connsiteY8" fmla="*/ 52831 h 3100540"/>
              <a:gd name="connsiteX9" fmla="*/ 1550269 w 3100540"/>
              <a:gd name="connsiteY9" fmla="*/ 0 h 3100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00540" h="3100540">
                <a:moveTo>
                  <a:pt x="1550269" y="0"/>
                </a:moveTo>
                <a:cubicBezTo>
                  <a:pt x="1596432" y="0"/>
                  <a:pt x="1642594" y="17610"/>
                  <a:pt x="1677815" y="52831"/>
                </a:cubicBezTo>
                <a:lnTo>
                  <a:pt x="3047709" y="1422726"/>
                </a:lnTo>
                <a:cubicBezTo>
                  <a:pt x="3118151" y="1493167"/>
                  <a:pt x="3118151" y="1607375"/>
                  <a:pt x="3047709" y="1677816"/>
                </a:cubicBezTo>
                <a:lnTo>
                  <a:pt x="1677816" y="3047709"/>
                </a:lnTo>
                <a:cubicBezTo>
                  <a:pt x="1607375" y="3118151"/>
                  <a:pt x="1493167" y="3118151"/>
                  <a:pt x="1422726" y="3047709"/>
                </a:cubicBezTo>
                <a:lnTo>
                  <a:pt x="52831" y="1677814"/>
                </a:lnTo>
                <a:cubicBezTo>
                  <a:pt x="-17610" y="1607373"/>
                  <a:pt x="-17610" y="1493166"/>
                  <a:pt x="52831" y="1422724"/>
                </a:cubicBezTo>
                <a:lnTo>
                  <a:pt x="1422724" y="52831"/>
                </a:lnTo>
                <a:cubicBezTo>
                  <a:pt x="1457945" y="17610"/>
                  <a:pt x="1504107" y="0"/>
                  <a:pt x="1550269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9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2" name="Picture Placeholder 19"/>
          <p:cNvSpPr>
            <a:spLocks noGrp="1"/>
          </p:cNvSpPr>
          <p:nvPr>
            <p:ph type="pic" idx="13" hasCustomPrompt="1"/>
          </p:nvPr>
        </p:nvSpPr>
        <p:spPr>
          <a:xfrm>
            <a:off x="6315561" y="1890533"/>
            <a:ext cx="2325406" cy="3100540"/>
          </a:xfrm>
          <a:custGeom>
            <a:avLst/>
            <a:gdLst>
              <a:gd name="connsiteX0" fmla="*/ 1550270 w 3100541"/>
              <a:gd name="connsiteY0" fmla="*/ 0 h 3100540"/>
              <a:gd name="connsiteX1" fmla="*/ 1677815 w 3100541"/>
              <a:gd name="connsiteY1" fmla="*/ 52831 h 3100540"/>
              <a:gd name="connsiteX2" fmla="*/ 3047710 w 3100541"/>
              <a:gd name="connsiteY2" fmla="*/ 1422726 h 3100540"/>
              <a:gd name="connsiteX3" fmla="*/ 3047710 w 3100541"/>
              <a:gd name="connsiteY3" fmla="*/ 1677816 h 3100540"/>
              <a:gd name="connsiteX4" fmla="*/ 1677817 w 3100541"/>
              <a:gd name="connsiteY4" fmla="*/ 3047710 h 3100540"/>
              <a:gd name="connsiteX5" fmla="*/ 1422727 w 3100541"/>
              <a:gd name="connsiteY5" fmla="*/ 3047710 h 3100540"/>
              <a:gd name="connsiteX6" fmla="*/ 52832 w 3100541"/>
              <a:gd name="connsiteY6" fmla="*/ 1677815 h 3100540"/>
              <a:gd name="connsiteX7" fmla="*/ 52832 w 3100541"/>
              <a:gd name="connsiteY7" fmla="*/ 1422724 h 3100540"/>
              <a:gd name="connsiteX8" fmla="*/ 1422725 w 3100541"/>
              <a:gd name="connsiteY8" fmla="*/ 52831 h 3100540"/>
              <a:gd name="connsiteX9" fmla="*/ 1550270 w 3100541"/>
              <a:gd name="connsiteY9" fmla="*/ 0 h 3100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00541" h="3100540">
                <a:moveTo>
                  <a:pt x="1550270" y="0"/>
                </a:moveTo>
                <a:cubicBezTo>
                  <a:pt x="1596432" y="0"/>
                  <a:pt x="1642594" y="17610"/>
                  <a:pt x="1677815" y="52831"/>
                </a:cubicBezTo>
                <a:lnTo>
                  <a:pt x="3047710" y="1422726"/>
                </a:lnTo>
                <a:cubicBezTo>
                  <a:pt x="3118152" y="1493167"/>
                  <a:pt x="3118152" y="1607375"/>
                  <a:pt x="3047710" y="1677816"/>
                </a:cubicBezTo>
                <a:lnTo>
                  <a:pt x="1677817" y="3047710"/>
                </a:lnTo>
                <a:cubicBezTo>
                  <a:pt x="1607376" y="3118151"/>
                  <a:pt x="1493168" y="3118151"/>
                  <a:pt x="1422727" y="3047710"/>
                </a:cubicBezTo>
                <a:lnTo>
                  <a:pt x="52832" y="1677815"/>
                </a:lnTo>
                <a:cubicBezTo>
                  <a:pt x="-17610" y="1607373"/>
                  <a:pt x="-17610" y="1493166"/>
                  <a:pt x="52832" y="1422724"/>
                </a:cubicBezTo>
                <a:lnTo>
                  <a:pt x="1422725" y="52831"/>
                </a:lnTo>
                <a:cubicBezTo>
                  <a:pt x="1457946" y="17610"/>
                  <a:pt x="1504108" y="0"/>
                  <a:pt x="155027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9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aphic 2"/>
          <p:cNvGrpSpPr/>
          <p:nvPr userDrawn="1"/>
        </p:nvGrpSpPr>
        <p:grpSpPr>
          <a:xfrm>
            <a:off x="-428625" y="1"/>
            <a:ext cx="4106710" cy="6984745"/>
            <a:chOff x="5963369" y="2553156"/>
            <a:chExt cx="3093526" cy="3946132"/>
          </a:xfrm>
        </p:grpSpPr>
        <p:grpSp>
          <p:nvGrpSpPr>
            <p:cNvPr id="24" name="Graphic 2"/>
            <p:cNvGrpSpPr/>
            <p:nvPr/>
          </p:nvGrpSpPr>
          <p:grpSpPr>
            <a:xfrm>
              <a:off x="5963610" y="2557954"/>
              <a:ext cx="3093060" cy="3908889"/>
              <a:chOff x="5963610" y="2557954"/>
              <a:chExt cx="3093060" cy="3908889"/>
            </a:xfrm>
            <a:solidFill>
              <a:srgbClr val="CCCCCC"/>
            </a:solidFill>
          </p:grpSpPr>
          <p:sp>
            <p:nvSpPr>
              <p:cNvPr id="33" name="Freeform: Shape 32"/>
              <p:cNvSpPr/>
              <p:nvPr/>
            </p:nvSpPr>
            <p:spPr>
              <a:xfrm>
                <a:off x="5963610" y="2557954"/>
                <a:ext cx="3093060" cy="3878708"/>
              </a:xfrm>
              <a:custGeom>
                <a:avLst/>
                <a:gdLst>
                  <a:gd name="connsiteX0" fmla="*/ 3064613 w 3093060"/>
                  <a:gd name="connsiteY0" fmla="*/ 3739877 h 3878708"/>
                  <a:gd name="connsiteX1" fmla="*/ 3081967 w 3093060"/>
                  <a:gd name="connsiteY1" fmla="*/ 3582183 h 3878708"/>
                  <a:gd name="connsiteX2" fmla="*/ 3053295 w 3093060"/>
                  <a:gd name="connsiteY2" fmla="*/ 3491640 h 3878708"/>
                  <a:gd name="connsiteX3" fmla="*/ 2998970 w 3093060"/>
                  <a:gd name="connsiteY3" fmla="*/ 3355827 h 3878708"/>
                  <a:gd name="connsiteX4" fmla="*/ 2969543 w 3093060"/>
                  <a:gd name="connsiteY4" fmla="*/ 3113626 h 3878708"/>
                  <a:gd name="connsiteX5" fmla="*/ 2934836 w 3093060"/>
                  <a:gd name="connsiteY5" fmla="*/ 2863126 h 3878708"/>
                  <a:gd name="connsiteX6" fmla="*/ 2882019 w 3093060"/>
                  <a:gd name="connsiteY6" fmla="*/ 2657897 h 3878708"/>
                  <a:gd name="connsiteX7" fmla="*/ 2808077 w 3093060"/>
                  <a:gd name="connsiteY7" fmla="*/ 2417960 h 3878708"/>
                  <a:gd name="connsiteX8" fmla="*/ 2673772 w 3093060"/>
                  <a:gd name="connsiteY8" fmla="*/ 1979585 h 3878708"/>
                  <a:gd name="connsiteX9" fmla="*/ 2561349 w 3093060"/>
                  <a:gd name="connsiteY9" fmla="*/ 1855090 h 3878708"/>
                  <a:gd name="connsiteX10" fmla="*/ 1983388 w 3093060"/>
                  <a:gd name="connsiteY10" fmla="*/ 1675514 h 3878708"/>
                  <a:gd name="connsiteX11" fmla="*/ 1983388 w 3093060"/>
                  <a:gd name="connsiteY11" fmla="*/ 1675514 h 3878708"/>
                  <a:gd name="connsiteX12" fmla="*/ 1991687 w 3093060"/>
                  <a:gd name="connsiteY12" fmla="*/ 1418978 h 3878708"/>
                  <a:gd name="connsiteX13" fmla="*/ 2148627 w 3093060"/>
                  <a:gd name="connsiteY13" fmla="*/ 1157160 h 3878708"/>
                  <a:gd name="connsiteX14" fmla="*/ 2209743 w 3093060"/>
                  <a:gd name="connsiteY14" fmla="*/ 1003993 h 3878708"/>
                  <a:gd name="connsiteX15" fmla="*/ 2217288 w 3093060"/>
                  <a:gd name="connsiteY15" fmla="*/ 798764 h 3878708"/>
                  <a:gd name="connsiteX16" fmla="*/ 2176544 w 3093060"/>
                  <a:gd name="connsiteY16" fmla="*/ 582217 h 3878708"/>
                  <a:gd name="connsiteX17" fmla="*/ 2077702 w 3093060"/>
                  <a:gd name="connsiteY17" fmla="*/ 274373 h 3878708"/>
                  <a:gd name="connsiteX18" fmla="*/ 1936608 w 3093060"/>
                  <a:gd name="connsiteY18" fmla="*/ 90271 h 3878708"/>
                  <a:gd name="connsiteX19" fmla="*/ 1649890 w 3093060"/>
                  <a:gd name="connsiteY19" fmla="*/ 6519 h 3878708"/>
                  <a:gd name="connsiteX20" fmla="*/ 1424289 w 3093060"/>
                  <a:gd name="connsiteY20" fmla="*/ 3501 h 3878708"/>
                  <a:gd name="connsiteX21" fmla="*/ 1182843 w 3093060"/>
                  <a:gd name="connsiteY21" fmla="*/ 68390 h 3878708"/>
                  <a:gd name="connsiteX22" fmla="*/ 1009304 w 3093060"/>
                  <a:gd name="connsiteY22" fmla="*/ 216275 h 3878708"/>
                  <a:gd name="connsiteX23" fmla="*/ 879527 w 3093060"/>
                  <a:gd name="connsiteY23" fmla="*/ 676532 h 3878708"/>
                  <a:gd name="connsiteX24" fmla="*/ 867455 w 3093060"/>
                  <a:gd name="connsiteY24" fmla="*/ 1023610 h 3878708"/>
                  <a:gd name="connsiteX25" fmla="*/ 940643 w 3093060"/>
                  <a:gd name="connsiteY25" fmla="*/ 1203186 h 3878708"/>
                  <a:gd name="connsiteX26" fmla="*/ 1081738 w 3093060"/>
                  <a:gd name="connsiteY26" fmla="*/ 1452931 h 3878708"/>
                  <a:gd name="connsiteX27" fmla="*/ 1127764 w 3093060"/>
                  <a:gd name="connsiteY27" fmla="*/ 1626470 h 3878708"/>
                  <a:gd name="connsiteX28" fmla="*/ 1057593 w 3093060"/>
                  <a:gd name="connsiteY28" fmla="*/ 1684568 h 3878708"/>
                  <a:gd name="connsiteX29" fmla="*/ 659208 w 3093060"/>
                  <a:gd name="connsiteY29" fmla="*/ 1791710 h 3878708"/>
                  <a:gd name="connsiteX30" fmla="*/ 524903 w 3093060"/>
                  <a:gd name="connsiteY30" fmla="*/ 1875462 h 3878708"/>
                  <a:gd name="connsiteX31" fmla="*/ 370227 w 3093060"/>
                  <a:gd name="connsiteY31" fmla="*/ 2074654 h 3878708"/>
                  <a:gd name="connsiteX32" fmla="*/ 236677 w 3093060"/>
                  <a:gd name="connsiteY32" fmla="*/ 2436069 h 3878708"/>
                  <a:gd name="connsiteX33" fmla="*/ 147644 w 3093060"/>
                  <a:gd name="connsiteY33" fmla="*/ 2869917 h 3878708"/>
                  <a:gd name="connsiteX34" fmla="*/ 94828 w 3093060"/>
                  <a:gd name="connsiteY34" fmla="*/ 3214732 h 3878708"/>
                  <a:gd name="connsiteX35" fmla="*/ 60120 w 3093060"/>
                  <a:gd name="connsiteY35" fmla="*/ 3400343 h 3878708"/>
                  <a:gd name="connsiteX36" fmla="*/ 18621 w 3093060"/>
                  <a:gd name="connsiteY36" fmla="*/ 3582183 h 3878708"/>
                  <a:gd name="connsiteX37" fmla="*/ 28430 w 3093060"/>
                  <a:gd name="connsiteY37" fmla="*/ 3745159 h 3878708"/>
                  <a:gd name="connsiteX38" fmla="*/ 26166 w 3093060"/>
                  <a:gd name="connsiteY38" fmla="*/ 3797975 h 3878708"/>
                  <a:gd name="connsiteX39" fmla="*/ 21639 w 3093060"/>
                  <a:gd name="connsiteY39" fmla="*/ 3878708 h 3878708"/>
                  <a:gd name="connsiteX40" fmla="*/ 562629 w 3093060"/>
                  <a:gd name="connsiteY40" fmla="*/ 3878708 h 3878708"/>
                  <a:gd name="connsiteX41" fmla="*/ 556593 w 3093060"/>
                  <a:gd name="connsiteY41" fmla="*/ 3563320 h 3878708"/>
                  <a:gd name="connsiteX42" fmla="*/ 599601 w 3093060"/>
                  <a:gd name="connsiteY42" fmla="*/ 3260758 h 3878708"/>
                  <a:gd name="connsiteX43" fmla="*/ 662226 w 3093060"/>
                  <a:gd name="connsiteY43" fmla="*/ 3671970 h 3878708"/>
                  <a:gd name="connsiteX44" fmla="*/ 644117 w 3093060"/>
                  <a:gd name="connsiteY44" fmla="*/ 3878708 h 3878708"/>
                  <a:gd name="connsiteX45" fmla="*/ 2429308 w 3093060"/>
                  <a:gd name="connsiteY45" fmla="*/ 3878708 h 3878708"/>
                  <a:gd name="connsiteX46" fmla="*/ 2420254 w 3093060"/>
                  <a:gd name="connsiteY46" fmla="*/ 3515785 h 3878708"/>
                  <a:gd name="connsiteX47" fmla="*/ 2474579 w 3093060"/>
                  <a:gd name="connsiteY47" fmla="*/ 3232841 h 3878708"/>
                  <a:gd name="connsiteX48" fmla="*/ 2547768 w 3093060"/>
                  <a:gd name="connsiteY48" fmla="*/ 3878708 h 3878708"/>
                  <a:gd name="connsiteX49" fmla="*/ 3026132 w 3093060"/>
                  <a:gd name="connsiteY49" fmla="*/ 3878708 h 3878708"/>
                  <a:gd name="connsiteX50" fmla="*/ 3041977 w 3093060"/>
                  <a:gd name="connsiteY50" fmla="*/ 3858336 h 3878708"/>
                  <a:gd name="connsiteX51" fmla="*/ 3064613 w 3093060"/>
                  <a:gd name="connsiteY51" fmla="*/ 3739877 h 3878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3093060" h="3878708">
                    <a:moveTo>
                      <a:pt x="3064613" y="3739877"/>
                    </a:moveTo>
                    <a:cubicBezTo>
                      <a:pt x="3088003" y="3690079"/>
                      <a:pt x="3105357" y="3638771"/>
                      <a:pt x="3081967" y="3582183"/>
                    </a:cubicBezTo>
                    <a:cubicBezTo>
                      <a:pt x="3072912" y="3559547"/>
                      <a:pt x="3054049" y="3519558"/>
                      <a:pt x="3053295" y="3491640"/>
                    </a:cubicBezTo>
                    <a:cubicBezTo>
                      <a:pt x="3052540" y="3445615"/>
                      <a:pt x="3010287" y="3399589"/>
                      <a:pt x="2998970" y="3355827"/>
                    </a:cubicBezTo>
                    <a:cubicBezTo>
                      <a:pt x="2974825" y="3260758"/>
                      <a:pt x="2988406" y="3208696"/>
                      <a:pt x="2969543" y="3113626"/>
                    </a:cubicBezTo>
                    <a:cubicBezTo>
                      <a:pt x="2952944" y="3031384"/>
                      <a:pt x="2960489" y="2944614"/>
                      <a:pt x="2934836" y="2863126"/>
                    </a:cubicBezTo>
                    <a:cubicBezTo>
                      <a:pt x="2913709" y="2795220"/>
                      <a:pt x="2903900" y="2725804"/>
                      <a:pt x="2882019" y="2657897"/>
                    </a:cubicBezTo>
                    <a:cubicBezTo>
                      <a:pt x="2856366" y="2578673"/>
                      <a:pt x="2832221" y="2497939"/>
                      <a:pt x="2808077" y="2417960"/>
                    </a:cubicBezTo>
                    <a:cubicBezTo>
                      <a:pt x="2761296" y="2265548"/>
                      <a:pt x="2731870" y="2127471"/>
                      <a:pt x="2673772" y="1979585"/>
                    </a:cubicBezTo>
                    <a:cubicBezTo>
                      <a:pt x="2655664" y="1933559"/>
                      <a:pt x="2599075" y="1886779"/>
                      <a:pt x="2561349" y="1855090"/>
                    </a:cubicBezTo>
                    <a:cubicBezTo>
                      <a:pt x="2438362" y="1752475"/>
                      <a:pt x="2017341" y="1689095"/>
                      <a:pt x="1983388" y="1675514"/>
                    </a:cubicBezTo>
                    <a:lnTo>
                      <a:pt x="1983388" y="1675514"/>
                    </a:lnTo>
                    <a:cubicBezTo>
                      <a:pt x="1923026" y="1643070"/>
                      <a:pt x="1956225" y="1491412"/>
                      <a:pt x="1991687" y="1418978"/>
                    </a:cubicBezTo>
                    <a:cubicBezTo>
                      <a:pt x="2035449" y="1329945"/>
                      <a:pt x="2103356" y="1241666"/>
                      <a:pt x="2148627" y="1157160"/>
                    </a:cubicBezTo>
                    <a:cubicBezTo>
                      <a:pt x="2184844" y="1096798"/>
                      <a:pt x="2202953" y="1036437"/>
                      <a:pt x="2209743" y="1003993"/>
                    </a:cubicBezTo>
                    <a:cubicBezTo>
                      <a:pt x="2226343" y="926277"/>
                      <a:pt x="2233133" y="855352"/>
                      <a:pt x="2217288" y="798764"/>
                    </a:cubicBezTo>
                    <a:cubicBezTo>
                      <a:pt x="2199180" y="702185"/>
                      <a:pt x="2192389" y="649369"/>
                      <a:pt x="2176544" y="582217"/>
                    </a:cubicBezTo>
                    <a:cubicBezTo>
                      <a:pt x="2150891" y="470548"/>
                      <a:pt x="2109392" y="384533"/>
                      <a:pt x="2077702" y="274373"/>
                    </a:cubicBezTo>
                    <a:cubicBezTo>
                      <a:pt x="2055821" y="198921"/>
                      <a:pt x="2012814" y="124978"/>
                      <a:pt x="1936608" y="90271"/>
                    </a:cubicBezTo>
                    <a:cubicBezTo>
                      <a:pt x="1840029" y="45754"/>
                      <a:pt x="1755523" y="17837"/>
                      <a:pt x="1649890" y="6519"/>
                    </a:cubicBezTo>
                    <a:cubicBezTo>
                      <a:pt x="1589529" y="-272"/>
                      <a:pt x="1468051" y="-2535"/>
                      <a:pt x="1424289" y="3501"/>
                    </a:cubicBezTo>
                    <a:cubicBezTo>
                      <a:pt x="1342801" y="14819"/>
                      <a:pt x="1259804" y="38209"/>
                      <a:pt x="1182843" y="68390"/>
                    </a:cubicBezTo>
                    <a:cubicBezTo>
                      <a:pt x="1106637" y="98570"/>
                      <a:pt x="1044767" y="129506"/>
                      <a:pt x="1009304" y="216275"/>
                    </a:cubicBezTo>
                    <a:cubicBezTo>
                      <a:pt x="948943" y="365670"/>
                      <a:pt x="918762" y="521101"/>
                      <a:pt x="879527" y="676532"/>
                    </a:cubicBezTo>
                    <a:cubicBezTo>
                      <a:pt x="850101" y="790464"/>
                      <a:pt x="845574" y="969285"/>
                      <a:pt x="867455" y="1023610"/>
                    </a:cubicBezTo>
                    <a:cubicBezTo>
                      <a:pt x="891599" y="1083217"/>
                      <a:pt x="932343" y="1187341"/>
                      <a:pt x="940643" y="1203186"/>
                    </a:cubicBezTo>
                    <a:cubicBezTo>
                      <a:pt x="984405" y="1286183"/>
                      <a:pt x="1039485" y="1368425"/>
                      <a:pt x="1081738" y="1452931"/>
                    </a:cubicBezTo>
                    <a:cubicBezTo>
                      <a:pt x="1102864" y="1495184"/>
                      <a:pt x="1151154" y="1578936"/>
                      <a:pt x="1127764" y="1626470"/>
                    </a:cubicBezTo>
                    <a:cubicBezTo>
                      <a:pt x="1111164" y="1659669"/>
                      <a:pt x="1082492" y="1674005"/>
                      <a:pt x="1057593" y="1684568"/>
                    </a:cubicBezTo>
                    <a:cubicBezTo>
                      <a:pt x="1029676" y="1696641"/>
                      <a:pt x="742205" y="1749457"/>
                      <a:pt x="659208" y="1791710"/>
                    </a:cubicBezTo>
                    <a:cubicBezTo>
                      <a:pt x="611673" y="1815855"/>
                      <a:pt x="564138" y="1835472"/>
                      <a:pt x="524903" y="1875462"/>
                    </a:cubicBezTo>
                    <a:cubicBezTo>
                      <a:pt x="467560" y="1934314"/>
                      <a:pt x="402671" y="1997694"/>
                      <a:pt x="370227" y="2074654"/>
                    </a:cubicBezTo>
                    <a:cubicBezTo>
                      <a:pt x="316656" y="2202923"/>
                      <a:pt x="284212" y="2305537"/>
                      <a:pt x="236677" y="2436069"/>
                    </a:cubicBezTo>
                    <a:cubicBezTo>
                      <a:pt x="185370" y="2577164"/>
                      <a:pt x="178579" y="2722786"/>
                      <a:pt x="147644" y="2869917"/>
                    </a:cubicBezTo>
                    <a:cubicBezTo>
                      <a:pt x="123499" y="2983849"/>
                      <a:pt x="106900" y="3099291"/>
                      <a:pt x="94828" y="3214732"/>
                    </a:cubicBezTo>
                    <a:cubicBezTo>
                      <a:pt x="88037" y="3277357"/>
                      <a:pt x="78983" y="3343755"/>
                      <a:pt x="60120" y="3400343"/>
                    </a:cubicBezTo>
                    <a:cubicBezTo>
                      <a:pt x="38993" y="3465232"/>
                      <a:pt x="41257" y="3518048"/>
                      <a:pt x="18621" y="3582183"/>
                    </a:cubicBezTo>
                    <a:cubicBezTo>
                      <a:pt x="-242" y="3634244"/>
                      <a:pt x="-15332" y="3693097"/>
                      <a:pt x="28430" y="3745159"/>
                    </a:cubicBezTo>
                    <a:cubicBezTo>
                      <a:pt x="36730" y="3754967"/>
                      <a:pt x="23903" y="3785148"/>
                      <a:pt x="26166" y="3797975"/>
                    </a:cubicBezTo>
                    <a:cubicBezTo>
                      <a:pt x="32957" y="3829665"/>
                      <a:pt x="39748" y="3858336"/>
                      <a:pt x="21639" y="3878708"/>
                    </a:cubicBezTo>
                    <a:lnTo>
                      <a:pt x="562629" y="3878708"/>
                    </a:lnTo>
                    <a:cubicBezTo>
                      <a:pt x="549802" y="3773830"/>
                      <a:pt x="557348" y="3668952"/>
                      <a:pt x="556593" y="3563320"/>
                    </a:cubicBezTo>
                    <a:cubicBezTo>
                      <a:pt x="555838" y="3469759"/>
                      <a:pt x="560366" y="3353563"/>
                      <a:pt x="599601" y="3260758"/>
                    </a:cubicBezTo>
                    <a:cubicBezTo>
                      <a:pt x="628272" y="3392044"/>
                      <a:pt x="650908" y="3546720"/>
                      <a:pt x="662226" y="3671970"/>
                    </a:cubicBezTo>
                    <a:cubicBezTo>
                      <a:pt x="668262" y="3742141"/>
                      <a:pt x="653171" y="3810047"/>
                      <a:pt x="644117" y="3878708"/>
                    </a:cubicBezTo>
                    <a:lnTo>
                      <a:pt x="2429308" y="3878708"/>
                    </a:lnTo>
                    <a:cubicBezTo>
                      <a:pt x="2428554" y="3875690"/>
                      <a:pt x="2403655" y="3631226"/>
                      <a:pt x="2420254" y="3515785"/>
                    </a:cubicBezTo>
                    <a:cubicBezTo>
                      <a:pt x="2430817" y="3439579"/>
                      <a:pt x="2456471" y="3317346"/>
                      <a:pt x="2474579" y="3232841"/>
                    </a:cubicBezTo>
                    <a:cubicBezTo>
                      <a:pt x="2552295" y="3432788"/>
                      <a:pt x="2547768" y="3877199"/>
                      <a:pt x="2547768" y="3878708"/>
                    </a:cubicBezTo>
                    <a:lnTo>
                      <a:pt x="3026132" y="3878708"/>
                    </a:lnTo>
                    <a:cubicBezTo>
                      <a:pt x="3036696" y="3878708"/>
                      <a:pt x="3044995" y="3868900"/>
                      <a:pt x="3041977" y="3858336"/>
                    </a:cubicBezTo>
                    <a:cubicBezTo>
                      <a:pt x="3035186" y="3831928"/>
                      <a:pt x="3048768" y="3775339"/>
                      <a:pt x="3064613" y="3739877"/>
                    </a:cubicBezTo>
                    <a:close/>
                  </a:path>
                </a:pathLst>
              </a:custGeom>
              <a:solidFill>
                <a:schemeClr val="bg1">
                  <a:alpha val="20000"/>
                </a:schemeClr>
              </a:solidFill>
              <a:ln w="75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350">
                  <a:solidFill>
                    <a:prstClr val="black"/>
                  </a:solidFill>
                  <a:latin typeface="Arial" panose="020B0604020202020204"/>
                  <a:ea typeface="Arial Unicode MS"/>
                </a:endParaRPr>
              </a:p>
            </p:txBody>
          </p:sp>
          <p:sp>
            <p:nvSpPr>
              <p:cNvPr id="34" name="Freeform: Shape 33"/>
              <p:cNvSpPr/>
              <p:nvPr/>
            </p:nvSpPr>
            <p:spPr>
              <a:xfrm>
                <a:off x="8403481" y="6466088"/>
                <a:ext cx="21880" cy="754"/>
              </a:xfrm>
              <a:custGeom>
                <a:avLst/>
                <a:gdLst>
                  <a:gd name="connsiteX0" fmla="*/ 10563 w 21880"/>
                  <a:gd name="connsiteY0" fmla="*/ 755 h 754"/>
                  <a:gd name="connsiteX1" fmla="*/ 21881 w 21880"/>
                  <a:gd name="connsiteY1" fmla="*/ 0 h 754"/>
                  <a:gd name="connsiteX2" fmla="*/ 0 w 21880"/>
                  <a:gd name="connsiteY2" fmla="*/ 0 h 754"/>
                  <a:gd name="connsiteX3" fmla="*/ 10563 w 21880"/>
                  <a:gd name="connsiteY3" fmla="*/ 755 h 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880" h="754">
                    <a:moveTo>
                      <a:pt x="10563" y="755"/>
                    </a:moveTo>
                    <a:cubicBezTo>
                      <a:pt x="14336" y="755"/>
                      <a:pt x="18108" y="755"/>
                      <a:pt x="21881" y="0"/>
                    </a:cubicBezTo>
                    <a:cubicBezTo>
                      <a:pt x="14336" y="0"/>
                      <a:pt x="7545" y="0"/>
                      <a:pt x="0" y="0"/>
                    </a:cubicBezTo>
                    <a:cubicBezTo>
                      <a:pt x="3018" y="755"/>
                      <a:pt x="6791" y="755"/>
                      <a:pt x="10563" y="755"/>
                    </a:cubicBezTo>
                    <a:close/>
                  </a:path>
                </a:pathLst>
              </a:custGeom>
              <a:solidFill>
                <a:srgbClr val="CCCCCC"/>
              </a:solidFill>
              <a:ln w="75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350">
                  <a:solidFill>
                    <a:prstClr val="black"/>
                  </a:solidFill>
                  <a:latin typeface="Arial" panose="020B0604020202020204"/>
                  <a:ea typeface="Arial Unicode MS"/>
                </a:endParaRPr>
              </a:p>
            </p:txBody>
          </p:sp>
        </p:grpSp>
        <p:sp>
          <p:nvSpPr>
            <p:cNvPr id="25" name="Freeform: Shape 24"/>
            <p:cNvSpPr/>
            <p:nvPr/>
          </p:nvSpPr>
          <p:spPr>
            <a:xfrm>
              <a:off x="7048970" y="3337100"/>
              <a:ext cx="928620" cy="958241"/>
            </a:xfrm>
            <a:custGeom>
              <a:avLst/>
              <a:gdLst>
                <a:gd name="connsiteX0" fmla="*/ 15241 w 928620"/>
                <a:gd name="connsiteY0" fmla="*/ 388577 h 958241"/>
                <a:gd name="connsiteX1" fmla="*/ 212925 w 928620"/>
                <a:gd name="connsiteY1" fmla="*/ 33953 h 958241"/>
                <a:gd name="connsiteX2" fmla="*/ 432490 w 928620"/>
                <a:gd name="connsiteY2" fmla="*/ 0 h 958241"/>
                <a:gd name="connsiteX3" fmla="*/ 700344 w 928620"/>
                <a:gd name="connsiteY3" fmla="*/ 31690 h 958241"/>
                <a:gd name="connsiteX4" fmla="*/ 916890 w 928620"/>
                <a:gd name="connsiteY4" fmla="*/ 378014 h 958241"/>
                <a:gd name="connsiteX5" fmla="*/ 817294 w 928620"/>
                <a:gd name="connsiteY5" fmla="*/ 679067 h 958241"/>
                <a:gd name="connsiteX6" fmla="*/ 461916 w 928620"/>
                <a:gd name="connsiteY6" fmla="*/ 958239 h 958241"/>
                <a:gd name="connsiteX7" fmla="*/ 138227 w 928620"/>
                <a:gd name="connsiteY7" fmla="*/ 714529 h 958241"/>
                <a:gd name="connsiteX8" fmla="*/ 15241 w 928620"/>
                <a:gd name="connsiteY8" fmla="*/ 388577 h 958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8620" h="958241">
                  <a:moveTo>
                    <a:pt x="15241" y="388577"/>
                  </a:moveTo>
                  <a:cubicBezTo>
                    <a:pt x="-38330" y="235410"/>
                    <a:pt x="54476" y="69416"/>
                    <a:pt x="212925" y="33953"/>
                  </a:cubicBezTo>
                  <a:cubicBezTo>
                    <a:pt x="297431" y="15090"/>
                    <a:pt x="381182" y="0"/>
                    <a:pt x="432490" y="0"/>
                  </a:cubicBezTo>
                  <a:cubicBezTo>
                    <a:pt x="489078" y="0"/>
                    <a:pt x="594711" y="14336"/>
                    <a:pt x="700344" y="31690"/>
                  </a:cubicBezTo>
                  <a:cubicBezTo>
                    <a:pt x="862565" y="58098"/>
                    <a:pt x="964425" y="221074"/>
                    <a:pt x="916890" y="378014"/>
                  </a:cubicBezTo>
                  <a:cubicBezTo>
                    <a:pt x="879919" y="501000"/>
                    <a:pt x="839930" y="627005"/>
                    <a:pt x="817294" y="679067"/>
                  </a:cubicBezTo>
                  <a:cubicBezTo>
                    <a:pt x="760705" y="810353"/>
                    <a:pt x="579621" y="958993"/>
                    <a:pt x="461916" y="958239"/>
                  </a:cubicBezTo>
                  <a:cubicBezTo>
                    <a:pt x="344211" y="957484"/>
                    <a:pt x="198589" y="848833"/>
                    <a:pt x="138227" y="714529"/>
                  </a:cubicBezTo>
                  <a:cubicBezTo>
                    <a:pt x="107292" y="647377"/>
                    <a:pt x="59003" y="513827"/>
                    <a:pt x="15241" y="388577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20000"/>
              </a:schemeClr>
            </a:solidFill>
            <a:ln w="752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26" name="Freeform: Shape 25"/>
            <p:cNvSpPr/>
            <p:nvPr/>
          </p:nvSpPr>
          <p:spPr>
            <a:xfrm>
              <a:off x="6918589" y="4231205"/>
              <a:ext cx="1166485" cy="2206212"/>
            </a:xfrm>
            <a:custGeom>
              <a:avLst/>
              <a:gdLst>
                <a:gd name="connsiteX0" fmla="*/ 1069153 w 1166485"/>
                <a:gd name="connsiteY0" fmla="*/ 0 h 2206212"/>
                <a:gd name="connsiteX1" fmla="*/ 691139 w 1166485"/>
                <a:gd name="connsiteY1" fmla="*/ 237673 h 2206212"/>
                <a:gd name="connsiteX2" fmla="*/ 691139 w 1166485"/>
                <a:gd name="connsiteY2" fmla="*/ 237673 h 2206212"/>
                <a:gd name="connsiteX3" fmla="*/ 630778 w 1166485"/>
                <a:gd name="connsiteY3" fmla="*/ 201457 h 2206212"/>
                <a:gd name="connsiteX4" fmla="*/ 631532 w 1166485"/>
                <a:gd name="connsiteY4" fmla="*/ 132795 h 2206212"/>
                <a:gd name="connsiteX5" fmla="*/ 587015 w 1166485"/>
                <a:gd name="connsiteY5" fmla="*/ 87524 h 2206212"/>
                <a:gd name="connsiteX6" fmla="*/ 537972 w 1166485"/>
                <a:gd name="connsiteY6" fmla="*/ 138077 h 2206212"/>
                <a:gd name="connsiteX7" fmla="*/ 537972 w 1166485"/>
                <a:gd name="connsiteY7" fmla="*/ 196929 h 2206212"/>
                <a:gd name="connsiteX8" fmla="*/ 477610 w 1166485"/>
                <a:gd name="connsiteY8" fmla="*/ 237673 h 2206212"/>
                <a:gd name="connsiteX9" fmla="*/ 477610 w 1166485"/>
                <a:gd name="connsiteY9" fmla="*/ 237673 h 2206212"/>
                <a:gd name="connsiteX10" fmla="*/ 129023 w 1166485"/>
                <a:gd name="connsiteY10" fmla="*/ 40744 h 2206212"/>
                <a:gd name="connsiteX11" fmla="*/ 129023 w 1166485"/>
                <a:gd name="connsiteY11" fmla="*/ 40744 h 2206212"/>
                <a:gd name="connsiteX12" fmla="*/ 81488 w 1166485"/>
                <a:gd name="connsiteY12" fmla="*/ 8300 h 2206212"/>
                <a:gd name="connsiteX13" fmla="*/ 0 w 1166485"/>
                <a:gd name="connsiteY13" fmla="*/ 49798 h 2206212"/>
                <a:gd name="connsiteX14" fmla="*/ 0 w 1166485"/>
                <a:gd name="connsiteY14" fmla="*/ 49798 h 2206212"/>
                <a:gd name="connsiteX15" fmla="*/ 36217 w 1166485"/>
                <a:gd name="connsiteY15" fmla="*/ 89788 h 2206212"/>
                <a:gd name="connsiteX16" fmla="*/ 485910 w 1166485"/>
                <a:gd name="connsiteY16" fmla="*/ 338779 h 2206212"/>
                <a:gd name="connsiteX17" fmla="*/ 537217 w 1166485"/>
                <a:gd name="connsiteY17" fmla="*/ 403667 h 2206212"/>
                <a:gd name="connsiteX18" fmla="*/ 536463 w 1166485"/>
                <a:gd name="connsiteY18" fmla="*/ 2189613 h 2206212"/>
                <a:gd name="connsiteX19" fmla="*/ 537217 w 1166485"/>
                <a:gd name="connsiteY19" fmla="*/ 2206212 h 2206212"/>
                <a:gd name="connsiteX20" fmla="*/ 565134 w 1166485"/>
                <a:gd name="connsiteY20" fmla="*/ 2206212 h 2206212"/>
                <a:gd name="connsiteX21" fmla="*/ 603615 w 1166485"/>
                <a:gd name="connsiteY21" fmla="*/ 2206212 h 2206212"/>
                <a:gd name="connsiteX22" fmla="*/ 633041 w 1166485"/>
                <a:gd name="connsiteY22" fmla="*/ 2206212 h 2206212"/>
                <a:gd name="connsiteX23" fmla="*/ 633796 w 1166485"/>
                <a:gd name="connsiteY23" fmla="*/ 2191877 h 2206212"/>
                <a:gd name="connsiteX24" fmla="*/ 635305 w 1166485"/>
                <a:gd name="connsiteY24" fmla="*/ 1921004 h 2206212"/>
                <a:gd name="connsiteX25" fmla="*/ 635305 w 1166485"/>
                <a:gd name="connsiteY25" fmla="*/ 410458 h 2206212"/>
                <a:gd name="connsiteX26" fmla="*/ 703966 w 1166485"/>
                <a:gd name="connsiteY26" fmla="*/ 335761 h 2206212"/>
                <a:gd name="connsiteX27" fmla="*/ 1166486 w 1166485"/>
                <a:gd name="connsiteY27" fmla="*/ 48289 h 2206212"/>
                <a:gd name="connsiteX28" fmla="*/ 1069153 w 1166485"/>
                <a:gd name="connsiteY28" fmla="*/ 0 h 2206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166485" h="2206212">
                  <a:moveTo>
                    <a:pt x="1069153" y="0"/>
                  </a:moveTo>
                  <a:cubicBezTo>
                    <a:pt x="978610" y="134304"/>
                    <a:pt x="849588" y="209002"/>
                    <a:pt x="691139" y="237673"/>
                  </a:cubicBezTo>
                  <a:cubicBezTo>
                    <a:pt x="691139" y="237673"/>
                    <a:pt x="691139" y="237673"/>
                    <a:pt x="691139" y="237673"/>
                  </a:cubicBezTo>
                  <a:cubicBezTo>
                    <a:pt x="637568" y="255027"/>
                    <a:pt x="631532" y="252009"/>
                    <a:pt x="630778" y="201457"/>
                  </a:cubicBezTo>
                  <a:cubicBezTo>
                    <a:pt x="630778" y="178821"/>
                    <a:pt x="629269" y="155431"/>
                    <a:pt x="631532" y="132795"/>
                  </a:cubicBezTo>
                  <a:cubicBezTo>
                    <a:pt x="634550" y="98842"/>
                    <a:pt x="621723" y="89033"/>
                    <a:pt x="587015" y="87524"/>
                  </a:cubicBezTo>
                  <a:cubicBezTo>
                    <a:pt x="544762" y="85261"/>
                    <a:pt x="534199" y="100351"/>
                    <a:pt x="537972" y="138077"/>
                  </a:cubicBezTo>
                  <a:cubicBezTo>
                    <a:pt x="540235" y="157694"/>
                    <a:pt x="538726" y="177312"/>
                    <a:pt x="537972" y="196929"/>
                  </a:cubicBezTo>
                  <a:cubicBezTo>
                    <a:pt x="537217" y="252764"/>
                    <a:pt x="533445" y="255782"/>
                    <a:pt x="477610" y="237673"/>
                  </a:cubicBezTo>
                  <a:cubicBezTo>
                    <a:pt x="477610" y="237673"/>
                    <a:pt x="477610" y="237673"/>
                    <a:pt x="477610" y="237673"/>
                  </a:cubicBezTo>
                  <a:cubicBezTo>
                    <a:pt x="335761" y="216547"/>
                    <a:pt x="221828" y="145622"/>
                    <a:pt x="129023" y="40744"/>
                  </a:cubicBezTo>
                  <a:cubicBezTo>
                    <a:pt x="129023" y="40744"/>
                    <a:pt x="129023" y="40744"/>
                    <a:pt x="129023" y="40744"/>
                  </a:cubicBezTo>
                  <a:cubicBezTo>
                    <a:pt x="109405" y="33953"/>
                    <a:pt x="106387" y="-2263"/>
                    <a:pt x="81488" y="8300"/>
                  </a:cubicBezTo>
                  <a:cubicBezTo>
                    <a:pt x="53571" y="20372"/>
                    <a:pt x="19617" y="21881"/>
                    <a:pt x="0" y="49798"/>
                  </a:cubicBezTo>
                  <a:lnTo>
                    <a:pt x="0" y="49798"/>
                  </a:lnTo>
                  <a:cubicBezTo>
                    <a:pt x="12072" y="63380"/>
                    <a:pt x="24145" y="76206"/>
                    <a:pt x="36217" y="89788"/>
                  </a:cubicBezTo>
                  <a:cubicBezTo>
                    <a:pt x="156940" y="224092"/>
                    <a:pt x="300298" y="319161"/>
                    <a:pt x="485910" y="338779"/>
                  </a:cubicBezTo>
                  <a:cubicBezTo>
                    <a:pt x="529672" y="343306"/>
                    <a:pt x="537972" y="363678"/>
                    <a:pt x="537217" y="403667"/>
                  </a:cubicBezTo>
                  <a:cubicBezTo>
                    <a:pt x="536463" y="998983"/>
                    <a:pt x="537217" y="1594298"/>
                    <a:pt x="536463" y="2189613"/>
                  </a:cubicBezTo>
                  <a:cubicBezTo>
                    <a:pt x="536463" y="2195649"/>
                    <a:pt x="537217" y="2200931"/>
                    <a:pt x="537217" y="2206212"/>
                  </a:cubicBezTo>
                  <a:lnTo>
                    <a:pt x="565134" y="2206212"/>
                  </a:lnTo>
                  <a:lnTo>
                    <a:pt x="603615" y="2206212"/>
                  </a:lnTo>
                  <a:lnTo>
                    <a:pt x="633041" y="2206212"/>
                  </a:lnTo>
                  <a:cubicBezTo>
                    <a:pt x="633796" y="2202440"/>
                    <a:pt x="633796" y="2197158"/>
                    <a:pt x="633796" y="2191877"/>
                  </a:cubicBezTo>
                  <a:cubicBezTo>
                    <a:pt x="631532" y="2102089"/>
                    <a:pt x="635305" y="2011547"/>
                    <a:pt x="635305" y="1921004"/>
                  </a:cubicBezTo>
                  <a:cubicBezTo>
                    <a:pt x="636059" y="1417740"/>
                    <a:pt x="636814" y="913722"/>
                    <a:pt x="635305" y="410458"/>
                  </a:cubicBezTo>
                  <a:cubicBezTo>
                    <a:pt x="635305" y="356887"/>
                    <a:pt x="654168" y="343306"/>
                    <a:pt x="703966" y="335761"/>
                  </a:cubicBezTo>
                  <a:cubicBezTo>
                    <a:pt x="900141" y="307089"/>
                    <a:pt x="1050290" y="202966"/>
                    <a:pt x="1166486" y="48289"/>
                  </a:cubicBezTo>
                  <a:cubicBezTo>
                    <a:pt x="1138569" y="21127"/>
                    <a:pt x="1102352" y="13581"/>
                    <a:pt x="1069153" y="0"/>
                  </a:cubicBezTo>
                  <a:close/>
                </a:path>
              </a:pathLst>
            </a:custGeom>
            <a:solidFill>
              <a:schemeClr val="accent4">
                <a:alpha val="20000"/>
              </a:schemeClr>
            </a:solidFill>
            <a:ln w="752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27" name="Freeform: Shape 26"/>
            <p:cNvSpPr/>
            <p:nvPr/>
          </p:nvSpPr>
          <p:spPr>
            <a:xfrm>
              <a:off x="7483723" y="6471370"/>
              <a:ext cx="38480" cy="8396"/>
            </a:xfrm>
            <a:custGeom>
              <a:avLst/>
              <a:gdLst>
                <a:gd name="connsiteX0" fmla="*/ 20372 w 38480"/>
                <a:gd name="connsiteY0" fmla="*/ 8300 h 8396"/>
                <a:gd name="connsiteX1" fmla="*/ 38480 w 38480"/>
                <a:gd name="connsiteY1" fmla="*/ 0 h 8396"/>
                <a:gd name="connsiteX2" fmla="*/ 0 w 38480"/>
                <a:gd name="connsiteY2" fmla="*/ 0 h 8396"/>
                <a:gd name="connsiteX3" fmla="*/ 20372 w 38480"/>
                <a:gd name="connsiteY3" fmla="*/ 8300 h 8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480" h="8396">
                  <a:moveTo>
                    <a:pt x="20372" y="8300"/>
                  </a:moveTo>
                  <a:cubicBezTo>
                    <a:pt x="28672" y="8300"/>
                    <a:pt x="34708" y="4527"/>
                    <a:pt x="38480" y="0"/>
                  </a:cubicBezTo>
                  <a:lnTo>
                    <a:pt x="0" y="0"/>
                  </a:lnTo>
                  <a:cubicBezTo>
                    <a:pt x="3773" y="5282"/>
                    <a:pt x="9809" y="9054"/>
                    <a:pt x="20372" y="8300"/>
                  </a:cubicBezTo>
                  <a:close/>
                </a:path>
              </a:pathLst>
            </a:custGeom>
            <a:solidFill>
              <a:srgbClr val="CCCCCC"/>
            </a:solidFill>
            <a:ln w="752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28" name="Freeform: Shape 27"/>
            <p:cNvSpPr/>
            <p:nvPr/>
          </p:nvSpPr>
          <p:spPr>
            <a:xfrm>
              <a:off x="6585846" y="6501551"/>
              <a:ext cx="6036" cy="7545"/>
            </a:xfrm>
            <a:custGeom>
              <a:avLst/>
              <a:gdLst>
                <a:gd name="connsiteX0" fmla="*/ 6036 w 6036"/>
                <a:gd name="connsiteY0" fmla="*/ 0 h 7545"/>
                <a:gd name="connsiteX1" fmla="*/ 0 w 6036"/>
                <a:gd name="connsiteY1" fmla="*/ 0 h 7545"/>
                <a:gd name="connsiteX2" fmla="*/ 6036 w 6036"/>
                <a:gd name="connsiteY2" fmla="*/ 0 h 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6" h="7545">
                  <a:moveTo>
                    <a:pt x="6036" y="0"/>
                  </a:moveTo>
                  <a:cubicBezTo>
                    <a:pt x="3773" y="0"/>
                    <a:pt x="1509" y="0"/>
                    <a:pt x="0" y="0"/>
                  </a:cubicBezTo>
                  <a:cubicBezTo>
                    <a:pt x="2264" y="0"/>
                    <a:pt x="3773" y="0"/>
                    <a:pt x="6036" y="0"/>
                  </a:cubicBezTo>
                  <a:close/>
                </a:path>
              </a:pathLst>
            </a:custGeom>
            <a:solidFill>
              <a:srgbClr val="CCCCCC"/>
            </a:solidFill>
            <a:ln w="752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29" name="Freeform: Shape 28"/>
            <p:cNvSpPr/>
            <p:nvPr/>
          </p:nvSpPr>
          <p:spPr>
            <a:xfrm>
              <a:off x="8412536" y="6501551"/>
              <a:ext cx="21880" cy="754"/>
            </a:xfrm>
            <a:custGeom>
              <a:avLst/>
              <a:gdLst>
                <a:gd name="connsiteX0" fmla="*/ 10563 w 21880"/>
                <a:gd name="connsiteY0" fmla="*/ 755 h 754"/>
                <a:gd name="connsiteX1" fmla="*/ 21881 w 21880"/>
                <a:gd name="connsiteY1" fmla="*/ 0 h 754"/>
                <a:gd name="connsiteX2" fmla="*/ 0 w 21880"/>
                <a:gd name="connsiteY2" fmla="*/ 0 h 754"/>
                <a:gd name="connsiteX3" fmla="*/ 10563 w 21880"/>
                <a:gd name="connsiteY3" fmla="*/ 755 h 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880" h="754">
                  <a:moveTo>
                    <a:pt x="10563" y="755"/>
                  </a:moveTo>
                  <a:cubicBezTo>
                    <a:pt x="14336" y="755"/>
                    <a:pt x="18108" y="755"/>
                    <a:pt x="21881" y="0"/>
                  </a:cubicBezTo>
                  <a:cubicBezTo>
                    <a:pt x="14336" y="0"/>
                    <a:pt x="7545" y="0"/>
                    <a:pt x="0" y="0"/>
                  </a:cubicBezTo>
                  <a:cubicBezTo>
                    <a:pt x="3018" y="755"/>
                    <a:pt x="6791" y="755"/>
                    <a:pt x="10563" y="755"/>
                  </a:cubicBezTo>
                  <a:close/>
                </a:path>
              </a:pathLst>
            </a:custGeom>
            <a:solidFill>
              <a:srgbClr val="CCCCCC"/>
            </a:solidFill>
            <a:ln w="752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30" name="Freeform: Shape 29"/>
            <p:cNvSpPr/>
            <p:nvPr/>
          </p:nvSpPr>
          <p:spPr>
            <a:xfrm>
              <a:off x="7105710" y="3719624"/>
              <a:ext cx="820916" cy="584014"/>
            </a:xfrm>
            <a:custGeom>
              <a:avLst/>
              <a:gdLst>
                <a:gd name="connsiteX0" fmla="*/ 217301 w 820916"/>
                <a:gd name="connsiteY0" fmla="*/ 111686 h 584014"/>
                <a:gd name="connsiteX1" fmla="*/ 25654 w 820916"/>
                <a:gd name="connsiteY1" fmla="*/ 128285 h 584014"/>
                <a:gd name="connsiteX2" fmla="*/ 0 w 820916"/>
                <a:gd name="connsiteY2" fmla="*/ 122249 h 584014"/>
                <a:gd name="connsiteX3" fmla="*/ 28672 w 820916"/>
                <a:gd name="connsiteY3" fmla="*/ 224109 h 584014"/>
                <a:gd name="connsiteX4" fmla="*/ 181839 w 820916"/>
                <a:gd name="connsiteY4" fmla="*/ 470836 h 584014"/>
                <a:gd name="connsiteX5" fmla="*/ 402913 w 820916"/>
                <a:gd name="connsiteY5" fmla="*/ 584014 h 584014"/>
                <a:gd name="connsiteX6" fmla="*/ 585506 w 820916"/>
                <a:gd name="connsiteY6" fmla="*/ 506299 h 584014"/>
                <a:gd name="connsiteX7" fmla="*/ 786963 w 820916"/>
                <a:gd name="connsiteY7" fmla="*/ 227881 h 584014"/>
                <a:gd name="connsiteX8" fmla="*/ 820916 w 820916"/>
                <a:gd name="connsiteY8" fmla="*/ 123758 h 584014"/>
                <a:gd name="connsiteX9" fmla="*/ 785454 w 820916"/>
                <a:gd name="connsiteY9" fmla="*/ 141112 h 584014"/>
                <a:gd name="connsiteX10" fmla="*/ 596824 w 820916"/>
                <a:gd name="connsiteY10" fmla="*/ 114704 h 584014"/>
                <a:gd name="connsiteX11" fmla="*/ 405177 w 820916"/>
                <a:gd name="connsiteY11" fmla="*/ 17 h 584014"/>
                <a:gd name="connsiteX12" fmla="*/ 217301 w 820916"/>
                <a:gd name="connsiteY12" fmla="*/ 111686 h 584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20916" h="584014">
                  <a:moveTo>
                    <a:pt x="217301" y="111686"/>
                  </a:moveTo>
                  <a:cubicBezTo>
                    <a:pt x="156185" y="162238"/>
                    <a:pt x="95069" y="177329"/>
                    <a:pt x="25654" y="128285"/>
                  </a:cubicBezTo>
                  <a:cubicBezTo>
                    <a:pt x="24899" y="127530"/>
                    <a:pt x="0" y="122249"/>
                    <a:pt x="0" y="122249"/>
                  </a:cubicBezTo>
                  <a:cubicBezTo>
                    <a:pt x="6036" y="160729"/>
                    <a:pt x="13581" y="187892"/>
                    <a:pt x="28672" y="224109"/>
                  </a:cubicBezTo>
                  <a:cubicBezTo>
                    <a:pt x="72434" y="331250"/>
                    <a:pt x="107896" y="398403"/>
                    <a:pt x="181839" y="470836"/>
                  </a:cubicBezTo>
                  <a:cubicBezTo>
                    <a:pt x="216547" y="504790"/>
                    <a:pt x="332743" y="584014"/>
                    <a:pt x="402913" y="584014"/>
                  </a:cubicBezTo>
                  <a:cubicBezTo>
                    <a:pt x="468556" y="584014"/>
                    <a:pt x="543253" y="537989"/>
                    <a:pt x="585506" y="506299"/>
                  </a:cubicBezTo>
                  <a:cubicBezTo>
                    <a:pt x="721320" y="404439"/>
                    <a:pt x="769609" y="289752"/>
                    <a:pt x="786963" y="227881"/>
                  </a:cubicBezTo>
                  <a:cubicBezTo>
                    <a:pt x="797526" y="187892"/>
                    <a:pt x="810353" y="161484"/>
                    <a:pt x="820916" y="123758"/>
                  </a:cubicBezTo>
                  <a:cubicBezTo>
                    <a:pt x="820916" y="123758"/>
                    <a:pt x="785454" y="140357"/>
                    <a:pt x="785454" y="141112"/>
                  </a:cubicBezTo>
                  <a:cubicBezTo>
                    <a:pt x="715284" y="175065"/>
                    <a:pt x="657186" y="168274"/>
                    <a:pt x="596824" y="114704"/>
                  </a:cubicBezTo>
                  <a:cubicBezTo>
                    <a:pt x="565134" y="86032"/>
                    <a:pt x="494210" y="17"/>
                    <a:pt x="405177" y="17"/>
                  </a:cubicBezTo>
                  <a:cubicBezTo>
                    <a:pt x="301807" y="-1492"/>
                    <a:pt x="233146" y="98859"/>
                    <a:pt x="217301" y="111686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  <a:alpha val="20000"/>
              </a:schemeClr>
            </a:solidFill>
            <a:ln w="752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31" name="Freeform: Shape 30"/>
            <p:cNvSpPr/>
            <p:nvPr/>
          </p:nvSpPr>
          <p:spPr>
            <a:xfrm>
              <a:off x="7215863" y="2553306"/>
              <a:ext cx="135223" cy="802656"/>
            </a:xfrm>
            <a:custGeom>
              <a:avLst/>
              <a:gdLst>
                <a:gd name="connsiteX0" fmla="*/ 79231 w 135223"/>
                <a:gd name="connsiteY0" fmla="*/ 802657 h 802656"/>
                <a:gd name="connsiteX1" fmla="*/ 65650 w 135223"/>
                <a:gd name="connsiteY1" fmla="*/ 790585 h 802656"/>
                <a:gd name="connsiteX2" fmla="*/ 7 w 135223"/>
                <a:gd name="connsiteY2" fmla="*/ 434452 h 802656"/>
                <a:gd name="connsiteX3" fmla="*/ 107903 w 135223"/>
                <a:gd name="connsiteY3" fmla="*/ 8149 h 802656"/>
                <a:gd name="connsiteX4" fmla="*/ 129029 w 135223"/>
                <a:gd name="connsiteY4" fmla="*/ 3622 h 802656"/>
                <a:gd name="connsiteX5" fmla="*/ 132047 w 135223"/>
                <a:gd name="connsiteY5" fmla="*/ 31539 h 802656"/>
                <a:gd name="connsiteX6" fmla="*/ 30187 w 135223"/>
                <a:gd name="connsiteY6" fmla="*/ 434452 h 802656"/>
                <a:gd name="connsiteX7" fmla="*/ 93567 w 135223"/>
                <a:gd name="connsiteY7" fmla="*/ 774740 h 802656"/>
                <a:gd name="connsiteX8" fmla="*/ 85267 w 135223"/>
                <a:gd name="connsiteY8" fmla="*/ 801148 h 802656"/>
                <a:gd name="connsiteX9" fmla="*/ 79231 w 135223"/>
                <a:gd name="connsiteY9" fmla="*/ 802657 h 802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5223" h="802656">
                  <a:moveTo>
                    <a:pt x="79231" y="802657"/>
                  </a:moveTo>
                  <a:cubicBezTo>
                    <a:pt x="73195" y="802657"/>
                    <a:pt x="67913" y="798130"/>
                    <a:pt x="65650" y="790585"/>
                  </a:cubicBezTo>
                  <a:cubicBezTo>
                    <a:pt x="62632" y="782285"/>
                    <a:pt x="-748" y="583092"/>
                    <a:pt x="7" y="434452"/>
                  </a:cubicBezTo>
                  <a:cubicBezTo>
                    <a:pt x="761" y="204324"/>
                    <a:pt x="103376" y="15694"/>
                    <a:pt x="107903" y="8149"/>
                  </a:cubicBezTo>
                  <a:cubicBezTo>
                    <a:pt x="113184" y="-905"/>
                    <a:pt x="122239" y="-2414"/>
                    <a:pt x="129029" y="3622"/>
                  </a:cubicBezTo>
                  <a:cubicBezTo>
                    <a:pt x="135820" y="10412"/>
                    <a:pt x="137329" y="22485"/>
                    <a:pt x="132047" y="31539"/>
                  </a:cubicBezTo>
                  <a:cubicBezTo>
                    <a:pt x="131293" y="33048"/>
                    <a:pt x="30942" y="217905"/>
                    <a:pt x="30187" y="434452"/>
                  </a:cubicBezTo>
                  <a:cubicBezTo>
                    <a:pt x="29433" y="574792"/>
                    <a:pt x="92812" y="772476"/>
                    <a:pt x="93567" y="774740"/>
                  </a:cubicBezTo>
                  <a:cubicBezTo>
                    <a:pt x="96585" y="784548"/>
                    <a:pt x="93567" y="796621"/>
                    <a:pt x="85267" y="801148"/>
                  </a:cubicBezTo>
                  <a:cubicBezTo>
                    <a:pt x="83004" y="801902"/>
                    <a:pt x="81495" y="802657"/>
                    <a:pt x="79231" y="802657"/>
                  </a:cubicBezTo>
                  <a:close/>
                </a:path>
              </a:pathLst>
            </a:custGeom>
            <a:solidFill>
              <a:schemeClr val="accent4">
                <a:alpha val="20000"/>
              </a:schemeClr>
            </a:solidFill>
            <a:ln w="752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sp>
          <p:nvSpPr>
            <p:cNvPr id="32" name="Freeform: Shape 31"/>
            <p:cNvSpPr/>
            <p:nvPr/>
          </p:nvSpPr>
          <p:spPr>
            <a:xfrm>
              <a:off x="7620133" y="2552980"/>
              <a:ext cx="135223" cy="802983"/>
            </a:xfrm>
            <a:custGeom>
              <a:avLst/>
              <a:gdLst>
                <a:gd name="connsiteX0" fmla="*/ 55238 w 135223"/>
                <a:gd name="connsiteY0" fmla="*/ 802984 h 802983"/>
                <a:gd name="connsiteX1" fmla="*/ 49202 w 135223"/>
                <a:gd name="connsiteY1" fmla="*/ 801475 h 802983"/>
                <a:gd name="connsiteX2" fmla="*/ 40902 w 135223"/>
                <a:gd name="connsiteY2" fmla="*/ 775066 h 802983"/>
                <a:gd name="connsiteX3" fmla="*/ 104281 w 135223"/>
                <a:gd name="connsiteY3" fmla="*/ 434778 h 802983"/>
                <a:gd name="connsiteX4" fmla="*/ 3176 w 135223"/>
                <a:gd name="connsiteY4" fmla="*/ 31866 h 802983"/>
                <a:gd name="connsiteX5" fmla="*/ 6194 w 135223"/>
                <a:gd name="connsiteY5" fmla="*/ 3948 h 802983"/>
                <a:gd name="connsiteX6" fmla="*/ 27321 w 135223"/>
                <a:gd name="connsiteY6" fmla="*/ 8476 h 802983"/>
                <a:gd name="connsiteX7" fmla="*/ 135217 w 135223"/>
                <a:gd name="connsiteY7" fmla="*/ 434778 h 802983"/>
                <a:gd name="connsiteX8" fmla="*/ 69574 w 135223"/>
                <a:gd name="connsiteY8" fmla="*/ 790911 h 802983"/>
                <a:gd name="connsiteX9" fmla="*/ 55238 w 135223"/>
                <a:gd name="connsiteY9" fmla="*/ 802984 h 802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5223" h="802983">
                  <a:moveTo>
                    <a:pt x="55238" y="802984"/>
                  </a:moveTo>
                  <a:cubicBezTo>
                    <a:pt x="52974" y="802984"/>
                    <a:pt x="51465" y="802229"/>
                    <a:pt x="49202" y="801475"/>
                  </a:cubicBezTo>
                  <a:cubicBezTo>
                    <a:pt x="41656" y="796947"/>
                    <a:pt x="37884" y="785630"/>
                    <a:pt x="40902" y="775066"/>
                  </a:cubicBezTo>
                  <a:cubicBezTo>
                    <a:pt x="41656" y="772803"/>
                    <a:pt x="105036" y="575119"/>
                    <a:pt x="104281" y="434778"/>
                  </a:cubicBezTo>
                  <a:cubicBezTo>
                    <a:pt x="104281" y="218232"/>
                    <a:pt x="4685" y="34129"/>
                    <a:pt x="3176" y="31866"/>
                  </a:cubicBezTo>
                  <a:cubicBezTo>
                    <a:pt x="-2106" y="22811"/>
                    <a:pt x="-597" y="10739"/>
                    <a:pt x="6194" y="3948"/>
                  </a:cubicBezTo>
                  <a:cubicBezTo>
                    <a:pt x="12985" y="-2842"/>
                    <a:pt x="22039" y="-579"/>
                    <a:pt x="27321" y="8476"/>
                  </a:cubicBezTo>
                  <a:cubicBezTo>
                    <a:pt x="31848" y="16021"/>
                    <a:pt x="134462" y="204650"/>
                    <a:pt x="135217" y="434778"/>
                  </a:cubicBezTo>
                  <a:cubicBezTo>
                    <a:pt x="135971" y="583419"/>
                    <a:pt x="71837" y="782612"/>
                    <a:pt x="69574" y="790911"/>
                  </a:cubicBezTo>
                  <a:cubicBezTo>
                    <a:pt x="67310" y="798456"/>
                    <a:pt x="61274" y="802984"/>
                    <a:pt x="55238" y="802984"/>
                  </a:cubicBezTo>
                  <a:close/>
                </a:path>
              </a:pathLst>
            </a:custGeom>
            <a:solidFill>
              <a:schemeClr val="accent4">
                <a:alpha val="20000"/>
              </a:schemeClr>
            </a:solidFill>
            <a:ln w="752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</p:grp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roup 69"/>
          <p:cNvGrpSpPr/>
          <p:nvPr userDrawn="1"/>
        </p:nvGrpSpPr>
        <p:grpSpPr>
          <a:xfrm>
            <a:off x="4216235" y="2868700"/>
            <a:ext cx="4922822" cy="3854458"/>
            <a:chOff x="2778815" y="839035"/>
            <a:chExt cx="6634370" cy="3895921"/>
          </a:xfrm>
        </p:grpSpPr>
        <p:sp>
          <p:nvSpPr>
            <p:cNvPr id="3" name="Freeform: Shape 2"/>
            <p:cNvSpPr/>
            <p:nvPr userDrawn="1"/>
          </p:nvSpPr>
          <p:spPr>
            <a:xfrm>
              <a:off x="2778815" y="839035"/>
              <a:ext cx="6634370" cy="3895921"/>
            </a:xfrm>
            <a:custGeom>
              <a:avLst/>
              <a:gdLst>
                <a:gd name="connsiteX0" fmla="*/ 2849140 w 10035679"/>
                <a:gd name="connsiteY0" fmla="*/ 5761662 h 5893281"/>
                <a:gd name="connsiteX1" fmla="*/ 2877517 w 10035679"/>
                <a:gd name="connsiteY1" fmla="*/ 5777964 h 5893281"/>
                <a:gd name="connsiteX2" fmla="*/ 2905894 w 10035679"/>
                <a:gd name="connsiteY2" fmla="*/ 5805133 h 5893281"/>
                <a:gd name="connsiteX3" fmla="*/ 2934272 w 10035679"/>
                <a:gd name="connsiteY3" fmla="*/ 5829284 h 5893281"/>
                <a:gd name="connsiteX4" fmla="*/ 2966876 w 10035679"/>
                <a:gd name="connsiteY4" fmla="*/ 5848002 h 5893281"/>
                <a:gd name="connsiteX5" fmla="*/ 2966876 w 10035679"/>
                <a:gd name="connsiteY5" fmla="*/ 5864303 h 5893281"/>
                <a:gd name="connsiteX6" fmla="*/ 2948158 w 10035679"/>
                <a:gd name="connsiteY6" fmla="*/ 5864303 h 5893281"/>
                <a:gd name="connsiteX7" fmla="*/ 2930046 w 10035679"/>
                <a:gd name="connsiteY7" fmla="*/ 5868529 h 5893281"/>
                <a:gd name="connsiteX8" fmla="*/ 2901668 w 10035679"/>
                <a:gd name="connsiteY8" fmla="*/ 5868529 h 5893281"/>
                <a:gd name="connsiteX9" fmla="*/ 2877517 w 10035679"/>
                <a:gd name="connsiteY9" fmla="*/ 5862491 h 5893281"/>
                <a:gd name="connsiteX10" fmla="*/ 2863631 w 10035679"/>
                <a:gd name="connsiteY10" fmla="*/ 5858264 h 5893281"/>
                <a:gd name="connsiteX11" fmla="*/ 2856989 w 10035679"/>
                <a:gd name="connsiteY11" fmla="*/ 5829284 h 5893281"/>
                <a:gd name="connsiteX12" fmla="*/ 2849140 w 10035679"/>
                <a:gd name="connsiteY12" fmla="*/ 5792455 h 5893281"/>
                <a:gd name="connsiteX13" fmla="*/ 3076153 w 10035679"/>
                <a:gd name="connsiteY13" fmla="*/ 5700079 h 5893281"/>
                <a:gd name="connsiteX14" fmla="*/ 3104531 w 10035679"/>
                <a:gd name="connsiteY14" fmla="*/ 5706116 h 5893281"/>
                <a:gd name="connsiteX15" fmla="*/ 3137135 w 10035679"/>
                <a:gd name="connsiteY15" fmla="*/ 5718192 h 5893281"/>
                <a:gd name="connsiteX16" fmla="*/ 3161285 w 10035679"/>
                <a:gd name="connsiteY16" fmla="*/ 5728457 h 5893281"/>
                <a:gd name="connsiteX17" fmla="*/ 3152833 w 10035679"/>
                <a:gd name="connsiteY17" fmla="*/ 5728457 h 5893281"/>
                <a:gd name="connsiteX18" fmla="*/ 3128682 w 10035679"/>
                <a:gd name="connsiteY18" fmla="*/ 5742948 h 5893281"/>
                <a:gd name="connsiteX19" fmla="*/ 3104531 w 10035679"/>
                <a:gd name="connsiteY19" fmla="*/ 5753212 h 5893281"/>
                <a:gd name="connsiteX20" fmla="*/ 3076153 w 10035679"/>
                <a:gd name="connsiteY20" fmla="*/ 5761666 h 5893281"/>
                <a:gd name="connsiteX21" fmla="*/ 3076153 w 10035679"/>
                <a:gd name="connsiteY21" fmla="*/ 5747175 h 5893281"/>
                <a:gd name="connsiteX22" fmla="*/ 3080382 w 10035679"/>
                <a:gd name="connsiteY22" fmla="*/ 5742948 h 5893281"/>
                <a:gd name="connsiteX23" fmla="*/ 3086419 w 10035679"/>
                <a:gd name="connsiteY23" fmla="*/ 5739325 h 5893281"/>
                <a:gd name="connsiteX24" fmla="*/ 3090042 w 10035679"/>
                <a:gd name="connsiteY24" fmla="*/ 5735099 h 5893281"/>
                <a:gd name="connsiteX25" fmla="*/ 3090042 w 10035679"/>
                <a:gd name="connsiteY25" fmla="*/ 5732683 h 5893281"/>
                <a:gd name="connsiteX26" fmla="*/ 3094268 w 10035679"/>
                <a:gd name="connsiteY26" fmla="*/ 5728457 h 5893281"/>
                <a:gd name="connsiteX27" fmla="*/ 3096078 w 10035679"/>
                <a:gd name="connsiteY27" fmla="*/ 5720608 h 5893281"/>
                <a:gd name="connsiteX28" fmla="*/ 3090042 w 10035679"/>
                <a:gd name="connsiteY28" fmla="*/ 5720608 h 5893281"/>
                <a:gd name="connsiteX29" fmla="*/ 3071928 w 10035679"/>
                <a:gd name="connsiteY29" fmla="*/ 5739325 h 5893281"/>
                <a:gd name="connsiteX30" fmla="*/ 3055626 w 10035679"/>
                <a:gd name="connsiteY30" fmla="*/ 5749590 h 5893281"/>
                <a:gd name="connsiteX31" fmla="*/ 3037513 w 10035679"/>
                <a:gd name="connsiteY31" fmla="*/ 5753212 h 5893281"/>
                <a:gd name="connsiteX32" fmla="*/ 3013362 w 10035679"/>
                <a:gd name="connsiteY32" fmla="*/ 5761666 h 5893281"/>
                <a:gd name="connsiteX33" fmla="*/ 3013362 w 10035679"/>
                <a:gd name="connsiteY33" fmla="*/ 5728457 h 5893281"/>
                <a:gd name="connsiteX34" fmla="*/ 3033287 w 10035679"/>
                <a:gd name="connsiteY34" fmla="*/ 5720608 h 5893281"/>
                <a:gd name="connsiteX35" fmla="*/ 3055626 w 10035679"/>
                <a:gd name="connsiteY35" fmla="*/ 5710344 h 5893281"/>
                <a:gd name="connsiteX36" fmla="*/ 3019400 w 10035679"/>
                <a:gd name="connsiteY36" fmla="*/ 5294352 h 5893281"/>
                <a:gd name="connsiteX37" fmla="*/ 3027250 w 10035679"/>
                <a:gd name="connsiteY37" fmla="*/ 5300389 h 5893281"/>
                <a:gd name="connsiteX38" fmla="*/ 3033287 w 10035679"/>
                <a:gd name="connsiteY38" fmla="*/ 5304616 h 5893281"/>
                <a:gd name="connsiteX39" fmla="*/ 3037516 w 10035679"/>
                <a:gd name="connsiteY39" fmla="*/ 5308844 h 5893281"/>
                <a:gd name="connsiteX40" fmla="*/ 3041742 w 10035679"/>
                <a:gd name="connsiteY40" fmla="*/ 5314881 h 5893281"/>
                <a:gd name="connsiteX41" fmla="*/ 3041742 w 10035679"/>
                <a:gd name="connsiteY41" fmla="*/ 5323333 h 5893281"/>
                <a:gd name="connsiteX42" fmla="*/ 3043552 w 10035679"/>
                <a:gd name="connsiteY42" fmla="*/ 5333599 h 5893281"/>
                <a:gd name="connsiteX43" fmla="*/ 3027250 w 10035679"/>
                <a:gd name="connsiteY43" fmla="*/ 5333599 h 5893281"/>
                <a:gd name="connsiteX44" fmla="*/ 3023627 w 10035679"/>
                <a:gd name="connsiteY44" fmla="*/ 5325146 h 5893281"/>
                <a:gd name="connsiteX45" fmla="*/ 3019400 w 10035679"/>
                <a:gd name="connsiteY45" fmla="*/ 5319107 h 5893281"/>
                <a:gd name="connsiteX46" fmla="*/ 3019400 w 10035679"/>
                <a:gd name="connsiteY46" fmla="*/ 5314881 h 5893281"/>
                <a:gd name="connsiteX47" fmla="*/ 3015173 w 10035679"/>
                <a:gd name="connsiteY47" fmla="*/ 5310655 h 5893281"/>
                <a:gd name="connsiteX48" fmla="*/ 3019400 w 10035679"/>
                <a:gd name="connsiteY48" fmla="*/ 5304616 h 5893281"/>
                <a:gd name="connsiteX49" fmla="*/ 8924762 w 10035679"/>
                <a:gd name="connsiteY49" fmla="*/ 5247259 h 5893281"/>
                <a:gd name="connsiteX50" fmla="*/ 8935026 w 10035679"/>
                <a:gd name="connsiteY50" fmla="*/ 5276241 h 5893281"/>
                <a:gd name="connsiteX51" fmla="*/ 8939253 w 10035679"/>
                <a:gd name="connsiteY51" fmla="*/ 5308844 h 5893281"/>
                <a:gd name="connsiteX52" fmla="*/ 8930800 w 10035679"/>
                <a:gd name="connsiteY52" fmla="*/ 5339634 h 5893281"/>
                <a:gd name="connsiteX53" fmla="*/ 8915102 w 10035679"/>
                <a:gd name="connsiteY53" fmla="*/ 5358351 h 5893281"/>
                <a:gd name="connsiteX54" fmla="*/ 8896384 w 10035679"/>
                <a:gd name="connsiteY54" fmla="*/ 5368616 h 5893281"/>
                <a:gd name="connsiteX55" fmla="*/ 8872235 w 10035679"/>
                <a:gd name="connsiteY55" fmla="*/ 5380691 h 5893281"/>
                <a:gd name="connsiteX56" fmla="*/ 8861970 w 10035679"/>
                <a:gd name="connsiteY56" fmla="*/ 5337823 h 5893281"/>
                <a:gd name="connsiteX57" fmla="*/ 8848084 w 10035679"/>
                <a:gd name="connsiteY57" fmla="*/ 5294353 h 5893281"/>
                <a:gd name="connsiteX58" fmla="*/ 8833593 w 10035679"/>
                <a:gd name="connsiteY58" fmla="*/ 5255109 h 5893281"/>
                <a:gd name="connsiteX59" fmla="*/ 8861970 w 10035679"/>
                <a:gd name="connsiteY59" fmla="*/ 5255109 h 5893281"/>
                <a:gd name="connsiteX60" fmla="*/ 8886724 w 10035679"/>
                <a:gd name="connsiteY60" fmla="*/ 5269599 h 5893281"/>
                <a:gd name="connsiteX61" fmla="*/ 8906649 w 10035679"/>
                <a:gd name="connsiteY61" fmla="*/ 5265371 h 5893281"/>
                <a:gd name="connsiteX62" fmla="*/ 9508596 w 10035679"/>
                <a:gd name="connsiteY62" fmla="*/ 5241222 h 5893281"/>
                <a:gd name="connsiteX63" fmla="*/ 9514635 w 10035679"/>
                <a:gd name="connsiteY63" fmla="*/ 5243033 h 5893281"/>
                <a:gd name="connsiteX64" fmla="*/ 9522482 w 10035679"/>
                <a:gd name="connsiteY64" fmla="*/ 5247259 h 5893281"/>
                <a:gd name="connsiteX65" fmla="*/ 9526710 w 10035679"/>
                <a:gd name="connsiteY65" fmla="*/ 5251487 h 5893281"/>
                <a:gd name="connsiteX66" fmla="*/ 9528521 w 10035679"/>
                <a:gd name="connsiteY66" fmla="*/ 5255108 h 5893281"/>
                <a:gd name="connsiteX67" fmla="*/ 9532747 w 10035679"/>
                <a:gd name="connsiteY67" fmla="*/ 5257524 h 5893281"/>
                <a:gd name="connsiteX68" fmla="*/ 9540596 w 10035679"/>
                <a:gd name="connsiteY68" fmla="*/ 5265373 h 5893281"/>
                <a:gd name="connsiteX69" fmla="*/ 9540596 w 10035679"/>
                <a:gd name="connsiteY69" fmla="*/ 5261750 h 5893281"/>
                <a:gd name="connsiteX70" fmla="*/ 9543011 w 10035679"/>
                <a:gd name="connsiteY70" fmla="*/ 5257524 h 5893281"/>
                <a:gd name="connsiteX71" fmla="*/ 9547237 w 10035679"/>
                <a:gd name="connsiteY71" fmla="*/ 5251487 h 5893281"/>
                <a:gd name="connsiteX72" fmla="*/ 9547237 w 10035679"/>
                <a:gd name="connsiteY72" fmla="*/ 5247259 h 5893281"/>
                <a:gd name="connsiteX73" fmla="*/ 9550861 w 10035679"/>
                <a:gd name="connsiteY73" fmla="*/ 5247259 h 5893281"/>
                <a:gd name="connsiteX74" fmla="*/ 9555087 w 10035679"/>
                <a:gd name="connsiteY74" fmla="*/ 5247259 h 5893281"/>
                <a:gd name="connsiteX75" fmla="*/ 9555087 w 10035679"/>
                <a:gd name="connsiteY75" fmla="*/ 5255108 h 5893281"/>
                <a:gd name="connsiteX76" fmla="*/ 9556897 w 10035679"/>
                <a:gd name="connsiteY76" fmla="*/ 5261750 h 5893281"/>
                <a:gd name="connsiteX77" fmla="*/ 9561123 w 10035679"/>
                <a:gd name="connsiteY77" fmla="*/ 5272015 h 5893281"/>
                <a:gd name="connsiteX78" fmla="*/ 9561123 w 10035679"/>
                <a:gd name="connsiteY78" fmla="*/ 5284090 h 5893281"/>
                <a:gd name="connsiteX79" fmla="*/ 9561123 w 10035679"/>
                <a:gd name="connsiteY79" fmla="*/ 5294353 h 5893281"/>
                <a:gd name="connsiteX80" fmla="*/ 9536973 w 10035679"/>
                <a:gd name="connsiteY80" fmla="*/ 5323334 h 5893281"/>
                <a:gd name="connsiteX81" fmla="*/ 9514635 w 10035679"/>
                <a:gd name="connsiteY81" fmla="*/ 5358353 h 5893281"/>
                <a:gd name="connsiteX82" fmla="*/ 9522482 w 10035679"/>
                <a:gd name="connsiteY82" fmla="*/ 5380691 h 5893281"/>
                <a:gd name="connsiteX83" fmla="*/ 9518861 w 10035679"/>
                <a:gd name="connsiteY83" fmla="*/ 5387332 h 5893281"/>
                <a:gd name="connsiteX84" fmla="*/ 9508596 w 10035679"/>
                <a:gd name="connsiteY84" fmla="*/ 5395182 h 5893281"/>
                <a:gd name="connsiteX85" fmla="*/ 9498333 w 10035679"/>
                <a:gd name="connsiteY85" fmla="*/ 5397597 h 5893281"/>
                <a:gd name="connsiteX86" fmla="*/ 9488068 w 10035679"/>
                <a:gd name="connsiteY86" fmla="*/ 5401218 h 5893281"/>
                <a:gd name="connsiteX87" fmla="*/ 9475993 w 10035679"/>
                <a:gd name="connsiteY87" fmla="*/ 5409670 h 5893281"/>
                <a:gd name="connsiteX88" fmla="*/ 9469956 w 10035679"/>
                <a:gd name="connsiteY88" fmla="*/ 5412086 h 5893281"/>
                <a:gd name="connsiteX89" fmla="*/ 9462107 w 10035679"/>
                <a:gd name="connsiteY89" fmla="*/ 5424161 h 5893281"/>
                <a:gd name="connsiteX90" fmla="*/ 9462107 w 10035679"/>
                <a:gd name="connsiteY90" fmla="*/ 5434426 h 5893281"/>
                <a:gd name="connsiteX91" fmla="*/ 9459692 w 10035679"/>
                <a:gd name="connsiteY91" fmla="*/ 5444689 h 5893281"/>
                <a:gd name="connsiteX92" fmla="*/ 9459692 w 10035679"/>
                <a:gd name="connsiteY92" fmla="*/ 5454954 h 5893281"/>
                <a:gd name="connsiteX93" fmla="*/ 9456068 w 10035679"/>
                <a:gd name="connsiteY93" fmla="*/ 5469444 h 5893281"/>
                <a:gd name="connsiteX94" fmla="*/ 9447616 w 10035679"/>
                <a:gd name="connsiteY94" fmla="*/ 5477897 h 5893281"/>
                <a:gd name="connsiteX95" fmla="*/ 9437353 w 10035679"/>
                <a:gd name="connsiteY95" fmla="*/ 5483933 h 5893281"/>
                <a:gd name="connsiteX96" fmla="*/ 9427694 w 10035679"/>
                <a:gd name="connsiteY96" fmla="*/ 5491783 h 5893281"/>
                <a:gd name="connsiteX97" fmla="*/ 9417429 w 10035679"/>
                <a:gd name="connsiteY97" fmla="*/ 5498424 h 5893281"/>
                <a:gd name="connsiteX98" fmla="*/ 9405353 w 10035679"/>
                <a:gd name="connsiteY98" fmla="*/ 5508689 h 5893281"/>
                <a:gd name="connsiteX99" fmla="*/ 9390863 w 10035679"/>
                <a:gd name="connsiteY99" fmla="*/ 5508689 h 5893281"/>
                <a:gd name="connsiteX100" fmla="*/ 9374561 w 10035679"/>
                <a:gd name="connsiteY100" fmla="*/ 5496009 h 5893281"/>
                <a:gd name="connsiteX101" fmla="*/ 9356449 w 10035679"/>
                <a:gd name="connsiteY101" fmla="*/ 5483933 h 5893281"/>
                <a:gd name="connsiteX102" fmla="*/ 9342563 w 10035679"/>
                <a:gd name="connsiteY102" fmla="*/ 5473670 h 5893281"/>
                <a:gd name="connsiteX103" fmla="*/ 9328072 w 10035679"/>
                <a:gd name="connsiteY103" fmla="*/ 5453143 h 5893281"/>
                <a:gd name="connsiteX104" fmla="*/ 9338335 w 10035679"/>
                <a:gd name="connsiteY104" fmla="*/ 5444689 h 5893281"/>
                <a:gd name="connsiteX105" fmla="*/ 9342563 w 10035679"/>
                <a:gd name="connsiteY105" fmla="*/ 5434426 h 5893281"/>
                <a:gd name="connsiteX106" fmla="*/ 9346184 w 10035679"/>
                <a:gd name="connsiteY106" fmla="*/ 5425974 h 5893281"/>
                <a:gd name="connsiteX107" fmla="*/ 9348600 w 10035679"/>
                <a:gd name="connsiteY107" fmla="*/ 5415709 h 5893281"/>
                <a:gd name="connsiteX108" fmla="*/ 9352223 w 10035679"/>
                <a:gd name="connsiteY108" fmla="*/ 5405444 h 5893281"/>
                <a:gd name="connsiteX109" fmla="*/ 9360675 w 10035679"/>
                <a:gd name="connsiteY109" fmla="*/ 5397597 h 5893281"/>
                <a:gd name="connsiteX110" fmla="*/ 9380600 w 10035679"/>
                <a:gd name="connsiteY110" fmla="*/ 5390956 h 5893281"/>
                <a:gd name="connsiteX111" fmla="*/ 9402938 w 10035679"/>
                <a:gd name="connsiteY111" fmla="*/ 5387332 h 5893281"/>
                <a:gd name="connsiteX112" fmla="*/ 9423467 w 10035679"/>
                <a:gd name="connsiteY112" fmla="*/ 5380691 h 5893281"/>
                <a:gd name="connsiteX113" fmla="*/ 9433730 w 10035679"/>
                <a:gd name="connsiteY113" fmla="*/ 5368615 h 5893281"/>
                <a:gd name="connsiteX114" fmla="*/ 9451842 w 10035679"/>
                <a:gd name="connsiteY114" fmla="*/ 5343862 h 5893281"/>
                <a:gd name="connsiteX115" fmla="*/ 9465730 w 10035679"/>
                <a:gd name="connsiteY115" fmla="*/ 5314880 h 5893281"/>
                <a:gd name="connsiteX116" fmla="*/ 9484447 w 10035679"/>
                <a:gd name="connsiteY116" fmla="*/ 5286503 h 5893281"/>
                <a:gd name="connsiteX117" fmla="*/ 9498333 w 10035679"/>
                <a:gd name="connsiteY117" fmla="*/ 5257524 h 5893281"/>
                <a:gd name="connsiteX118" fmla="*/ 9494106 w 10035679"/>
                <a:gd name="connsiteY118" fmla="*/ 4977379 h 5893281"/>
                <a:gd name="connsiteX119" fmla="*/ 9508597 w 10035679"/>
                <a:gd name="connsiteY119" fmla="*/ 4977379 h 5893281"/>
                <a:gd name="connsiteX120" fmla="*/ 9540596 w 10035679"/>
                <a:gd name="connsiteY120" fmla="*/ 5010587 h 5893281"/>
                <a:gd name="connsiteX121" fmla="*/ 9568973 w 10035679"/>
                <a:gd name="connsiteY121" fmla="*/ 5039567 h 5893281"/>
                <a:gd name="connsiteX122" fmla="*/ 9597350 w 10035679"/>
                <a:gd name="connsiteY122" fmla="*/ 5072170 h 5893281"/>
                <a:gd name="connsiteX123" fmla="*/ 9617877 w 10035679"/>
                <a:gd name="connsiteY123" fmla="*/ 5113226 h 5893281"/>
                <a:gd name="connsiteX124" fmla="*/ 9628142 w 10035679"/>
                <a:gd name="connsiteY124" fmla="*/ 5113226 h 5893281"/>
                <a:gd name="connsiteX125" fmla="*/ 9640218 w 10035679"/>
                <a:gd name="connsiteY125" fmla="*/ 5113226 h 5893281"/>
                <a:gd name="connsiteX126" fmla="*/ 9646254 w 10035679"/>
                <a:gd name="connsiteY126" fmla="*/ 5113226 h 5893281"/>
                <a:gd name="connsiteX127" fmla="*/ 9650482 w 10035679"/>
                <a:gd name="connsiteY127" fmla="*/ 5113226 h 5893281"/>
                <a:gd name="connsiteX128" fmla="*/ 9656519 w 10035679"/>
                <a:gd name="connsiteY128" fmla="*/ 5113226 h 5893281"/>
                <a:gd name="connsiteX129" fmla="*/ 9664368 w 10035679"/>
                <a:gd name="connsiteY129" fmla="*/ 5107189 h 5893281"/>
                <a:gd name="connsiteX130" fmla="*/ 9668595 w 10035679"/>
                <a:gd name="connsiteY130" fmla="*/ 5101150 h 5893281"/>
                <a:gd name="connsiteX131" fmla="*/ 9670405 w 10035679"/>
                <a:gd name="connsiteY131" fmla="*/ 5088472 h 5893281"/>
                <a:gd name="connsiteX132" fmla="*/ 9678857 w 10035679"/>
                <a:gd name="connsiteY132" fmla="*/ 5088472 h 5893281"/>
                <a:gd name="connsiteX133" fmla="*/ 9678857 w 10035679"/>
                <a:gd name="connsiteY133" fmla="*/ 5136169 h 5893281"/>
                <a:gd name="connsiteX134" fmla="*/ 9674631 w 10035679"/>
                <a:gd name="connsiteY134" fmla="*/ 5146433 h 5893281"/>
                <a:gd name="connsiteX135" fmla="*/ 9670405 w 10035679"/>
                <a:gd name="connsiteY135" fmla="*/ 5156696 h 5893281"/>
                <a:gd name="connsiteX136" fmla="*/ 9668595 w 10035679"/>
                <a:gd name="connsiteY136" fmla="*/ 5168772 h 5893281"/>
                <a:gd name="connsiteX137" fmla="*/ 9664368 w 10035679"/>
                <a:gd name="connsiteY137" fmla="*/ 5175413 h 5893281"/>
                <a:gd name="connsiteX138" fmla="*/ 9640218 w 10035679"/>
                <a:gd name="connsiteY138" fmla="*/ 5175413 h 5893281"/>
                <a:gd name="connsiteX139" fmla="*/ 9640218 w 10035679"/>
                <a:gd name="connsiteY139" fmla="*/ 5199564 h 5893281"/>
                <a:gd name="connsiteX140" fmla="*/ 9617877 w 10035679"/>
                <a:gd name="connsiteY140" fmla="*/ 5222507 h 5893281"/>
                <a:gd name="connsiteX141" fmla="*/ 9599765 w 10035679"/>
                <a:gd name="connsiteY141" fmla="*/ 5243035 h 5893281"/>
                <a:gd name="connsiteX142" fmla="*/ 9579237 w 10035679"/>
                <a:gd name="connsiteY142" fmla="*/ 5265375 h 5893281"/>
                <a:gd name="connsiteX143" fmla="*/ 9579237 w 10035679"/>
                <a:gd name="connsiteY143" fmla="*/ 5255110 h 5893281"/>
                <a:gd name="connsiteX144" fmla="*/ 9575614 w 10035679"/>
                <a:gd name="connsiteY144" fmla="*/ 5247261 h 5893281"/>
                <a:gd name="connsiteX145" fmla="*/ 9575614 w 10035679"/>
                <a:gd name="connsiteY145" fmla="*/ 5241224 h 5893281"/>
                <a:gd name="connsiteX146" fmla="*/ 9575614 w 10035679"/>
                <a:gd name="connsiteY146" fmla="*/ 5228544 h 5893281"/>
                <a:gd name="connsiteX147" fmla="*/ 9579237 w 10035679"/>
                <a:gd name="connsiteY147" fmla="*/ 5222507 h 5893281"/>
                <a:gd name="connsiteX148" fmla="*/ 9579237 w 10035679"/>
                <a:gd name="connsiteY148" fmla="*/ 5214055 h 5893281"/>
                <a:gd name="connsiteX149" fmla="*/ 9579237 w 10035679"/>
                <a:gd name="connsiteY149" fmla="*/ 5208016 h 5893281"/>
                <a:gd name="connsiteX150" fmla="*/ 9575614 w 10035679"/>
                <a:gd name="connsiteY150" fmla="*/ 5203790 h 5893281"/>
                <a:gd name="connsiteX151" fmla="*/ 9568973 w 10035679"/>
                <a:gd name="connsiteY151" fmla="*/ 5199564 h 5893281"/>
                <a:gd name="connsiteX152" fmla="*/ 9561123 w 10035679"/>
                <a:gd name="connsiteY152" fmla="*/ 5197754 h 5893281"/>
                <a:gd name="connsiteX153" fmla="*/ 9555086 w 10035679"/>
                <a:gd name="connsiteY153" fmla="*/ 5193527 h 5893281"/>
                <a:gd name="connsiteX154" fmla="*/ 9547237 w 10035679"/>
                <a:gd name="connsiteY154" fmla="*/ 5189299 h 5893281"/>
                <a:gd name="connsiteX155" fmla="*/ 9540596 w 10035679"/>
                <a:gd name="connsiteY155" fmla="*/ 5185678 h 5893281"/>
                <a:gd name="connsiteX156" fmla="*/ 9536974 w 10035679"/>
                <a:gd name="connsiteY156" fmla="*/ 5183263 h 5893281"/>
                <a:gd name="connsiteX157" fmla="*/ 9536974 w 10035679"/>
                <a:gd name="connsiteY157" fmla="*/ 5179037 h 5893281"/>
                <a:gd name="connsiteX158" fmla="*/ 9540596 w 10035679"/>
                <a:gd name="connsiteY158" fmla="*/ 5175413 h 5893281"/>
                <a:gd name="connsiteX159" fmla="*/ 9547237 w 10035679"/>
                <a:gd name="connsiteY159" fmla="*/ 5164546 h 5893281"/>
                <a:gd name="connsiteX160" fmla="*/ 9556897 w 10035679"/>
                <a:gd name="connsiteY160" fmla="*/ 5156696 h 5893281"/>
                <a:gd name="connsiteX161" fmla="*/ 9568973 w 10035679"/>
                <a:gd name="connsiteY161" fmla="*/ 5146433 h 5893281"/>
                <a:gd name="connsiteX162" fmla="*/ 9579237 w 10035679"/>
                <a:gd name="connsiteY162" fmla="*/ 5136169 h 5893281"/>
                <a:gd name="connsiteX163" fmla="*/ 9565351 w 10035679"/>
                <a:gd name="connsiteY163" fmla="*/ 5121678 h 5893281"/>
                <a:gd name="connsiteX164" fmla="*/ 9550860 w 10035679"/>
                <a:gd name="connsiteY164" fmla="*/ 5096924 h 5893281"/>
                <a:gd name="connsiteX165" fmla="*/ 9528520 w 10035679"/>
                <a:gd name="connsiteY165" fmla="*/ 5060095 h 5893281"/>
                <a:gd name="connsiteX166" fmla="*/ 9512218 w 10035679"/>
                <a:gd name="connsiteY166" fmla="*/ 5028699 h 5893281"/>
                <a:gd name="connsiteX167" fmla="*/ 9502558 w 10035679"/>
                <a:gd name="connsiteY167" fmla="*/ 5000322 h 5893281"/>
                <a:gd name="connsiteX168" fmla="*/ 9366713 w 10035679"/>
                <a:gd name="connsiteY168" fmla="*/ 4600634 h 5893281"/>
                <a:gd name="connsiteX169" fmla="*/ 9384825 w 10035679"/>
                <a:gd name="connsiteY169" fmla="*/ 4600634 h 5893281"/>
                <a:gd name="connsiteX170" fmla="*/ 9417430 w 10035679"/>
                <a:gd name="connsiteY170" fmla="*/ 4625388 h 5893281"/>
                <a:gd name="connsiteX171" fmla="*/ 9456069 w 10035679"/>
                <a:gd name="connsiteY171" fmla="*/ 4648330 h 5893281"/>
                <a:gd name="connsiteX172" fmla="*/ 9456069 w 10035679"/>
                <a:gd name="connsiteY172" fmla="*/ 4668858 h 5893281"/>
                <a:gd name="connsiteX173" fmla="*/ 9431316 w 10035679"/>
                <a:gd name="connsiteY173" fmla="*/ 4668858 h 5893281"/>
                <a:gd name="connsiteX174" fmla="*/ 9413202 w 10035679"/>
                <a:gd name="connsiteY174" fmla="*/ 4654369 h 5893281"/>
                <a:gd name="connsiteX175" fmla="*/ 9395090 w 10035679"/>
                <a:gd name="connsiteY175" fmla="*/ 4639878 h 5893281"/>
                <a:gd name="connsiteX176" fmla="*/ 9380599 w 10035679"/>
                <a:gd name="connsiteY176" fmla="*/ 4621766 h 5893281"/>
                <a:gd name="connsiteX177" fmla="*/ 9741646 w 10035679"/>
                <a:gd name="connsiteY177" fmla="*/ 4475656 h 5893281"/>
                <a:gd name="connsiteX178" fmla="*/ 9749496 w 10035679"/>
                <a:gd name="connsiteY178" fmla="*/ 4475656 h 5893281"/>
                <a:gd name="connsiteX179" fmla="*/ 9755533 w 10035679"/>
                <a:gd name="connsiteY179" fmla="*/ 4479279 h 5893281"/>
                <a:gd name="connsiteX180" fmla="*/ 9759759 w 10035679"/>
                <a:gd name="connsiteY180" fmla="*/ 4481693 h 5893281"/>
                <a:gd name="connsiteX181" fmla="*/ 9759759 w 10035679"/>
                <a:gd name="connsiteY181" fmla="*/ 4485921 h 5893281"/>
                <a:gd name="connsiteX182" fmla="*/ 9763985 w 10035679"/>
                <a:gd name="connsiteY182" fmla="*/ 4489542 h 5893281"/>
                <a:gd name="connsiteX183" fmla="*/ 9765798 w 10035679"/>
                <a:gd name="connsiteY183" fmla="*/ 4496184 h 5893281"/>
                <a:gd name="connsiteX184" fmla="*/ 9773648 w 10035679"/>
                <a:gd name="connsiteY184" fmla="*/ 4508259 h 5893281"/>
                <a:gd name="connsiteX185" fmla="*/ 9777874 w 10035679"/>
                <a:gd name="connsiteY185" fmla="*/ 4520937 h 5893281"/>
                <a:gd name="connsiteX186" fmla="*/ 9779685 w 10035679"/>
                <a:gd name="connsiteY186" fmla="*/ 4534825 h 5893281"/>
                <a:gd name="connsiteX187" fmla="*/ 9765798 w 10035679"/>
                <a:gd name="connsiteY187" fmla="*/ 4534825 h 5893281"/>
                <a:gd name="connsiteX188" fmla="*/ 9765798 w 10035679"/>
                <a:gd name="connsiteY188" fmla="*/ 4520937 h 5893281"/>
                <a:gd name="connsiteX189" fmla="*/ 9755533 w 10035679"/>
                <a:gd name="connsiteY189" fmla="*/ 4514298 h 5893281"/>
                <a:gd name="connsiteX190" fmla="*/ 9751306 w 10035679"/>
                <a:gd name="connsiteY190" fmla="*/ 4504033 h 5893281"/>
                <a:gd name="connsiteX191" fmla="*/ 9749496 w 10035679"/>
                <a:gd name="connsiteY191" fmla="*/ 4496184 h 5893281"/>
                <a:gd name="connsiteX192" fmla="*/ 9745269 w 10035679"/>
                <a:gd name="connsiteY192" fmla="*/ 4485921 h 5893281"/>
                <a:gd name="connsiteX193" fmla="*/ 9417428 w 10035679"/>
                <a:gd name="connsiteY193" fmla="*/ 4432186 h 5893281"/>
                <a:gd name="connsiteX194" fmla="*/ 9423465 w 10035679"/>
                <a:gd name="connsiteY194" fmla="*/ 4432186 h 5893281"/>
                <a:gd name="connsiteX195" fmla="*/ 9427692 w 10035679"/>
                <a:gd name="connsiteY195" fmla="*/ 4436412 h 5893281"/>
                <a:gd name="connsiteX196" fmla="*/ 9427692 w 10035679"/>
                <a:gd name="connsiteY196" fmla="*/ 4438223 h 5893281"/>
                <a:gd name="connsiteX197" fmla="*/ 9431315 w 10035679"/>
                <a:gd name="connsiteY197" fmla="*/ 4438223 h 5893281"/>
                <a:gd name="connsiteX198" fmla="*/ 9433731 w 10035679"/>
                <a:gd name="connsiteY198" fmla="*/ 4438223 h 5893281"/>
                <a:gd name="connsiteX199" fmla="*/ 9437352 w 10035679"/>
                <a:gd name="connsiteY199" fmla="*/ 4442451 h 5893281"/>
                <a:gd name="connsiteX200" fmla="*/ 9441580 w 10035679"/>
                <a:gd name="connsiteY200" fmla="*/ 4452715 h 5893281"/>
                <a:gd name="connsiteX201" fmla="*/ 9441580 w 10035679"/>
                <a:gd name="connsiteY201" fmla="*/ 4464790 h 5893281"/>
                <a:gd name="connsiteX202" fmla="*/ 9445807 w 10035679"/>
                <a:gd name="connsiteY202" fmla="*/ 4471432 h 5893281"/>
                <a:gd name="connsiteX203" fmla="*/ 9447617 w 10035679"/>
                <a:gd name="connsiteY203" fmla="*/ 4479282 h 5893281"/>
                <a:gd name="connsiteX204" fmla="*/ 9451844 w 10035679"/>
                <a:gd name="connsiteY204" fmla="*/ 4485923 h 5893281"/>
                <a:gd name="connsiteX205" fmla="*/ 9456070 w 10035679"/>
                <a:gd name="connsiteY205" fmla="*/ 4496187 h 5893281"/>
                <a:gd name="connsiteX206" fmla="*/ 9431315 w 10035679"/>
                <a:gd name="connsiteY206" fmla="*/ 4496187 h 5893281"/>
                <a:gd name="connsiteX207" fmla="*/ 9427692 w 10035679"/>
                <a:gd name="connsiteY207" fmla="*/ 4479282 h 5893281"/>
                <a:gd name="connsiteX208" fmla="*/ 9419239 w 10035679"/>
                <a:gd name="connsiteY208" fmla="*/ 4467206 h 5893281"/>
                <a:gd name="connsiteX209" fmla="*/ 9417428 w 10035679"/>
                <a:gd name="connsiteY209" fmla="*/ 4452715 h 5893281"/>
                <a:gd name="connsiteX210" fmla="*/ 6125133 w 10035679"/>
                <a:gd name="connsiteY210" fmla="*/ 4417695 h 5893281"/>
                <a:gd name="connsiteX211" fmla="*/ 6125133 w 10035679"/>
                <a:gd name="connsiteY211" fmla="*/ 4432186 h 5893281"/>
                <a:gd name="connsiteX212" fmla="*/ 6141434 w 10035679"/>
                <a:gd name="connsiteY212" fmla="*/ 4471431 h 5893281"/>
                <a:gd name="connsiteX213" fmla="*/ 6141434 w 10035679"/>
                <a:gd name="connsiteY213" fmla="*/ 4514296 h 5893281"/>
                <a:gd name="connsiteX214" fmla="*/ 6131172 w 10035679"/>
                <a:gd name="connsiteY214" fmla="*/ 4553541 h 5893281"/>
                <a:gd name="connsiteX215" fmla="*/ 6113057 w 10035679"/>
                <a:gd name="connsiteY215" fmla="*/ 4592786 h 5893281"/>
                <a:gd name="connsiteX216" fmla="*/ 6092530 w 10035679"/>
                <a:gd name="connsiteY216" fmla="*/ 4629615 h 5893281"/>
                <a:gd name="connsiteX217" fmla="*/ 6074417 w 10035679"/>
                <a:gd name="connsiteY217" fmla="*/ 4664633 h 5893281"/>
                <a:gd name="connsiteX218" fmla="*/ 6060531 w 10035679"/>
                <a:gd name="connsiteY218" fmla="*/ 4693615 h 5893281"/>
                <a:gd name="connsiteX219" fmla="*/ 6054492 w 10035679"/>
                <a:gd name="connsiteY219" fmla="*/ 4730444 h 5893281"/>
                <a:gd name="connsiteX220" fmla="*/ 6050266 w 10035679"/>
                <a:gd name="connsiteY220" fmla="*/ 4761236 h 5893281"/>
                <a:gd name="connsiteX221" fmla="*/ 6046040 w 10035679"/>
                <a:gd name="connsiteY221" fmla="*/ 4788405 h 5893281"/>
                <a:gd name="connsiteX222" fmla="*/ 6032154 w 10035679"/>
                <a:gd name="connsiteY222" fmla="*/ 4808933 h 5893281"/>
                <a:gd name="connsiteX223" fmla="*/ 6007398 w 10035679"/>
                <a:gd name="connsiteY223" fmla="*/ 4827045 h 5893281"/>
                <a:gd name="connsiteX224" fmla="*/ 6007398 w 10035679"/>
                <a:gd name="connsiteY224" fmla="*/ 4819196 h 5893281"/>
                <a:gd name="connsiteX225" fmla="*/ 5993512 w 10035679"/>
                <a:gd name="connsiteY225" fmla="*/ 4816782 h 5893281"/>
                <a:gd name="connsiteX226" fmla="*/ 5983249 w 10035679"/>
                <a:gd name="connsiteY226" fmla="*/ 4813159 h 5893281"/>
                <a:gd name="connsiteX227" fmla="*/ 5972984 w 10035679"/>
                <a:gd name="connsiteY227" fmla="*/ 4804707 h 5893281"/>
                <a:gd name="connsiteX228" fmla="*/ 5965135 w 10035679"/>
                <a:gd name="connsiteY228" fmla="*/ 4794442 h 5893281"/>
                <a:gd name="connsiteX229" fmla="*/ 5960909 w 10035679"/>
                <a:gd name="connsiteY229" fmla="*/ 4779951 h 5893281"/>
                <a:gd name="connsiteX230" fmla="*/ 5947023 w 10035679"/>
                <a:gd name="connsiteY230" fmla="*/ 4750972 h 5893281"/>
                <a:gd name="connsiteX231" fmla="*/ 5944607 w 10035679"/>
                <a:gd name="connsiteY231" fmla="*/ 4722595 h 5893281"/>
                <a:gd name="connsiteX232" fmla="*/ 5954872 w 10035679"/>
                <a:gd name="connsiteY232" fmla="*/ 4697841 h 5893281"/>
                <a:gd name="connsiteX233" fmla="*/ 5965135 w 10035679"/>
                <a:gd name="connsiteY233" fmla="*/ 4668859 h 5893281"/>
                <a:gd name="connsiteX234" fmla="*/ 5975400 w 10035679"/>
                <a:gd name="connsiteY234" fmla="*/ 4639879 h 5893281"/>
                <a:gd name="connsiteX235" fmla="*/ 5975400 w 10035679"/>
                <a:gd name="connsiteY235" fmla="*/ 4621767 h 5893281"/>
                <a:gd name="connsiteX236" fmla="*/ 5972984 w 10035679"/>
                <a:gd name="connsiteY236" fmla="*/ 4592786 h 5893281"/>
                <a:gd name="connsiteX237" fmla="*/ 5969361 w 10035679"/>
                <a:gd name="connsiteY237" fmla="*/ 4563806 h 5893281"/>
                <a:gd name="connsiteX238" fmla="*/ 5969361 w 10035679"/>
                <a:gd name="connsiteY238" fmla="*/ 4534824 h 5893281"/>
                <a:gd name="connsiteX239" fmla="*/ 6007398 w 10035679"/>
                <a:gd name="connsiteY239" fmla="*/ 4534824 h 5893281"/>
                <a:gd name="connsiteX240" fmla="*/ 6017663 w 10035679"/>
                <a:gd name="connsiteY240" fmla="*/ 4518523 h 5893281"/>
                <a:gd name="connsiteX241" fmla="*/ 6040003 w 10035679"/>
                <a:gd name="connsiteY241" fmla="*/ 4496184 h 5893281"/>
                <a:gd name="connsiteX242" fmla="*/ 6060531 w 10035679"/>
                <a:gd name="connsiteY242" fmla="*/ 4471431 h 5893281"/>
                <a:gd name="connsiteX243" fmla="*/ 6084680 w 10035679"/>
                <a:gd name="connsiteY243" fmla="*/ 4446675 h 5893281"/>
                <a:gd name="connsiteX244" fmla="*/ 6107021 w 10035679"/>
                <a:gd name="connsiteY244" fmla="*/ 4427960 h 5893281"/>
                <a:gd name="connsiteX245" fmla="*/ 9261055 w 10035679"/>
                <a:gd name="connsiteY245" fmla="*/ 4306603 h 5893281"/>
                <a:gd name="connsiteX246" fmla="*/ 9289435 w 10035679"/>
                <a:gd name="connsiteY246" fmla="*/ 4316869 h 5893281"/>
                <a:gd name="connsiteX247" fmla="*/ 9289435 w 10035679"/>
                <a:gd name="connsiteY247" fmla="*/ 4331359 h 5893281"/>
                <a:gd name="connsiteX248" fmla="*/ 9267093 w 10035679"/>
                <a:gd name="connsiteY248" fmla="*/ 4331359 h 5893281"/>
                <a:gd name="connsiteX249" fmla="*/ 9267093 w 10035679"/>
                <a:gd name="connsiteY249" fmla="*/ 4322906 h 5893281"/>
                <a:gd name="connsiteX250" fmla="*/ 9265282 w 10035679"/>
                <a:gd name="connsiteY250" fmla="*/ 4321095 h 5893281"/>
                <a:gd name="connsiteX251" fmla="*/ 9265282 w 10035679"/>
                <a:gd name="connsiteY251" fmla="*/ 4316869 h 5893281"/>
                <a:gd name="connsiteX252" fmla="*/ 9261055 w 10035679"/>
                <a:gd name="connsiteY252" fmla="*/ 4316869 h 5893281"/>
                <a:gd name="connsiteX253" fmla="*/ 9261055 w 10035679"/>
                <a:gd name="connsiteY253" fmla="*/ 4312641 h 5893281"/>
                <a:gd name="connsiteX254" fmla="*/ 8755105 w 10035679"/>
                <a:gd name="connsiteY254" fmla="*/ 4298151 h 5893281"/>
                <a:gd name="connsiteX255" fmla="*/ 8762954 w 10035679"/>
                <a:gd name="connsiteY255" fmla="*/ 4298151 h 5893281"/>
                <a:gd name="connsiteX256" fmla="*/ 8764765 w 10035679"/>
                <a:gd name="connsiteY256" fmla="*/ 4316868 h 5893281"/>
                <a:gd name="connsiteX257" fmla="*/ 8768991 w 10035679"/>
                <a:gd name="connsiteY257" fmla="*/ 4341622 h 5893281"/>
                <a:gd name="connsiteX258" fmla="*/ 8779255 w 10035679"/>
                <a:gd name="connsiteY258" fmla="*/ 4370601 h 5893281"/>
                <a:gd name="connsiteX259" fmla="*/ 8787103 w 10035679"/>
                <a:gd name="connsiteY259" fmla="*/ 4395357 h 5893281"/>
                <a:gd name="connsiteX260" fmla="*/ 8793141 w 10035679"/>
                <a:gd name="connsiteY260" fmla="*/ 4409243 h 5893281"/>
                <a:gd name="connsiteX261" fmla="*/ 8797367 w 10035679"/>
                <a:gd name="connsiteY261" fmla="*/ 4413469 h 5893281"/>
                <a:gd name="connsiteX262" fmla="*/ 8807632 w 10035679"/>
                <a:gd name="connsiteY262" fmla="*/ 4417695 h 5893281"/>
                <a:gd name="connsiteX263" fmla="*/ 8815479 w 10035679"/>
                <a:gd name="connsiteY263" fmla="*/ 4417695 h 5893281"/>
                <a:gd name="connsiteX264" fmla="*/ 8825744 w 10035679"/>
                <a:gd name="connsiteY264" fmla="*/ 4421921 h 5893281"/>
                <a:gd name="connsiteX265" fmla="*/ 8833593 w 10035679"/>
                <a:gd name="connsiteY265" fmla="*/ 4421921 h 5893281"/>
                <a:gd name="connsiteX266" fmla="*/ 8839630 w 10035679"/>
                <a:gd name="connsiteY266" fmla="*/ 4423734 h 5893281"/>
                <a:gd name="connsiteX267" fmla="*/ 8839630 w 10035679"/>
                <a:gd name="connsiteY267" fmla="*/ 4436412 h 5893281"/>
                <a:gd name="connsiteX268" fmla="*/ 8848082 w 10035679"/>
                <a:gd name="connsiteY268" fmla="*/ 4461165 h 5893281"/>
                <a:gd name="connsiteX269" fmla="*/ 8854121 w 10035679"/>
                <a:gd name="connsiteY269" fmla="*/ 4489542 h 5893281"/>
                <a:gd name="connsiteX270" fmla="*/ 8864384 w 10035679"/>
                <a:gd name="connsiteY270" fmla="*/ 4524561 h 5893281"/>
                <a:gd name="connsiteX271" fmla="*/ 8872233 w 10035679"/>
                <a:gd name="connsiteY271" fmla="*/ 4549314 h 5893281"/>
                <a:gd name="connsiteX272" fmla="*/ 8878272 w 10035679"/>
                <a:gd name="connsiteY272" fmla="*/ 4568031 h 5893281"/>
                <a:gd name="connsiteX273" fmla="*/ 8896384 w 10035679"/>
                <a:gd name="connsiteY273" fmla="*/ 4568031 h 5893281"/>
                <a:gd name="connsiteX274" fmla="*/ 8906646 w 10035679"/>
                <a:gd name="connsiteY274" fmla="*/ 4572257 h 5893281"/>
                <a:gd name="connsiteX275" fmla="*/ 8918722 w 10035679"/>
                <a:gd name="connsiteY275" fmla="*/ 4576483 h 5893281"/>
                <a:gd name="connsiteX276" fmla="*/ 8924760 w 10035679"/>
                <a:gd name="connsiteY276" fmla="*/ 4582522 h 5893281"/>
                <a:gd name="connsiteX277" fmla="*/ 8930797 w 10035679"/>
                <a:gd name="connsiteY277" fmla="*/ 4592787 h 5893281"/>
                <a:gd name="connsiteX278" fmla="*/ 8949514 w 10035679"/>
                <a:gd name="connsiteY278" fmla="*/ 4619351 h 5893281"/>
                <a:gd name="connsiteX279" fmla="*/ 8957363 w 10035679"/>
                <a:gd name="connsiteY279" fmla="*/ 4654369 h 5893281"/>
                <a:gd name="connsiteX280" fmla="*/ 8996005 w 10035679"/>
                <a:gd name="connsiteY280" fmla="*/ 4654369 h 5893281"/>
                <a:gd name="connsiteX281" fmla="*/ 9009891 w 10035679"/>
                <a:gd name="connsiteY281" fmla="*/ 4691198 h 5893281"/>
                <a:gd name="connsiteX282" fmla="*/ 9030418 w 10035679"/>
                <a:gd name="connsiteY282" fmla="*/ 4715952 h 5893281"/>
                <a:gd name="connsiteX283" fmla="*/ 9048530 w 10035679"/>
                <a:gd name="connsiteY283" fmla="*/ 4740707 h 5893281"/>
                <a:gd name="connsiteX284" fmla="*/ 9066644 w 10035679"/>
                <a:gd name="connsiteY284" fmla="*/ 4773913 h 5893281"/>
                <a:gd name="connsiteX285" fmla="*/ 9072681 w 10035679"/>
                <a:gd name="connsiteY285" fmla="*/ 4827043 h 5893281"/>
                <a:gd name="connsiteX286" fmla="*/ 9070870 w 10035679"/>
                <a:gd name="connsiteY286" fmla="*/ 4870516 h 5893281"/>
                <a:gd name="connsiteX287" fmla="*/ 9058795 w 10035679"/>
                <a:gd name="connsiteY287" fmla="*/ 4913986 h 5893281"/>
                <a:gd name="connsiteX288" fmla="*/ 9042494 w 10035679"/>
                <a:gd name="connsiteY288" fmla="*/ 4952626 h 5893281"/>
                <a:gd name="connsiteX289" fmla="*/ 9024380 w 10035679"/>
                <a:gd name="connsiteY289" fmla="*/ 4996096 h 5893281"/>
                <a:gd name="connsiteX290" fmla="*/ 9002041 w 10035679"/>
                <a:gd name="connsiteY290" fmla="*/ 5043190 h 5893281"/>
                <a:gd name="connsiteX291" fmla="*/ 8996005 w 10035679"/>
                <a:gd name="connsiteY291" fmla="*/ 5072169 h 5893281"/>
                <a:gd name="connsiteX292" fmla="*/ 8985740 w 10035679"/>
                <a:gd name="connsiteY292" fmla="*/ 5101151 h 5893281"/>
                <a:gd name="connsiteX293" fmla="*/ 8977891 w 10035679"/>
                <a:gd name="connsiteY293" fmla="*/ 5131943 h 5893281"/>
                <a:gd name="connsiteX294" fmla="*/ 8967628 w 10035679"/>
                <a:gd name="connsiteY294" fmla="*/ 5156697 h 5893281"/>
                <a:gd name="connsiteX295" fmla="*/ 8949514 w 10035679"/>
                <a:gd name="connsiteY295" fmla="*/ 5175414 h 5893281"/>
                <a:gd name="connsiteX296" fmla="*/ 8928987 w 10035679"/>
                <a:gd name="connsiteY296" fmla="*/ 5185677 h 5893281"/>
                <a:gd name="connsiteX297" fmla="*/ 8904836 w 10035679"/>
                <a:gd name="connsiteY297" fmla="*/ 5197752 h 5893281"/>
                <a:gd name="connsiteX298" fmla="*/ 8878272 w 10035679"/>
                <a:gd name="connsiteY298" fmla="*/ 5208017 h 5893281"/>
                <a:gd name="connsiteX299" fmla="*/ 8861970 w 10035679"/>
                <a:gd name="connsiteY299" fmla="*/ 5214053 h 5893281"/>
                <a:gd name="connsiteX300" fmla="*/ 8839630 w 10035679"/>
                <a:gd name="connsiteY300" fmla="*/ 5197752 h 5893281"/>
                <a:gd name="connsiteX301" fmla="*/ 8815479 w 10035679"/>
                <a:gd name="connsiteY301" fmla="*/ 5175414 h 5893281"/>
                <a:gd name="connsiteX302" fmla="*/ 8797367 w 10035679"/>
                <a:gd name="connsiteY302" fmla="*/ 5189300 h 5893281"/>
                <a:gd name="connsiteX303" fmla="*/ 8776840 w 10035679"/>
                <a:gd name="connsiteY303" fmla="*/ 5197752 h 5893281"/>
                <a:gd name="connsiteX304" fmla="*/ 8750879 w 10035679"/>
                <a:gd name="connsiteY304" fmla="*/ 5193526 h 5893281"/>
                <a:gd name="connsiteX305" fmla="*/ 8724312 w 10035679"/>
                <a:gd name="connsiteY305" fmla="*/ 5189300 h 5893281"/>
                <a:gd name="connsiteX306" fmla="*/ 8691710 w 10035679"/>
                <a:gd name="connsiteY306" fmla="*/ 5185677 h 5893281"/>
                <a:gd name="connsiteX307" fmla="*/ 8677824 w 10035679"/>
                <a:gd name="connsiteY307" fmla="*/ 5113226 h 5893281"/>
                <a:gd name="connsiteX308" fmla="*/ 8667559 w 10035679"/>
                <a:gd name="connsiteY308" fmla="*/ 5111414 h 5893281"/>
                <a:gd name="connsiteX309" fmla="*/ 8655484 w 10035679"/>
                <a:gd name="connsiteY309" fmla="*/ 5107188 h 5893281"/>
                <a:gd name="connsiteX310" fmla="*/ 8645221 w 10035679"/>
                <a:gd name="connsiteY310" fmla="*/ 5102962 h 5893281"/>
                <a:gd name="connsiteX311" fmla="*/ 8639182 w 10035679"/>
                <a:gd name="connsiteY311" fmla="*/ 5096925 h 5893281"/>
                <a:gd name="connsiteX312" fmla="*/ 8631333 w 10035679"/>
                <a:gd name="connsiteY312" fmla="*/ 5092699 h 5893281"/>
                <a:gd name="connsiteX313" fmla="*/ 8627107 w 10035679"/>
                <a:gd name="connsiteY313" fmla="*/ 5088471 h 5893281"/>
                <a:gd name="connsiteX314" fmla="*/ 8627107 w 10035679"/>
                <a:gd name="connsiteY314" fmla="*/ 5086660 h 5893281"/>
                <a:gd name="connsiteX315" fmla="*/ 8631333 w 10035679"/>
                <a:gd name="connsiteY315" fmla="*/ 5082434 h 5893281"/>
                <a:gd name="connsiteX316" fmla="*/ 8631333 w 10035679"/>
                <a:gd name="connsiteY316" fmla="*/ 5078208 h 5893281"/>
                <a:gd name="connsiteX317" fmla="*/ 8631333 w 10035679"/>
                <a:gd name="connsiteY317" fmla="*/ 5073982 h 5893281"/>
                <a:gd name="connsiteX318" fmla="*/ 8627107 w 10035679"/>
                <a:gd name="connsiteY318" fmla="*/ 5072169 h 5893281"/>
                <a:gd name="connsiteX319" fmla="*/ 8625296 w 10035679"/>
                <a:gd name="connsiteY319" fmla="*/ 5067943 h 5893281"/>
                <a:gd name="connsiteX320" fmla="*/ 8613221 w 10035679"/>
                <a:gd name="connsiteY320" fmla="*/ 5063717 h 5893281"/>
                <a:gd name="connsiteX321" fmla="*/ 8610805 w 10035679"/>
                <a:gd name="connsiteY321" fmla="*/ 5067943 h 5893281"/>
                <a:gd name="connsiteX322" fmla="*/ 8610805 w 10035679"/>
                <a:gd name="connsiteY322" fmla="*/ 5072169 h 5893281"/>
                <a:gd name="connsiteX323" fmla="*/ 8607182 w 10035679"/>
                <a:gd name="connsiteY323" fmla="*/ 5073982 h 5893281"/>
                <a:gd name="connsiteX324" fmla="*/ 8602956 w 10035679"/>
                <a:gd name="connsiteY324" fmla="*/ 5073982 h 5893281"/>
                <a:gd name="connsiteX325" fmla="*/ 8598730 w 10035679"/>
                <a:gd name="connsiteY325" fmla="*/ 5073982 h 5893281"/>
                <a:gd name="connsiteX326" fmla="*/ 8598730 w 10035679"/>
                <a:gd name="connsiteY326" fmla="*/ 5063717 h 5893281"/>
                <a:gd name="connsiteX327" fmla="*/ 8588467 w 10035679"/>
                <a:gd name="connsiteY327" fmla="*/ 5063717 h 5893281"/>
                <a:gd name="connsiteX328" fmla="*/ 8588467 w 10035679"/>
                <a:gd name="connsiteY328" fmla="*/ 5057681 h 5893281"/>
                <a:gd name="connsiteX329" fmla="*/ 8602956 w 10035679"/>
                <a:gd name="connsiteY329" fmla="*/ 5049831 h 5893281"/>
                <a:gd name="connsiteX330" fmla="*/ 8613221 w 10035679"/>
                <a:gd name="connsiteY330" fmla="*/ 5039567 h 5893281"/>
                <a:gd name="connsiteX331" fmla="*/ 8621070 w 10035679"/>
                <a:gd name="connsiteY331" fmla="*/ 5028699 h 5893281"/>
                <a:gd name="connsiteX332" fmla="*/ 8613221 w 10035679"/>
                <a:gd name="connsiteY332" fmla="*/ 5028699 h 5893281"/>
                <a:gd name="connsiteX333" fmla="*/ 8613221 w 10035679"/>
                <a:gd name="connsiteY333" fmla="*/ 5016626 h 5893281"/>
                <a:gd name="connsiteX334" fmla="*/ 8596919 w 10035679"/>
                <a:gd name="connsiteY334" fmla="*/ 5035341 h 5893281"/>
                <a:gd name="connsiteX335" fmla="*/ 8578807 w 10035679"/>
                <a:gd name="connsiteY335" fmla="*/ 5045605 h 5893281"/>
                <a:gd name="connsiteX336" fmla="*/ 8550429 w 10035679"/>
                <a:gd name="connsiteY336" fmla="*/ 5057681 h 5893281"/>
                <a:gd name="connsiteX337" fmla="*/ 8540166 w 10035679"/>
                <a:gd name="connsiteY337" fmla="*/ 5035341 h 5893281"/>
                <a:gd name="connsiteX338" fmla="*/ 8525675 w 10035679"/>
                <a:gd name="connsiteY338" fmla="*/ 5014813 h 5893281"/>
                <a:gd name="connsiteX339" fmla="*/ 8507563 w 10035679"/>
                <a:gd name="connsiteY339" fmla="*/ 4996096 h 5893281"/>
                <a:gd name="connsiteX340" fmla="*/ 8483412 w 10035679"/>
                <a:gd name="connsiteY340" fmla="*/ 4981607 h 5893281"/>
                <a:gd name="connsiteX341" fmla="*/ 8450810 w 10035679"/>
                <a:gd name="connsiteY341" fmla="*/ 4977381 h 5893281"/>
                <a:gd name="connsiteX342" fmla="*/ 8430885 w 10035679"/>
                <a:gd name="connsiteY342" fmla="*/ 4971343 h 5893281"/>
                <a:gd name="connsiteX343" fmla="*/ 8402508 w 10035679"/>
                <a:gd name="connsiteY343" fmla="*/ 4967116 h 5893281"/>
                <a:gd name="connsiteX344" fmla="*/ 8362058 w 10035679"/>
                <a:gd name="connsiteY344" fmla="*/ 4971343 h 5893281"/>
                <a:gd name="connsiteX345" fmla="*/ 8323417 w 10035679"/>
                <a:gd name="connsiteY345" fmla="*/ 4973153 h 5893281"/>
                <a:gd name="connsiteX346" fmla="*/ 8284775 w 10035679"/>
                <a:gd name="connsiteY346" fmla="*/ 4981607 h 5893281"/>
                <a:gd name="connsiteX347" fmla="*/ 8250362 w 10035679"/>
                <a:gd name="connsiteY347" fmla="*/ 4987644 h 5893281"/>
                <a:gd name="connsiteX348" fmla="*/ 8223795 w 10035679"/>
                <a:gd name="connsiteY348" fmla="*/ 4996096 h 5893281"/>
                <a:gd name="connsiteX349" fmla="*/ 8209910 w 10035679"/>
                <a:gd name="connsiteY349" fmla="*/ 5043190 h 5893281"/>
                <a:gd name="connsiteX350" fmla="*/ 8175496 w 10035679"/>
                <a:gd name="connsiteY350" fmla="*/ 5043190 h 5893281"/>
                <a:gd name="connsiteX351" fmla="*/ 8142893 w 10035679"/>
                <a:gd name="connsiteY351" fmla="*/ 5039567 h 5893281"/>
                <a:gd name="connsiteX352" fmla="*/ 8108478 w 10035679"/>
                <a:gd name="connsiteY352" fmla="*/ 5043190 h 5893281"/>
                <a:gd name="connsiteX353" fmla="*/ 8084329 w 10035679"/>
                <a:gd name="connsiteY353" fmla="*/ 5049831 h 5893281"/>
                <a:gd name="connsiteX354" fmla="*/ 8057763 w 10035679"/>
                <a:gd name="connsiteY354" fmla="*/ 5060094 h 5893281"/>
                <a:gd name="connsiteX355" fmla="*/ 8037838 w 10035679"/>
                <a:gd name="connsiteY355" fmla="*/ 5072169 h 5893281"/>
                <a:gd name="connsiteX356" fmla="*/ 8013085 w 10035679"/>
                <a:gd name="connsiteY356" fmla="*/ 5073982 h 5893281"/>
                <a:gd name="connsiteX357" fmla="*/ 7984708 w 10035679"/>
                <a:gd name="connsiteY357" fmla="*/ 5073982 h 5893281"/>
                <a:gd name="connsiteX358" fmla="*/ 7976859 w 10035679"/>
                <a:gd name="connsiteY358" fmla="*/ 5060094 h 5893281"/>
                <a:gd name="connsiteX359" fmla="*/ 7970822 w 10035679"/>
                <a:gd name="connsiteY359" fmla="*/ 5049831 h 5893281"/>
                <a:gd name="connsiteX360" fmla="*/ 7958747 w 10035679"/>
                <a:gd name="connsiteY360" fmla="*/ 5039567 h 5893281"/>
                <a:gd name="connsiteX361" fmla="*/ 7952708 w 10035679"/>
                <a:gd name="connsiteY361" fmla="*/ 5028699 h 5893281"/>
                <a:gd name="connsiteX362" fmla="*/ 7970822 w 10035679"/>
                <a:gd name="connsiteY362" fmla="*/ 5002135 h 5893281"/>
                <a:gd name="connsiteX363" fmla="*/ 7972633 w 10035679"/>
                <a:gd name="connsiteY363" fmla="*/ 4971343 h 5893281"/>
                <a:gd name="connsiteX364" fmla="*/ 7970822 w 10035679"/>
                <a:gd name="connsiteY364" fmla="*/ 4934514 h 5893281"/>
                <a:gd name="connsiteX365" fmla="*/ 7956331 w 10035679"/>
                <a:gd name="connsiteY365" fmla="*/ 4899495 h 5893281"/>
                <a:gd name="connsiteX366" fmla="*/ 7942445 w 10035679"/>
                <a:gd name="connsiteY366" fmla="*/ 4860251 h 5893281"/>
                <a:gd name="connsiteX367" fmla="*/ 7924331 w 10035679"/>
                <a:gd name="connsiteY367" fmla="*/ 4823422 h 5893281"/>
                <a:gd name="connsiteX368" fmla="*/ 7914069 w 10035679"/>
                <a:gd name="connsiteY368" fmla="*/ 4790214 h 5893281"/>
                <a:gd name="connsiteX369" fmla="*/ 7906219 w 10035679"/>
                <a:gd name="connsiteY369" fmla="*/ 4765461 h 5893281"/>
                <a:gd name="connsiteX370" fmla="*/ 7914069 w 10035679"/>
                <a:gd name="connsiteY370" fmla="*/ 4765461 h 5893281"/>
                <a:gd name="connsiteX371" fmla="*/ 7920105 w 10035679"/>
                <a:gd name="connsiteY371" fmla="*/ 4769687 h 5893281"/>
                <a:gd name="connsiteX372" fmla="*/ 7924331 w 10035679"/>
                <a:gd name="connsiteY372" fmla="*/ 4769687 h 5893281"/>
                <a:gd name="connsiteX373" fmla="*/ 7927954 w 10035679"/>
                <a:gd name="connsiteY373" fmla="*/ 4773913 h 5893281"/>
                <a:gd name="connsiteX374" fmla="*/ 7932181 w 10035679"/>
                <a:gd name="connsiteY374" fmla="*/ 4769687 h 5893281"/>
                <a:gd name="connsiteX375" fmla="*/ 7934596 w 10035679"/>
                <a:gd name="connsiteY375" fmla="*/ 4765461 h 5893281"/>
                <a:gd name="connsiteX376" fmla="*/ 7938219 w 10035679"/>
                <a:gd name="connsiteY376" fmla="*/ 4759422 h 5893281"/>
                <a:gd name="connsiteX377" fmla="*/ 7920105 w 10035679"/>
                <a:gd name="connsiteY377" fmla="*/ 4740707 h 5893281"/>
                <a:gd name="connsiteX378" fmla="*/ 7914069 w 10035679"/>
                <a:gd name="connsiteY378" fmla="*/ 4718367 h 5893281"/>
                <a:gd name="connsiteX379" fmla="*/ 7906219 w 10035679"/>
                <a:gd name="connsiteY379" fmla="*/ 4693613 h 5893281"/>
                <a:gd name="connsiteX380" fmla="*/ 7924331 w 10035679"/>
                <a:gd name="connsiteY380" fmla="*/ 4673086 h 5893281"/>
                <a:gd name="connsiteX381" fmla="*/ 7938219 w 10035679"/>
                <a:gd name="connsiteY381" fmla="*/ 4650143 h 5893281"/>
                <a:gd name="connsiteX382" fmla="*/ 7952708 w 10035679"/>
                <a:gd name="connsiteY382" fmla="*/ 4629616 h 5893281"/>
                <a:gd name="connsiteX383" fmla="*/ 7972633 w 10035679"/>
                <a:gd name="connsiteY383" fmla="*/ 4611502 h 5893281"/>
                <a:gd name="connsiteX384" fmla="*/ 7999199 w 10035679"/>
                <a:gd name="connsiteY384" fmla="*/ 4600634 h 5893281"/>
                <a:gd name="connsiteX385" fmla="*/ 8015500 w 10035679"/>
                <a:gd name="connsiteY385" fmla="*/ 4600634 h 5893281"/>
                <a:gd name="connsiteX386" fmla="*/ 8043877 w 10035679"/>
                <a:gd name="connsiteY386" fmla="*/ 4597013 h 5893281"/>
                <a:gd name="connsiteX387" fmla="*/ 8080103 w 10035679"/>
                <a:gd name="connsiteY387" fmla="*/ 4590371 h 5893281"/>
                <a:gd name="connsiteX388" fmla="*/ 8112704 w 10035679"/>
                <a:gd name="connsiteY388" fmla="*/ 4582522 h 5893281"/>
                <a:gd name="connsiteX389" fmla="*/ 8141081 w 10035679"/>
                <a:gd name="connsiteY389" fmla="*/ 4576483 h 5893281"/>
                <a:gd name="connsiteX390" fmla="*/ 8151345 w 10035679"/>
                <a:gd name="connsiteY390" fmla="*/ 4549314 h 5893281"/>
                <a:gd name="connsiteX391" fmla="*/ 8167042 w 10035679"/>
                <a:gd name="connsiteY391" fmla="*/ 4520937 h 5893281"/>
                <a:gd name="connsiteX392" fmla="*/ 8189382 w 10035679"/>
                <a:gd name="connsiteY392" fmla="*/ 4499807 h 5893281"/>
                <a:gd name="connsiteX393" fmla="*/ 8217759 w 10035679"/>
                <a:gd name="connsiteY393" fmla="*/ 4489542 h 5893281"/>
                <a:gd name="connsiteX394" fmla="*/ 8217759 w 10035679"/>
                <a:gd name="connsiteY394" fmla="*/ 4464789 h 5893281"/>
                <a:gd name="connsiteX395" fmla="*/ 8232250 w 10035679"/>
                <a:gd name="connsiteY395" fmla="*/ 4456939 h 5893281"/>
                <a:gd name="connsiteX396" fmla="*/ 8250362 w 10035679"/>
                <a:gd name="connsiteY396" fmla="*/ 4438223 h 5893281"/>
                <a:gd name="connsiteX397" fmla="*/ 8270889 w 10035679"/>
                <a:gd name="connsiteY397" fmla="*/ 4421921 h 5893281"/>
                <a:gd name="connsiteX398" fmla="*/ 8292624 w 10035679"/>
                <a:gd name="connsiteY398" fmla="*/ 4407432 h 5893281"/>
                <a:gd name="connsiteX399" fmla="*/ 8313154 w 10035679"/>
                <a:gd name="connsiteY399" fmla="*/ 4395357 h 5893281"/>
                <a:gd name="connsiteX400" fmla="*/ 8327040 w 10035679"/>
                <a:gd name="connsiteY400" fmla="*/ 4403204 h 5893281"/>
                <a:gd name="connsiteX401" fmla="*/ 8331266 w 10035679"/>
                <a:gd name="connsiteY401" fmla="*/ 4407432 h 5893281"/>
                <a:gd name="connsiteX402" fmla="*/ 8331266 w 10035679"/>
                <a:gd name="connsiteY402" fmla="*/ 4413469 h 5893281"/>
                <a:gd name="connsiteX403" fmla="*/ 8331266 w 10035679"/>
                <a:gd name="connsiteY403" fmla="*/ 4421921 h 5893281"/>
                <a:gd name="connsiteX404" fmla="*/ 8335492 w 10035679"/>
                <a:gd name="connsiteY404" fmla="*/ 4432186 h 5893281"/>
                <a:gd name="connsiteX405" fmla="*/ 8345757 w 10035679"/>
                <a:gd name="connsiteY405" fmla="*/ 4436412 h 5893281"/>
                <a:gd name="connsiteX406" fmla="*/ 8355417 w 10035679"/>
                <a:gd name="connsiteY406" fmla="*/ 4436412 h 5893281"/>
                <a:gd name="connsiteX407" fmla="*/ 8362058 w 10035679"/>
                <a:gd name="connsiteY407" fmla="*/ 4438223 h 5893281"/>
                <a:gd name="connsiteX408" fmla="*/ 8374131 w 10035679"/>
                <a:gd name="connsiteY408" fmla="*/ 4442449 h 5893281"/>
                <a:gd name="connsiteX409" fmla="*/ 8380170 w 10035679"/>
                <a:gd name="connsiteY409" fmla="*/ 4409243 h 5893281"/>
                <a:gd name="connsiteX410" fmla="*/ 8390433 w 10035679"/>
                <a:gd name="connsiteY410" fmla="*/ 4392941 h 5893281"/>
                <a:gd name="connsiteX411" fmla="*/ 8404321 w 10035679"/>
                <a:gd name="connsiteY411" fmla="*/ 4380866 h 5893281"/>
                <a:gd name="connsiteX412" fmla="*/ 8422433 w 10035679"/>
                <a:gd name="connsiteY412" fmla="*/ 4370601 h 5893281"/>
                <a:gd name="connsiteX413" fmla="*/ 8440547 w 10035679"/>
                <a:gd name="connsiteY413" fmla="*/ 4363960 h 5893281"/>
                <a:gd name="connsiteX414" fmla="*/ 8459262 w 10035679"/>
                <a:gd name="connsiteY414" fmla="*/ 4345848 h 5893281"/>
                <a:gd name="connsiteX415" fmla="*/ 8450810 w 10035679"/>
                <a:gd name="connsiteY415" fmla="*/ 4341622 h 5893281"/>
                <a:gd name="connsiteX416" fmla="*/ 8450810 w 10035679"/>
                <a:gd name="connsiteY416" fmla="*/ 4337396 h 5893281"/>
                <a:gd name="connsiteX417" fmla="*/ 8446583 w 10035679"/>
                <a:gd name="connsiteY417" fmla="*/ 4335583 h 5893281"/>
                <a:gd name="connsiteX418" fmla="*/ 8444771 w 10035679"/>
                <a:gd name="connsiteY418" fmla="*/ 4331359 h 5893281"/>
                <a:gd name="connsiteX419" fmla="*/ 8473150 w 10035679"/>
                <a:gd name="connsiteY419" fmla="*/ 4331359 h 5893281"/>
                <a:gd name="connsiteX420" fmla="*/ 8501524 w 10035679"/>
                <a:gd name="connsiteY420" fmla="*/ 4345848 h 5893281"/>
                <a:gd name="connsiteX421" fmla="*/ 8531714 w 10035679"/>
                <a:gd name="connsiteY421" fmla="*/ 4350074 h 5893281"/>
                <a:gd name="connsiteX422" fmla="*/ 8564317 w 10035679"/>
                <a:gd name="connsiteY422" fmla="*/ 4350074 h 5893281"/>
                <a:gd name="connsiteX423" fmla="*/ 8598730 w 10035679"/>
                <a:gd name="connsiteY423" fmla="*/ 4345848 h 5893281"/>
                <a:gd name="connsiteX424" fmla="*/ 8598730 w 10035679"/>
                <a:gd name="connsiteY424" fmla="*/ 4363960 h 5893281"/>
                <a:gd name="connsiteX425" fmla="*/ 8574579 w 10035679"/>
                <a:gd name="connsiteY425" fmla="*/ 4395357 h 5893281"/>
                <a:gd name="connsiteX426" fmla="*/ 8560091 w 10035679"/>
                <a:gd name="connsiteY426" fmla="*/ 4442449 h 5893281"/>
                <a:gd name="connsiteX427" fmla="*/ 8584844 w 10035679"/>
                <a:gd name="connsiteY427" fmla="*/ 4456939 h 5893281"/>
                <a:gd name="connsiteX428" fmla="*/ 8616844 w 10035679"/>
                <a:gd name="connsiteY428" fmla="*/ 4475656 h 5893281"/>
                <a:gd name="connsiteX429" fmla="*/ 8649447 w 10035679"/>
                <a:gd name="connsiteY429" fmla="*/ 4493768 h 5893281"/>
                <a:gd name="connsiteX430" fmla="*/ 8682050 w 10035679"/>
                <a:gd name="connsiteY430" fmla="*/ 4504033 h 5893281"/>
                <a:gd name="connsiteX431" fmla="*/ 8706200 w 10035679"/>
                <a:gd name="connsiteY431" fmla="*/ 4504033 h 5893281"/>
                <a:gd name="connsiteX432" fmla="*/ 8724312 w 10035679"/>
                <a:gd name="connsiteY432" fmla="*/ 4475656 h 5893281"/>
                <a:gd name="connsiteX433" fmla="*/ 8734575 w 10035679"/>
                <a:gd name="connsiteY433" fmla="*/ 4427960 h 5893281"/>
                <a:gd name="connsiteX434" fmla="*/ 8736388 w 10035679"/>
                <a:gd name="connsiteY434" fmla="*/ 4380866 h 5893281"/>
                <a:gd name="connsiteX435" fmla="*/ 8744840 w 10035679"/>
                <a:gd name="connsiteY435" fmla="*/ 4335583 h 5893281"/>
                <a:gd name="connsiteX436" fmla="*/ 9229055 w 10035679"/>
                <a:gd name="connsiteY436" fmla="*/ 4273396 h 5893281"/>
                <a:gd name="connsiteX437" fmla="*/ 9236905 w 10035679"/>
                <a:gd name="connsiteY437" fmla="*/ 4281848 h 5893281"/>
                <a:gd name="connsiteX438" fmla="*/ 9242944 w 10035679"/>
                <a:gd name="connsiteY438" fmla="*/ 4287887 h 5893281"/>
                <a:gd name="connsiteX439" fmla="*/ 9251396 w 10035679"/>
                <a:gd name="connsiteY439" fmla="*/ 4292113 h 5893281"/>
                <a:gd name="connsiteX440" fmla="*/ 9251396 w 10035679"/>
                <a:gd name="connsiteY440" fmla="*/ 4306604 h 5893281"/>
                <a:gd name="connsiteX441" fmla="*/ 9236905 w 10035679"/>
                <a:gd name="connsiteY441" fmla="*/ 4306604 h 5893281"/>
                <a:gd name="connsiteX442" fmla="*/ 9232679 w 10035679"/>
                <a:gd name="connsiteY442" fmla="*/ 4306604 h 5893281"/>
                <a:gd name="connsiteX443" fmla="*/ 9229055 w 10035679"/>
                <a:gd name="connsiteY443" fmla="*/ 4302376 h 5893281"/>
                <a:gd name="connsiteX444" fmla="*/ 9224829 w 10035679"/>
                <a:gd name="connsiteY444" fmla="*/ 4302376 h 5893281"/>
                <a:gd name="connsiteX445" fmla="*/ 9223018 w 10035679"/>
                <a:gd name="connsiteY445" fmla="*/ 4302376 h 5893281"/>
                <a:gd name="connsiteX446" fmla="*/ 9210942 w 10035679"/>
                <a:gd name="connsiteY446" fmla="*/ 4298150 h 5893281"/>
                <a:gd name="connsiteX447" fmla="*/ 9214566 w 10035679"/>
                <a:gd name="connsiteY447" fmla="*/ 4292113 h 5893281"/>
                <a:gd name="connsiteX448" fmla="*/ 9214566 w 10035679"/>
                <a:gd name="connsiteY448" fmla="*/ 4284264 h 5893281"/>
                <a:gd name="connsiteX449" fmla="*/ 9214566 w 10035679"/>
                <a:gd name="connsiteY449" fmla="*/ 4281848 h 5893281"/>
                <a:gd name="connsiteX450" fmla="*/ 9218792 w 10035679"/>
                <a:gd name="connsiteY450" fmla="*/ 4281848 h 5893281"/>
                <a:gd name="connsiteX451" fmla="*/ 9223018 w 10035679"/>
                <a:gd name="connsiteY451" fmla="*/ 4281848 h 5893281"/>
                <a:gd name="connsiteX452" fmla="*/ 8069838 w 10035679"/>
                <a:gd name="connsiteY452" fmla="*/ 4273396 h 5893281"/>
                <a:gd name="connsiteX453" fmla="*/ 8084330 w 10035679"/>
                <a:gd name="connsiteY453" fmla="*/ 4277622 h 5893281"/>
                <a:gd name="connsiteX454" fmla="*/ 8094593 w 10035679"/>
                <a:gd name="connsiteY454" fmla="*/ 4277622 h 5893281"/>
                <a:gd name="connsiteX455" fmla="*/ 8104255 w 10035679"/>
                <a:gd name="connsiteY455" fmla="*/ 4277622 h 5893281"/>
                <a:gd name="connsiteX456" fmla="*/ 8112707 w 10035679"/>
                <a:gd name="connsiteY456" fmla="*/ 4281848 h 5893281"/>
                <a:gd name="connsiteX457" fmla="*/ 8122970 w 10035679"/>
                <a:gd name="connsiteY457" fmla="*/ 4284264 h 5893281"/>
                <a:gd name="connsiteX458" fmla="*/ 8122970 w 10035679"/>
                <a:gd name="connsiteY458" fmla="*/ 4298150 h 5893281"/>
                <a:gd name="connsiteX459" fmla="*/ 8114518 w 10035679"/>
                <a:gd name="connsiteY459" fmla="*/ 4298150 h 5893281"/>
                <a:gd name="connsiteX460" fmla="*/ 8114518 w 10035679"/>
                <a:gd name="connsiteY460" fmla="*/ 4306604 h 5893281"/>
                <a:gd name="connsiteX461" fmla="*/ 8104255 w 10035679"/>
                <a:gd name="connsiteY461" fmla="*/ 4302376 h 5893281"/>
                <a:gd name="connsiteX462" fmla="*/ 8094593 w 10035679"/>
                <a:gd name="connsiteY462" fmla="*/ 4298150 h 5893281"/>
                <a:gd name="connsiteX463" fmla="*/ 8084330 w 10035679"/>
                <a:gd name="connsiteY463" fmla="*/ 4292113 h 5893281"/>
                <a:gd name="connsiteX464" fmla="*/ 8075875 w 10035679"/>
                <a:gd name="connsiteY464" fmla="*/ 4284264 h 5893281"/>
                <a:gd name="connsiteX465" fmla="*/ 9236905 w 10035679"/>
                <a:gd name="connsiteY465" fmla="*/ 4252868 h 5893281"/>
                <a:gd name="connsiteX466" fmla="*/ 9261057 w 10035679"/>
                <a:gd name="connsiteY466" fmla="*/ 4252868 h 5893281"/>
                <a:gd name="connsiteX467" fmla="*/ 9275549 w 10035679"/>
                <a:gd name="connsiteY467" fmla="*/ 4298150 h 5893281"/>
                <a:gd name="connsiteX468" fmla="*/ 9261057 w 10035679"/>
                <a:gd name="connsiteY468" fmla="*/ 4298150 h 5893281"/>
                <a:gd name="connsiteX469" fmla="*/ 9261057 w 10035679"/>
                <a:gd name="connsiteY469" fmla="*/ 4292113 h 5893281"/>
                <a:gd name="connsiteX470" fmla="*/ 9251397 w 10035679"/>
                <a:gd name="connsiteY470" fmla="*/ 4284264 h 5893281"/>
                <a:gd name="connsiteX471" fmla="*/ 9247169 w 10035679"/>
                <a:gd name="connsiteY471" fmla="*/ 4277622 h 5893281"/>
                <a:gd name="connsiteX472" fmla="*/ 9242942 w 10035679"/>
                <a:gd name="connsiteY472" fmla="*/ 4269773 h 5893281"/>
                <a:gd name="connsiteX473" fmla="*/ 9238716 w 10035679"/>
                <a:gd name="connsiteY473" fmla="*/ 4263131 h 5893281"/>
                <a:gd name="connsiteX474" fmla="*/ 8264248 w 10035679"/>
                <a:gd name="connsiteY474" fmla="*/ 4245019 h 5893281"/>
                <a:gd name="connsiteX475" fmla="*/ 8302889 w 10035679"/>
                <a:gd name="connsiteY475" fmla="*/ 4245019 h 5893281"/>
                <a:gd name="connsiteX476" fmla="*/ 8302889 w 10035679"/>
                <a:gd name="connsiteY476" fmla="*/ 4252869 h 5893281"/>
                <a:gd name="connsiteX477" fmla="*/ 8295040 w 10035679"/>
                <a:gd name="connsiteY477" fmla="*/ 4252869 h 5893281"/>
                <a:gd name="connsiteX478" fmla="*/ 8270889 w 10035679"/>
                <a:gd name="connsiteY478" fmla="*/ 4269774 h 5893281"/>
                <a:gd name="connsiteX479" fmla="*/ 8242512 w 10035679"/>
                <a:gd name="connsiteY479" fmla="*/ 4287888 h 5893281"/>
                <a:gd name="connsiteX480" fmla="*/ 8217759 w 10035679"/>
                <a:gd name="connsiteY480" fmla="*/ 4306606 h 5893281"/>
                <a:gd name="connsiteX481" fmla="*/ 8209910 w 10035679"/>
                <a:gd name="connsiteY481" fmla="*/ 4306606 h 5893281"/>
                <a:gd name="connsiteX482" fmla="*/ 8208099 w 10035679"/>
                <a:gd name="connsiteY482" fmla="*/ 4302378 h 5893281"/>
                <a:gd name="connsiteX483" fmla="*/ 8203873 w 10035679"/>
                <a:gd name="connsiteY483" fmla="*/ 4302378 h 5893281"/>
                <a:gd name="connsiteX484" fmla="*/ 8199645 w 10035679"/>
                <a:gd name="connsiteY484" fmla="*/ 4298152 h 5893281"/>
                <a:gd name="connsiteX485" fmla="*/ 8193608 w 10035679"/>
                <a:gd name="connsiteY485" fmla="*/ 4298152 h 5893281"/>
                <a:gd name="connsiteX486" fmla="*/ 8193608 w 10035679"/>
                <a:gd name="connsiteY486" fmla="*/ 4292115 h 5893281"/>
                <a:gd name="connsiteX487" fmla="*/ 8228024 w 10035679"/>
                <a:gd name="connsiteY487" fmla="*/ 4269774 h 5893281"/>
                <a:gd name="connsiteX488" fmla="*/ 8171272 w 10035679"/>
                <a:gd name="connsiteY488" fmla="*/ 4234756 h 5893281"/>
                <a:gd name="connsiteX489" fmla="*/ 8179724 w 10035679"/>
                <a:gd name="connsiteY489" fmla="*/ 4240793 h 5893281"/>
                <a:gd name="connsiteX490" fmla="*/ 8181535 w 10035679"/>
                <a:gd name="connsiteY490" fmla="*/ 4240793 h 5893281"/>
                <a:gd name="connsiteX491" fmla="*/ 8181535 w 10035679"/>
                <a:gd name="connsiteY491" fmla="*/ 4245019 h 5893281"/>
                <a:gd name="connsiteX492" fmla="*/ 8181535 w 10035679"/>
                <a:gd name="connsiteY492" fmla="*/ 4252868 h 5893281"/>
                <a:gd name="connsiteX493" fmla="*/ 8185763 w 10035679"/>
                <a:gd name="connsiteY493" fmla="*/ 4259510 h 5893281"/>
                <a:gd name="connsiteX494" fmla="*/ 8171272 w 10035679"/>
                <a:gd name="connsiteY494" fmla="*/ 4259510 h 5893281"/>
                <a:gd name="connsiteX495" fmla="*/ 8147121 w 10035679"/>
                <a:gd name="connsiteY495" fmla="*/ 4267359 h 5893281"/>
                <a:gd name="connsiteX496" fmla="*/ 8118743 w 10035679"/>
                <a:gd name="connsiteY496" fmla="*/ 4267359 h 5893281"/>
                <a:gd name="connsiteX497" fmla="*/ 8094592 w 10035679"/>
                <a:gd name="connsiteY497" fmla="*/ 4259510 h 5893281"/>
                <a:gd name="connsiteX498" fmla="*/ 8094592 w 10035679"/>
                <a:gd name="connsiteY498" fmla="*/ 4255283 h 5893281"/>
                <a:gd name="connsiteX499" fmla="*/ 8098216 w 10035679"/>
                <a:gd name="connsiteY499" fmla="*/ 4255283 h 5893281"/>
                <a:gd name="connsiteX500" fmla="*/ 8100629 w 10035679"/>
                <a:gd name="connsiteY500" fmla="*/ 4252868 h 5893281"/>
                <a:gd name="connsiteX501" fmla="*/ 8118743 w 10035679"/>
                <a:gd name="connsiteY501" fmla="*/ 4245019 h 5893281"/>
                <a:gd name="connsiteX502" fmla="*/ 8136856 w 10035679"/>
                <a:gd name="connsiteY502" fmla="*/ 4245019 h 5893281"/>
                <a:gd name="connsiteX503" fmla="*/ 8153158 w 10035679"/>
                <a:gd name="connsiteY503" fmla="*/ 4245019 h 5893281"/>
                <a:gd name="connsiteX504" fmla="*/ 8037838 w 10035679"/>
                <a:gd name="connsiteY504" fmla="*/ 4234756 h 5893281"/>
                <a:gd name="connsiteX505" fmla="*/ 8051724 w 10035679"/>
                <a:gd name="connsiteY505" fmla="*/ 4238982 h 5893281"/>
                <a:gd name="connsiteX506" fmla="*/ 8057762 w 10035679"/>
                <a:gd name="connsiteY506" fmla="*/ 4240793 h 5893281"/>
                <a:gd name="connsiteX507" fmla="*/ 8066214 w 10035679"/>
                <a:gd name="connsiteY507" fmla="*/ 4245019 h 5893281"/>
                <a:gd name="connsiteX508" fmla="*/ 8072251 w 10035679"/>
                <a:gd name="connsiteY508" fmla="*/ 4252868 h 5893281"/>
                <a:gd name="connsiteX509" fmla="*/ 8075874 w 10035679"/>
                <a:gd name="connsiteY509" fmla="*/ 4259510 h 5893281"/>
                <a:gd name="connsiteX510" fmla="*/ 8069838 w 10035679"/>
                <a:gd name="connsiteY510" fmla="*/ 4259510 h 5893281"/>
                <a:gd name="connsiteX511" fmla="*/ 8051724 w 10035679"/>
                <a:gd name="connsiteY511" fmla="*/ 4267359 h 5893281"/>
                <a:gd name="connsiteX512" fmla="*/ 8029386 w 10035679"/>
                <a:gd name="connsiteY512" fmla="*/ 4267359 h 5893281"/>
                <a:gd name="connsiteX513" fmla="*/ 8005235 w 10035679"/>
                <a:gd name="connsiteY513" fmla="*/ 4267359 h 5893281"/>
                <a:gd name="connsiteX514" fmla="*/ 8005235 w 10035679"/>
                <a:gd name="connsiteY514" fmla="*/ 4252868 h 5893281"/>
                <a:gd name="connsiteX515" fmla="*/ 8015498 w 10035679"/>
                <a:gd name="connsiteY515" fmla="*/ 4249247 h 5893281"/>
                <a:gd name="connsiteX516" fmla="*/ 8027573 w 10035679"/>
                <a:gd name="connsiteY516" fmla="*/ 4245019 h 5893281"/>
                <a:gd name="connsiteX517" fmla="*/ 8029386 w 10035679"/>
                <a:gd name="connsiteY517" fmla="*/ 4240793 h 5893281"/>
                <a:gd name="connsiteX518" fmla="*/ 9172302 w 10035679"/>
                <a:gd name="connsiteY518" fmla="*/ 4220265 h 5893281"/>
                <a:gd name="connsiteX519" fmla="*/ 9186189 w 10035679"/>
                <a:gd name="connsiteY519" fmla="*/ 4226302 h 5893281"/>
                <a:gd name="connsiteX520" fmla="*/ 9194643 w 10035679"/>
                <a:gd name="connsiteY520" fmla="*/ 4230530 h 5893281"/>
                <a:gd name="connsiteX521" fmla="*/ 9204303 w 10035679"/>
                <a:gd name="connsiteY521" fmla="*/ 4238982 h 5893281"/>
                <a:gd name="connsiteX522" fmla="*/ 9210945 w 10035679"/>
                <a:gd name="connsiteY522" fmla="*/ 4245019 h 5893281"/>
                <a:gd name="connsiteX523" fmla="*/ 9214566 w 10035679"/>
                <a:gd name="connsiteY523" fmla="*/ 4255284 h 5893281"/>
                <a:gd name="connsiteX524" fmla="*/ 9223021 w 10035679"/>
                <a:gd name="connsiteY524" fmla="*/ 4267359 h 5893281"/>
                <a:gd name="connsiteX525" fmla="*/ 9210945 w 10035679"/>
                <a:gd name="connsiteY525" fmla="*/ 4267359 h 5893281"/>
                <a:gd name="connsiteX526" fmla="*/ 9204303 w 10035679"/>
                <a:gd name="connsiteY526" fmla="*/ 4259510 h 5893281"/>
                <a:gd name="connsiteX527" fmla="*/ 9194643 w 10035679"/>
                <a:gd name="connsiteY527" fmla="*/ 4252868 h 5893281"/>
                <a:gd name="connsiteX528" fmla="*/ 9186189 w 10035679"/>
                <a:gd name="connsiteY528" fmla="*/ 4245019 h 5893281"/>
                <a:gd name="connsiteX529" fmla="*/ 9180152 w 10035679"/>
                <a:gd name="connsiteY529" fmla="*/ 4234756 h 5893281"/>
                <a:gd name="connsiteX530" fmla="*/ 9119775 w 10035679"/>
                <a:gd name="connsiteY530" fmla="*/ 4205774 h 5893281"/>
                <a:gd name="connsiteX531" fmla="*/ 9125812 w 10035679"/>
                <a:gd name="connsiteY531" fmla="*/ 4205774 h 5893281"/>
                <a:gd name="connsiteX532" fmla="*/ 9129435 w 10035679"/>
                <a:gd name="connsiteY532" fmla="*/ 4210000 h 5893281"/>
                <a:gd name="connsiteX533" fmla="*/ 9133661 w 10035679"/>
                <a:gd name="connsiteY533" fmla="*/ 4210000 h 5893281"/>
                <a:gd name="connsiteX534" fmla="*/ 9137887 w 10035679"/>
                <a:gd name="connsiteY534" fmla="*/ 4211811 h 5893281"/>
                <a:gd name="connsiteX535" fmla="*/ 9137887 w 10035679"/>
                <a:gd name="connsiteY535" fmla="*/ 4216039 h 5893281"/>
                <a:gd name="connsiteX536" fmla="*/ 9143926 w 10035679"/>
                <a:gd name="connsiteY536" fmla="*/ 4220265 h 5893281"/>
                <a:gd name="connsiteX537" fmla="*/ 9151775 w 10035679"/>
                <a:gd name="connsiteY537" fmla="*/ 4220265 h 5893281"/>
                <a:gd name="connsiteX538" fmla="*/ 9151775 w 10035679"/>
                <a:gd name="connsiteY538" fmla="*/ 4226302 h 5893281"/>
                <a:gd name="connsiteX539" fmla="*/ 9139700 w 10035679"/>
                <a:gd name="connsiteY539" fmla="*/ 4224491 h 5893281"/>
                <a:gd name="connsiteX540" fmla="*/ 9133661 w 10035679"/>
                <a:gd name="connsiteY540" fmla="*/ 4220265 h 5893281"/>
                <a:gd name="connsiteX541" fmla="*/ 9129435 w 10035679"/>
                <a:gd name="connsiteY541" fmla="*/ 4216039 h 5893281"/>
                <a:gd name="connsiteX542" fmla="*/ 9125812 w 10035679"/>
                <a:gd name="connsiteY542" fmla="*/ 4211811 h 5893281"/>
                <a:gd name="connsiteX543" fmla="*/ 8503337 w 10035679"/>
                <a:gd name="connsiteY543" fmla="*/ 4166530 h 5893281"/>
                <a:gd name="connsiteX544" fmla="*/ 8529906 w 10035679"/>
                <a:gd name="connsiteY544" fmla="*/ 4172567 h 5893281"/>
                <a:gd name="connsiteX545" fmla="*/ 8529906 w 10035679"/>
                <a:gd name="connsiteY545" fmla="*/ 4187059 h 5893281"/>
                <a:gd name="connsiteX546" fmla="*/ 8511790 w 10035679"/>
                <a:gd name="connsiteY546" fmla="*/ 4197324 h 5893281"/>
                <a:gd name="connsiteX547" fmla="*/ 8507564 w 10035679"/>
                <a:gd name="connsiteY547" fmla="*/ 4201550 h 5893281"/>
                <a:gd name="connsiteX548" fmla="*/ 8503337 w 10035679"/>
                <a:gd name="connsiteY548" fmla="*/ 4205777 h 5893281"/>
                <a:gd name="connsiteX549" fmla="*/ 9072681 w 10035679"/>
                <a:gd name="connsiteY549" fmla="*/ 4125475 h 5893281"/>
                <a:gd name="connsiteX550" fmla="*/ 9095021 w 10035679"/>
                <a:gd name="connsiteY550" fmla="*/ 4139966 h 5893281"/>
                <a:gd name="connsiteX551" fmla="*/ 9109510 w 10035679"/>
                <a:gd name="connsiteY551" fmla="*/ 4162304 h 5893281"/>
                <a:gd name="connsiteX552" fmla="*/ 9119775 w 10035679"/>
                <a:gd name="connsiteY552" fmla="*/ 4187059 h 5893281"/>
                <a:gd name="connsiteX553" fmla="*/ 9113134 w 10035679"/>
                <a:gd name="connsiteY553" fmla="*/ 4187059 h 5893281"/>
                <a:gd name="connsiteX554" fmla="*/ 9113134 w 10035679"/>
                <a:gd name="connsiteY554" fmla="*/ 4197322 h 5893281"/>
                <a:gd name="connsiteX555" fmla="*/ 9087172 w 10035679"/>
                <a:gd name="connsiteY555" fmla="*/ 4187059 h 5893281"/>
                <a:gd name="connsiteX556" fmla="*/ 9081133 w 10035679"/>
                <a:gd name="connsiteY556" fmla="*/ 4168945 h 5893281"/>
                <a:gd name="connsiteX557" fmla="*/ 9076907 w 10035679"/>
                <a:gd name="connsiteY557" fmla="*/ 4152041 h 5893281"/>
                <a:gd name="connsiteX558" fmla="*/ 8270891 w 10035679"/>
                <a:gd name="connsiteY558" fmla="*/ 4094683 h 5893281"/>
                <a:gd name="connsiteX559" fmla="*/ 8302891 w 10035679"/>
                <a:gd name="connsiteY559" fmla="*/ 4094683 h 5893281"/>
                <a:gd name="connsiteX560" fmla="*/ 8307119 w 10035679"/>
                <a:gd name="connsiteY560" fmla="*/ 4098909 h 5893281"/>
                <a:gd name="connsiteX561" fmla="*/ 8308930 w 10035679"/>
                <a:gd name="connsiteY561" fmla="*/ 4100720 h 5893281"/>
                <a:gd name="connsiteX562" fmla="*/ 8308930 w 10035679"/>
                <a:gd name="connsiteY562" fmla="*/ 4115211 h 5893281"/>
                <a:gd name="connsiteX563" fmla="*/ 8270891 w 10035679"/>
                <a:gd name="connsiteY563" fmla="*/ 4115211 h 5893281"/>
                <a:gd name="connsiteX564" fmla="*/ 8327040 w 10035679"/>
                <a:gd name="connsiteY564" fmla="*/ 4086231 h 5893281"/>
                <a:gd name="connsiteX565" fmla="*/ 8404321 w 10035679"/>
                <a:gd name="connsiteY565" fmla="*/ 4094684 h 5893281"/>
                <a:gd name="connsiteX566" fmla="*/ 8404321 w 10035679"/>
                <a:gd name="connsiteY566" fmla="*/ 4100723 h 5893281"/>
                <a:gd name="connsiteX567" fmla="*/ 8408547 w 10035679"/>
                <a:gd name="connsiteY567" fmla="*/ 4109175 h 5893281"/>
                <a:gd name="connsiteX568" fmla="*/ 8408547 w 10035679"/>
                <a:gd name="connsiteY568" fmla="*/ 4115212 h 5893281"/>
                <a:gd name="connsiteX569" fmla="*/ 8412170 w 10035679"/>
                <a:gd name="connsiteY569" fmla="*/ 4125478 h 5893281"/>
                <a:gd name="connsiteX570" fmla="*/ 8404321 w 10035679"/>
                <a:gd name="connsiteY570" fmla="*/ 4125478 h 5893281"/>
                <a:gd name="connsiteX571" fmla="*/ 8383793 w 10035679"/>
                <a:gd name="connsiteY571" fmla="*/ 4113402 h 5893281"/>
                <a:gd name="connsiteX572" fmla="*/ 8359643 w 10035679"/>
                <a:gd name="connsiteY572" fmla="*/ 4109175 h 5893281"/>
                <a:gd name="connsiteX573" fmla="*/ 8327040 w 10035679"/>
                <a:gd name="connsiteY573" fmla="*/ 4109175 h 5893281"/>
                <a:gd name="connsiteX574" fmla="*/ 8971854 w 10035679"/>
                <a:gd name="connsiteY574" fmla="*/ 4069929 h 5893281"/>
                <a:gd name="connsiteX575" fmla="*/ 9009891 w 10035679"/>
                <a:gd name="connsiteY575" fmla="*/ 4069929 h 5893281"/>
                <a:gd name="connsiteX576" fmla="*/ 9028608 w 10035679"/>
                <a:gd name="connsiteY576" fmla="*/ 4090456 h 5893281"/>
                <a:gd name="connsiteX577" fmla="*/ 9042494 w 10035679"/>
                <a:gd name="connsiteY577" fmla="*/ 4113399 h 5893281"/>
                <a:gd name="connsiteX578" fmla="*/ 9048530 w 10035679"/>
                <a:gd name="connsiteY578" fmla="*/ 4139965 h 5893281"/>
                <a:gd name="connsiteX579" fmla="*/ 9042494 w 10035679"/>
                <a:gd name="connsiteY579" fmla="*/ 4139965 h 5893281"/>
                <a:gd name="connsiteX580" fmla="*/ 9028610 w 10035679"/>
                <a:gd name="connsiteY580" fmla="*/ 4127287 h 5893281"/>
                <a:gd name="connsiteX581" fmla="*/ 9028610 w 10035679"/>
                <a:gd name="connsiteY581" fmla="*/ 4166532 h 5893281"/>
                <a:gd name="connsiteX582" fmla="*/ 8957364 w 10035679"/>
                <a:gd name="connsiteY582" fmla="*/ 4187062 h 5893281"/>
                <a:gd name="connsiteX583" fmla="*/ 8945288 w 10035679"/>
                <a:gd name="connsiteY583" fmla="*/ 4182834 h 5893281"/>
                <a:gd name="connsiteX584" fmla="*/ 8935025 w 10035679"/>
                <a:gd name="connsiteY584" fmla="*/ 4181023 h 5893281"/>
                <a:gd name="connsiteX585" fmla="*/ 8921137 w 10035679"/>
                <a:gd name="connsiteY585" fmla="*/ 4176797 h 5893281"/>
                <a:gd name="connsiteX586" fmla="*/ 8910874 w 10035679"/>
                <a:gd name="connsiteY586" fmla="*/ 4172571 h 5893281"/>
                <a:gd name="connsiteX587" fmla="*/ 8910874 w 10035679"/>
                <a:gd name="connsiteY587" fmla="*/ 4158684 h 5893281"/>
                <a:gd name="connsiteX588" fmla="*/ 8953138 w 10035679"/>
                <a:gd name="connsiteY588" fmla="*/ 4154456 h 5893281"/>
                <a:gd name="connsiteX589" fmla="*/ 8985741 w 10035679"/>
                <a:gd name="connsiteY589" fmla="*/ 4144193 h 5893281"/>
                <a:gd name="connsiteX590" fmla="*/ 9009892 w 10035679"/>
                <a:gd name="connsiteY590" fmla="*/ 4125475 h 5893281"/>
                <a:gd name="connsiteX591" fmla="*/ 9026797 w 10035679"/>
                <a:gd name="connsiteY591" fmla="*/ 4125475 h 5893281"/>
                <a:gd name="connsiteX592" fmla="*/ 9028608 w 10035679"/>
                <a:gd name="connsiteY592" fmla="*/ 4127284 h 5893281"/>
                <a:gd name="connsiteX593" fmla="*/ 9028608 w 10035679"/>
                <a:gd name="connsiteY593" fmla="*/ 4125475 h 5893281"/>
                <a:gd name="connsiteX594" fmla="*/ 9026795 w 10035679"/>
                <a:gd name="connsiteY594" fmla="*/ 4125475 h 5893281"/>
                <a:gd name="connsiteX595" fmla="*/ 9024382 w 10035679"/>
                <a:gd name="connsiteY595" fmla="*/ 4123664 h 5893281"/>
                <a:gd name="connsiteX596" fmla="*/ 9006268 w 10035679"/>
                <a:gd name="connsiteY596" fmla="*/ 4104947 h 5893281"/>
                <a:gd name="connsiteX597" fmla="*/ 8985740 w 10035679"/>
                <a:gd name="connsiteY597" fmla="*/ 4090456 h 5893281"/>
                <a:gd name="connsiteX598" fmla="*/ 8432698 w 10035679"/>
                <a:gd name="connsiteY598" fmla="*/ 4026459 h 5893281"/>
                <a:gd name="connsiteX599" fmla="*/ 8455038 w 10035679"/>
                <a:gd name="connsiteY599" fmla="*/ 4026459 h 5893281"/>
                <a:gd name="connsiteX600" fmla="*/ 8474961 w 10035679"/>
                <a:gd name="connsiteY600" fmla="*/ 4026459 h 5893281"/>
                <a:gd name="connsiteX601" fmla="*/ 8503337 w 10035679"/>
                <a:gd name="connsiteY601" fmla="*/ 4028875 h 5893281"/>
                <a:gd name="connsiteX602" fmla="*/ 8511790 w 10035679"/>
                <a:gd name="connsiteY602" fmla="*/ 4055439 h 5893281"/>
                <a:gd name="connsiteX603" fmla="*/ 8522054 w 10035679"/>
                <a:gd name="connsiteY603" fmla="*/ 4075966 h 5893281"/>
                <a:gd name="connsiteX604" fmla="*/ 8535940 w 10035679"/>
                <a:gd name="connsiteY604" fmla="*/ 4094683 h 5893281"/>
                <a:gd name="connsiteX605" fmla="*/ 8535940 w 10035679"/>
                <a:gd name="connsiteY605" fmla="*/ 4100722 h 5893281"/>
                <a:gd name="connsiteX606" fmla="*/ 8541979 w 10035679"/>
                <a:gd name="connsiteY606" fmla="*/ 4100722 h 5893281"/>
                <a:gd name="connsiteX607" fmla="*/ 8541979 w 10035679"/>
                <a:gd name="connsiteY607" fmla="*/ 4094683 h 5893281"/>
                <a:gd name="connsiteX608" fmla="*/ 8560091 w 10035679"/>
                <a:gd name="connsiteY608" fmla="*/ 4075966 h 5893281"/>
                <a:gd name="connsiteX609" fmla="*/ 8578808 w 10035679"/>
                <a:gd name="connsiteY609" fmla="*/ 4065703 h 5893281"/>
                <a:gd name="connsiteX610" fmla="*/ 8602958 w 10035679"/>
                <a:gd name="connsiteY610" fmla="*/ 4057854 h 5893281"/>
                <a:gd name="connsiteX611" fmla="*/ 8639183 w 10035679"/>
                <a:gd name="connsiteY611" fmla="*/ 4055439 h 5893281"/>
                <a:gd name="connsiteX612" fmla="*/ 8667559 w 10035679"/>
                <a:gd name="connsiteY612" fmla="*/ 4071740 h 5893281"/>
                <a:gd name="connsiteX613" fmla="*/ 8701975 w 10035679"/>
                <a:gd name="connsiteY613" fmla="*/ 4086231 h 5893281"/>
                <a:gd name="connsiteX614" fmla="*/ 8744840 w 10035679"/>
                <a:gd name="connsiteY614" fmla="*/ 4100722 h 5893281"/>
                <a:gd name="connsiteX615" fmla="*/ 8779256 w 10035679"/>
                <a:gd name="connsiteY615" fmla="*/ 4123665 h 5893281"/>
                <a:gd name="connsiteX616" fmla="*/ 8807632 w 10035679"/>
                <a:gd name="connsiteY616" fmla="*/ 4144192 h 5893281"/>
                <a:gd name="connsiteX617" fmla="*/ 8821518 w 10035679"/>
                <a:gd name="connsiteY617" fmla="*/ 4172569 h 5893281"/>
                <a:gd name="connsiteX618" fmla="*/ 8848084 w 10035679"/>
                <a:gd name="connsiteY618" fmla="*/ 4176795 h 5893281"/>
                <a:gd name="connsiteX619" fmla="*/ 8864386 w 10035679"/>
                <a:gd name="connsiteY619" fmla="*/ 4182832 h 5893281"/>
                <a:gd name="connsiteX620" fmla="*/ 8886724 w 10035679"/>
                <a:gd name="connsiteY620" fmla="*/ 4187060 h 5893281"/>
                <a:gd name="connsiteX621" fmla="*/ 8886724 w 10035679"/>
                <a:gd name="connsiteY621" fmla="*/ 4205775 h 5893281"/>
                <a:gd name="connsiteX622" fmla="*/ 8882498 w 10035679"/>
                <a:gd name="connsiteY622" fmla="*/ 4205775 h 5893281"/>
                <a:gd name="connsiteX623" fmla="*/ 8876459 w 10035679"/>
                <a:gd name="connsiteY623" fmla="*/ 4210001 h 5893281"/>
                <a:gd name="connsiteX624" fmla="*/ 8868009 w 10035679"/>
                <a:gd name="connsiteY624" fmla="*/ 4210001 h 5893281"/>
                <a:gd name="connsiteX625" fmla="*/ 8864386 w 10035679"/>
                <a:gd name="connsiteY625" fmla="*/ 4211813 h 5893281"/>
                <a:gd name="connsiteX626" fmla="*/ 8861970 w 10035679"/>
                <a:gd name="connsiteY626" fmla="*/ 4216039 h 5893281"/>
                <a:gd name="connsiteX627" fmla="*/ 8864386 w 10035679"/>
                <a:gd name="connsiteY627" fmla="*/ 4216039 h 5893281"/>
                <a:gd name="connsiteX628" fmla="*/ 8872233 w 10035679"/>
                <a:gd name="connsiteY628" fmla="*/ 4220266 h 5893281"/>
                <a:gd name="connsiteX629" fmla="*/ 8896384 w 10035679"/>
                <a:gd name="connsiteY629" fmla="*/ 4255284 h 5893281"/>
                <a:gd name="connsiteX630" fmla="*/ 8930799 w 10035679"/>
                <a:gd name="connsiteY630" fmla="*/ 4284264 h 5893281"/>
                <a:gd name="connsiteX631" fmla="*/ 8971854 w 10035679"/>
                <a:gd name="connsiteY631" fmla="*/ 4306604 h 5893281"/>
                <a:gd name="connsiteX632" fmla="*/ 8971854 w 10035679"/>
                <a:gd name="connsiteY632" fmla="*/ 4322905 h 5893281"/>
                <a:gd name="connsiteX633" fmla="*/ 8924761 w 10035679"/>
                <a:gd name="connsiteY633" fmla="*/ 4322905 h 5893281"/>
                <a:gd name="connsiteX634" fmla="*/ 8918724 w 10035679"/>
                <a:gd name="connsiteY634" fmla="*/ 4316866 h 5893281"/>
                <a:gd name="connsiteX635" fmla="*/ 8910875 w 10035679"/>
                <a:gd name="connsiteY635" fmla="*/ 4312640 h 5893281"/>
                <a:gd name="connsiteX636" fmla="*/ 8904838 w 10035679"/>
                <a:gd name="connsiteY636" fmla="*/ 4312640 h 5893281"/>
                <a:gd name="connsiteX637" fmla="*/ 8896384 w 10035679"/>
                <a:gd name="connsiteY637" fmla="*/ 4312640 h 5893281"/>
                <a:gd name="connsiteX638" fmla="*/ 8890347 w 10035679"/>
                <a:gd name="connsiteY638" fmla="*/ 4310830 h 5893281"/>
                <a:gd name="connsiteX639" fmla="*/ 8878272 w 10035679"/>
                <a:gd name="connsiteY639" fmla="*/ 4306604 h 5893281"/>
                <a:gd name="connsiteX640" fmla="*/ 8868009 w 10035679"/>
                <a:gd name="connsiteY640" fmla="*/ 4298151 h 5893281"/>
                <a:gd name="connsiteX641" fmla="*/ 8861970 w 10035679"/>
                <a:gd name="connsiteY641" fmla="*/ 4292113 h 5893281"/>
                <a:gd name="connsiteX642" fmla="*/ 8854121 w 10035679"/>
                <a:gd name="connsiteY642" fmla="*/ 4277622 h 5893281"/>
                <a:gd name="connsiteX643" fmla="*/ 8848084 w 10035679"/>
                <a:gd name="connsiteY643" fmla="*/ 4267359 h 5893281"/>
                <a:gd name="connsiteX644" fmla="*/ 8839630 w 10035679"/>
                <a:gd name="connsiteY644" fmla="*/ 4259510 h 5893281"/>
                <a:gd name="connsiteX645" fmla="*/ 8811256 w 10035679"/>
                <a:gd name="connsiteY645" fmla="*/ 4245019 h 5893281"/>
                <a:gd name="connsiteX646" fmla="*/ 8791331 w 10035679"/>
                <a:gd name="connsiteY646" fmla="*/ 4245019 h 5893281"/>
                <a:gd name="connsiteX647" fmla="*/ 8764765 w 10035679"/>
                <a:gd name="connsiteY647" fmla="*/ 4252868 h 5893281"/>
                <a:gd name="connsiteX648" fmla="*/ 8740614 w 10035679"/>
                <a:gd name="connsiteY648" fmla="*/ 4267359 h 5893281"/>
                <a:gd name="connsiteX649" fmla="*/ 8716464 w 10035679"/>
                <a:gd name="connsiteY649" fmla="*/ 4273396 h 5893281"/>
                <a:gd name="connsiteX650" fmla="*/ 8691710 w 10035679"/>
                <a:gd name="connsiteY650" fmla="*/ 4259510 h 5893281"/>
                <a:gd name="connsiteX651" fmla="*/ 8667559 w 10035679"/>
                <a:gd name="connsiteY651" fmla="*/ 4252868 h 5893281"/>
                <a:gd name="connsiteX652" fmla="*/ 8641598 w 10035679"/>
                <a:gd name="connsiteY652" fmla="*/ 4249245 h 5893281"/>
                <a:gd name="connsiteX653" fmla="*/ 8607185 w 10035679"/>
                <a:gd name="connsiteY653" fmla="*/ 4252868 h 5893281"/>
                <a:gd name="connsiteX654" fmla="*/ 8610806 w 10035679"/>
                <a:gd name="connsiteY654" fmla="*/ 4238982 h 5893281"/>
                <a:gd name="connsiteX655" fmla="*/ 8613221 w 10035679"/>
                <a:gd name="connsiteY655" fmla="*/ 4226302 h 5893281"/>
                <a:gd name="connsiteX656" fmla="*/ 8616844 w 10035679"/>
                <a:gd name="connsiteY656" fmla="*/ 4220266 h 5893281"/>
                <a:gd name="connsiteX657" fmla="*/ 8621071 w 10035679"/>
                <a:gd name="connsiteY657" fmla="*/ 4211813 h 5893281"/>
                <a:gd name="connsiteX658" fmla="*/ 8625297 w 10035679"/>
                <a:gd name="connsiteY658" fmla="*/ 4205775 h 5893281"/>
                <a:gd name="connsiteX659" fmla="*/ 8621071 w 10035679"/>
                <a:gd name="connsiteY659" fmla="*/ 4197323 h 5893281"/>
                <a:gd name="connsiteX660" fmla="*/ 8602958 w 10035679"/>
                <a:gd name="connsiteY660" fmla="*/ 4166530 h 5893281"/>
                <a:gd name="connsiteX661" fmla="*/ 8578808 w 10035679"/>
                <a:gd name="connsiteY661" fmla="*/ 4148418 h 5893281"/>
                <a:gd name="connsiteX662" fmla="*/ 8550431 w 10035679"/>
                <a:gd name="connsiteY662" fmla="*/ 4139966 h 5893281"/>
                <a:gd name="connsiteX663" fmla="*/ 8517828 w 10035679"/>
                <a:gd name="connsiteY663" fmla="*/ 4129701 h 5893281"/>
                <a:gd name="connsiteX664" fmla="*/ 8487641 w 10035679"/>
                <a:gd name="connsiteY664" fmla="*/ 4123665 h 5893281"/>
                <a:gd name="connsiteX665" fmla="*/ 8461075 w 10035679"/>
                <a:gd name="connsiteY665" fmla="*/ 4109174 h 5893281"/>
                <a:gd name="connsiteX666" fmla="*/ 8444773 w 10035679"/>
                <a:gd name="connsiteY666" fmla="*/ 4086231 h 5893281"/>
                <a:gd name="connsiteX667" fmla="*/ 8450810 w 10035679"/>
                <a:gd name="connsiteY667" fmla="*/ 4084420 h 5893281"/>
                <a:gd name="connsiteX668" fmla="*/ 8455038 w 10035679"/>
                <a:gd name="connsiteY668" fmla="*/ 4084420 h 5893281"/>
                <a:gd name="connsiteX669" fmla="*/ 8459262 w 10035679"/>
                <a:gd name="connsiteY669" fmla="*/ 4080194 h 5893281"/>
                <a:gd name="connsiteX670" fmla="*/ 8461075 w 10035679"/>
                <a:gd name="connsiteY670" fmla="*/ 4075966 h 5893281"/>
                <a:gd name="connsiteX671" fmla="*/ 8465301 w 10035679"/>
                <a:gd name="connsiteY671" fmla="*/ 4069930 h 5893281"/>
                <a:gd name="connsiteX672" fmla="*/ 8444773 w 10035679"/>
                <a:gd name="connsiteY672" fmla="*/ 4065703 h 5893281"/>
                <a:gd name="connsiteX673" fmla="*/ 8422433 w 10035679"/>
                <a:gd name="connsiteY673" fmla="*/ 4055439 h 5893281"/>
                <a:gd name="connsiteX674" fmla="*/ 8404321 w 10035679"/>
                <a:gd name="connsiteY674" fmla="*/ 4047591 h 5893281"/>
                <a:gd name="connsiteX675" fmla="*/ 8404321 w 10035679"/>
                <a:gd name="connsiteY675" fmla="*/ 4028875 h 5893281"/>
                <a:gd name="connsiteX676" fmla="*/ 8238289 w 10035679"/>
                <a:gd name="connsiteY676" fmla="*/ 3957027 h 5893281"/>
                <a:gd name="connsiteX677" fmla="*/ 8242515 w 10035679"/>
                <a:gd name="connsiteY677" fmla="*/ 3957027 h 5893281"/>
                <a:gd name="connsiteX678" fmla="*/ 8246138 w 10035679"/>
                <a:gd name="connsiteY678" fmla="*/ 3957027 h 5893281"/>
                <a:gd name="connsiteX679" fmla="*/ 8246138 w 10035679"/>
                <a:gd name="connsiteY679" fmla="*/ 3960650 h 5893281"/>
                <a:gd name="connsiteX680" fmla="*/ 8246138 w 10035679"/>
                <a:gd name="connsiteY680" fmla="*/ 3964876 h 5893281"/>
                <a:gd name="connsiteX681" fmla="*/ 8250364 w 10035679"/>
                <a:gd name="connsiteY681" fmla="*/ 3964876 h 5893281"/>
                <a:gd name="connsiteX682" fmla="*/ 8250364 w 10035679"/>
                <a:gd name="connsiteY682" fmla="*/ 3969102 h 5893281"/>
                <a:gd name="connsiteX683" fmla="*/ 8256401 w 10035679"/>
                <a:gd name="connsiteY683" fmla="*/ 3969102 h 5893281"/>
                <a:gd name="connsiteX684" fmla="*/ 8252175 w 10035679"/>
                <a:gd name="connsiteY684" fmla="*/ 3970913 h 5893281"/>
                <a:gd name="connsiteX685" fmla="*/ 8250364 w 10035679"/>
                <a:gd name="connsiteY685" fmla="*/ 3970913 h 5893281"/>
                <a:gd name="connsiteX686" fmla="*/ 8250364 w 10035679"/>
                <a:gd name="connsiteY686" fmla="*/ 3975139 h 5893281"/>
                <a:gd name="connsiteX687" fmla="*/ 8238289 w 10035679"/>
                <a:gd name="connsiteY687" fmla="*/ 3985404 h 5893281"/>
                <a:gd name="connsiteX688" fmla="*/ 8228026 w 10035679"/>
                <a:gd name="connsiteY688" fmla="*/ 3998082 h 5893281"/>
                <a:gd name="connsiteX689" fmla="*/ 8217761 w 10035679"/>
                <a:gd name="connsiteY689" fmla="*/ 4008347 h 5893281"/>
                <a:gd name="connsiteX690" fmla="*/ 8179724 w 10035679"/>
                <a:gd name="connsiteY690" fmla="*/ 4004121 h 5893281"/>
                <a:gd name="connsiteX691" fmla="*/ 8147121 w 10035679"/>
                <a:gd name="connsiteY691" fmla="*/ 4004121 h 5893281"/>
                <a:gd name="connsiteX692" fmla="*/ 8108479 w 10035679"/>
                <a:gd name="connsiteY692" fmla="*/ 4008347 h 5893281"/>
                <a:gd name="connsiteX693" fmla="*/ 8108479 w 10035679"/>
                <a:gd name="connsiteY693" fmla="*/ 4028874 h 5893281"/>
                <a:gd name="connsiteX694" fmla="*/ 8114517 w 10035679"/>
                <a:gd name="connsiteY694" fmla="*/ 4033101 h 5893281"/>
                <a:gd name="connsiteX695" fmla="*/ 8114517 w 10035679"/>
                <a:gd name="connsiteY695" fmla="*/ 4036724 h 5893281"/>
                <a:gd name="connsiteX696" fmla="*/ 8118743 w 10035679"/>
                <a:gd name="connsiteY696" fmla="*/ 4040950 h 5893281"/>
                <a:gd name="connsiteX697" fmla="*/ 8122970 w 10035679"/>
                <a:gd name="connsiteY697" fmla="*/ 4047591 h 5893281"/>
                <a:gd name="connsiteX698" fmla="*/ 8161007 w 10035679"/>
                <a:gd name="connsiteY698" fmla="*/ 4033101 h 5893281"/>
                <a:gd name="connsiteX699" fmla="*/ 8199647 w 10035679"/>
                <a:gd name="connsiteY699" fmla="*/ 4022836 h 5893281"/>
                <a:gd name="connsiteX700" fmla="*/ 8199647 w 10035679"/>
                <a:gd name="connsiteY700" fmla="*/ 4040950 h 5893281"/>
                <a:gd name="connsiteX701" fmla="*/ 8193610 w 10035679"/>
                <a:gd name="connsiteY701" fmla="*/ 4040950 h 5893281"/>
                <a:gd name="connsiteX702" fmla="*/ 8181534 w 10035679"/>
                <a:gd name="connsiteY702" fmla="*/ 4047591 h 5893281"/>
                <a:gd name="connsiteX703" fmla="*/ 8167044 w 10035679"/>
                <a:gd name="connsiteY703" fmla="*/ 4055441 h 5893281"/>
                <a:gd name="connsiteX704" fmla="*/ 8153157 w 10035679"/>
                <a:gd name="connsiteY704" fmla="*/ 4061477 h 5893281"/>
                <a:gd name="connsiteX705" fmla="*/ 8165233 w 10035679"/>
                <a:gd name="connsiteY705" fmla="*/ 4086231 h 5893281"/>
                <a:gd name="connsiteX706" fmla="*/ 8179724 w 10035679"/>
                <a:gd name="connsiteY706" fmla="*/ 4109174 h 5893281"/>
                <a:gd name="connsiteX707" fmla="*/ 8185761 w 10035679"/>
                <a:gd name="connsiteY707" fmla="*/ 4129702 h 5893281"/>
                <a:gd name="connsiteX708" fmla="*/ 8193610 w 10035679"/>
                <a:gd name="connsiteY708" fmla="*/ 4166533 h 5893281"/>
                <a:gd name="connsiteX709" fmla="*/ 8185761 w 10035679"/>
                <a:gd name="connsiteY709" fmla="*/ 4166533 h 5893281"/>
                <a:gd name="connsiteX710" fmla="*/ 8185761 w 10035679"/>
                <a:gd name="connsiteY710" fmla="*/ 4172569 h 5893281"/>
                <a:gd name="connsiteX711" fmla="*/ 8179724 w 10035679"/>
                <a:gd name="connsiteY711" fmla="*/ 4168946 h 5893281"/>
                <a:gd name="connsiteX712" fmla="*/ 8175498 w 10035679"/>
                <a:gd name="connsiteY712" fmla="*/ 4168946 h 5893281"/>
                <a:gd name="connsiteX713" fmla="*/ 8175498 w 10035679"/>
                <a:gd name="connsiteY713" fmla="*/ 4166533 h 5893281"/>
                <a:gd name="connsiteX714" fmla="*/ 8171272 w 10035679"/>
                <a:gd name="connsiteY714" fmla="*/ 4166533 h 5893281"/>
                <a:gd name="connsiteX715" fmla="*/ 8151347 w 10035679"/>
                <a:gd name="connsiteY715" fmla="*/ 4144192 h 5893281"/>
                <a:gd name="connsiteX716" fmla="*/ 8132630 w 10035679"/>
                <a:gd name="connsiteY716" fmla="*/ 4119439 h 5893281"/>
                <a:gd name="connsiteX717" fmla="*/ 8114517 w 10035679"/>
                <a:gd name="connsiteY717" fmla="*/ 4094685 h 5893281"/>
                <a:gd name="connsiteX718" fmla="*/ 8114517 w 10035679"/>
                <a:gd name="connsiteY718" fmla="*/ 4172569 h 5893281"/>
                <a:gd name="connsiteX719" fmla="*/ 8084328 w 10035679"/>
                <a:gd name="connsiteY719" fmla="*/ 4172569 h 5893281"/>
                <a:gd name="connsiteX720" fmla="*/ 8084328 w 10035679"/>
                <a:gd name="connsiteY720" fmla="*/ 4168946 h 5893281"/>
                <a:gd name="connsiteX721" fmla="*/ 8080102 w 10035679"/>
                <a:gd name="connsiteY721" fmla="*/ 4168946 h 5893281"/>
                <a:gd name="connsiteX722" fmla="*/ 8080102 w 10035679"/>
                <a:gd name="connsiteY722" fmla="*/ 4166533 h 5893281"/>
                <a:gd name="connsiteX723" fmla="*/ 8075875 w 10035679"/>
                <a:gd name="connsiteY723" fmla="*/ 4166533 h 5893281"/>
                <a:gd name="connsiteX724" fmla="*/ 8080102 w 10035679"/>
                <a:gd name="connsiteY724" fmla="*/ 4139966 h 5893281"/>
                <a:gd name="connsiteX725" fmla="*/ 8075875 w 10035679"/>
                <a:gd name="connsiteY725" fmla="*/ 4125475 h 5893281"/>
                <a:gd name="connsiteX726" fmla="*/ 8069839 w 10035679"/>
                <a:gd name="connsiteY726" fmla="*/ 4113400 h 5893281"/>
                <a:gd name="connsiteX727" fmla="*/ 8061989 w 10035679"/>
                <a:gd name="connsiteY727" fmla="*/ 4094685 h 5893281"/>
                <a:gd name="connsiteX728" fmla="*/ 8061989 w 10035679"/>
                <a:gd name="connsiteY728" fmla="*/ 4075968 h 5893281"/>
                <a:gd name="connsiteX729" fmla="*/ 8072252 w 10035679"/>
                <a:gd name="connsiteY729" fmla="*/ 4055441 h 5893281"/>
                <a:gd name="connsiteX730" fmla="*/ 8086140 w 10035679"/>
                <a:gd name="connsiteY730" fmla="*/ 4026459 h 5893281"/>
                <a:gd name="connsiteX731" fmla="*/ 8100629 w 10035679"/>
                <a:gd name="connsiteY731" fmla="*/ 3999895 h 5893281"/>
                <a:gd name="connsiteX732" fmla="*/ 8114517 w 10035679"/>
                <a:gd name="connsiteY732" fmla="*/ 3979365 h 5893281"/>
                <a:gd name="connsiteX733" fmla="*/ 8122970 w 10035679"/>
                <a:gd name="connsiteY733" fmla="*/ 3969102 h 5893281"/>
                <a:gd name="connsiteX734" fmla="*/ 8157384 w 10035679"/>
                <a:gd name="connsiteY734" fmla="*/ 3979365 h 5893281"/>
                <a:gd name="connsiteX735" fmla="*/ 8179724 w 10035679"/>
                <a:gd name="connsiteY735" fmla="*/ 3979365 h 5893281"/>
                <a:gd name="connsiteX736" fmla="*/ 8195421 w 10035679"/>
                <a:gd name="connsiteY736" fmla="*/ 3975139 h 5893281"/>
                <a:gd name="connsiteX737" fmla="*/ 8217761 w 10035679"/>
                <a:gd name="connsiteY737" fmla="*/ 3969102 h 5893281"/>
                <a:gd name="connsiteX738" fmla="*/ 8317380 w 10035679"/>
                <a:gd name="connsiteY738" fmla="*/ 3950385 h 5893281"/>
                <a:gd name="connsiteX739" fmla="*/ 8331266 w 10035679"/>
                <a:gd name="connsiteY739" fmla="*/ 3957027 h 5893281"/>
                <a:gd name="connsiteX740" fmla="*/ 8337305 w 10035679"/>
                <a:gd name="connsiteY740" fmla="*/ 3960650 h 5893281"/>
                <a:gd name="connsiteX741" fmla="*/ 8345757 w 10035679"/>
                <a:gd name="connsiteY741" fmla="*/ 3969102 h 5893281"/>
                <a:gd name="connsiteX742" fmla="*/ 8347567 w 10035679"/>
                <a:gd name="connsiteY742" fmla="*/ 3975139 h 5893281"/>
                <a:gd name="connsiteX743" fmla="*/ 8347567 w 10035679"/>
                <a:gd name="connsiteY743" fmla="*/ 3989630 h 5893281"/>
                <a:gd name="connsiteX744" fmla="*/ 8347567 w 10035679"/>
                <a:gd name="connsiteY744" fmla="*/ 4008348 h 5893281"/>
                <a:gd name="connsiteX745" fmla="*/ 8341531 w 10035679"/>
                <a:gd name="connsiteY745" fmla="*/ 4012574 h 5893281"/>
                <a:gd name="connsiteX746" fmla="*/ 8337305 w 10035679"/>
                <a:gd name="connsiteY746" fmla="*/ 4014384 h 5893281"/>
                <a:gd name="connsiteX747" fmla="*/ 8337305 w 10035679"/>
                <a:gd name="connsiteY747" fmla="*/ 4018611 h 5893281"/>
                <a:gd name="connsiteX748" fmla="*/ 8337305 w 10035679"/>
                <a:gd name="connsiteY748" fmla="*/ 4022837 h 5893281"/>
                <a:gd name="connsiteX749" fmla="*/ 8337305 w 10035679"/>
                <a:gd name="connsiteY749" fmla="*/ 4026460 h 5893281"/>
                <a:gd name="connsiteX750" fmla="*/ 8337305 w 10035679"/>
                <a:gd name="connsiteY750" fmla="*/ 4028875 h 5893281"/>
                <a:gd name="connsiteX751" fmla="*/ 8335492 w 10035679"/>
                <a:gd name="connsiteY751" fmla="*/ 4033102 h 5893281"/>
                <a:gd name="connsiteX752" fmla="*/ 8327040 w 10035679"/>
                <a:gd name="connsiteY752" fmla="*/ 4040951 h 5893281"/>
                <a:gd name="connsiteX753" fmla="*/ 8327040 w 10035679"/>
                <a:gd name="connsiteY753" fmla="*/ 4022837 h 5893281"/>
                <a:gd name="connsiteX754" fmla="*/ 8313154 w 10035679"/>
                <a:gd name="connsiteY754" fmla="*/ 3999895 h 5893281"/>
                <a:gd name="connsiteX755" fmla="*/ 8313154 w 10035679"/>
                <a:gd name="connsiteY755" fmla="*/ 3975139 h 5893281"/>
                <a:gd name="connsiteX756" fmla="*/ 7999200 w 10035679"/>
                <a:gd name="connsiteY756" fmla="*/ 3810917 h 5893281"/>
                <a:gd name="connsiteX757" fmla="*/ 8019125 w 10035679"/>
                <a:gd name="connsiteY757" fmla="*/ 3816954 h 5893281"/>
                <a:gd name="connsiteX758" fmla="*/ 8043878 w 10035679"/>
                <a:gd name="connsiteY758" fmla="*/ 3831445 h 5893281"/>
                <a:gd name="connsiteX759" fmla="*/ 8066218 w 10035679"/>
                <a:gd name="connsiteY759" fmla="*/ 3853785 h 5893281"/>
                <a:gd name="connsiteX760" fmla="*/ 8075878 w 10035679"/>
                <a:gd name="connsiteY760" fmla="*/ 3872502 h 5893281"/>
                <a:gd name="connsiteX761" fmla="*/ 8066218 w 10035679"/>
                <a:gd name="connsiteY761" fmla="*/ 3878539 h 5893281"/>
                <a:gd name="connsiteX762" fmla="*/ 8055954 w 10035679"/>
                <a:gd name="connsiteY762" fmla="*/ 3888802 h 5893281"/>
                <a:gd name="connsiteX763" fmla="*/ 8043878 w 10035679"/>
                <a:gd name="connsiteY763" fmla="*/ 3897256 h 5893281"/>
                <a:gd name="connsiteX764" fmla="*/ 8029387 w 10035679"/>
                <a:gd name="connsiteY764" fmla="*/ 3903292 h 5893281"/>
                <a:gd name="connsiteX765" fmla="*/ 8041463 w 10035679"/>
                <a:gd name="connsiteY765" fmla="*/ 3935895 h 5893281"/>
                <a:gd name="connsiteX766" fmla="*/ 8055954 w 10035679"/>
                <a:gd name="connsiteY766" fmla="*/ 3960651 h 5893281"/>
                <a:gd name="connsiteX767" fmla="*/ 8069840 w 10035679"/>
                <a:gd name="connsiteY767" fmla="*/ 3989631 h 5893281"/>
                <a:gd name="connsiteX768" fmla="*/ 8057764 w 10035679"/>
                <a:gd name="connsiteY768" fmla="*/ 3993857 h 5893281"/>
                <a:gd name="connsiteX769" fmla="*/ 8051728 w 10035679"/>
                <a:gd name="connsiteY769" fmla="*/ 3993857 h 5893281"/>
                <a:gd name="connsiteX770" fmla="*/ 8047501 w 10035679"/>
                <a:gd name="connsiteY770" fmla="*/ 3993857 h 5893281"/>
                <a:gd name="connsiteX771" fmla="*/ 8043878 w 10035679"/>
                <a:gd name="connsiteY771" fmla="*/ 3998083 h 5893281"/>
                <a:gd name="connsiteX772" fmla="*/ 8041463 w 10035679"/>
                <a:gd name="connsiteY772" fmla="*/ 3999896 h 5893281"/>
                <a:gd name="connsiteX773" fmla="*/ 8037842 w 10035679"/>
                <a:gd name="connsiteY773" fmla="*/ 4008348 h 5893281"/>
                <a:gd name="connsiteX774" fmla="*/ 8019125 w 10035679"/>
                <a:gd name="connsiteY774" fmla="*/ 4040951 h 5893281"/>
                <a:gd name="connsiteX775" fmla="*/ 8009465 w 10035679"/>
                <a:gd name="connsiteY775" fmla="*/ 4080196 h 5893281"/>
                <a:gd name="connsiteX776" fmla="*/ 7990748 w 10035679"/>
                <a:gd name="connsiteY776" fmla="*/ 4115214 h 5893281"/>
                <a:gd name="connsiteX777" fmla="*/ 7981088 w 10035679"/>
                <a:gd name="connsiteY777" fmla="*/ 4123666 h 5893281"/>
                <a:gd name="connsiteX778" fmla="*/ 7970823 w 10035679"/>
                <a:gd name="connsiteY778" fmla="*/ 4123666 h 5893281"/>
                <a:gd name="connsiteX779" fmla="*/ 7958748 w 10035679"/>
                <a:gd name="connsiteY779" fmla="*/ 4125477 h 5893281"/>
                <a:gd name="connsiteX780" fmla="*/ 7946672 w 10035679"/>
                <a:gd name="connsiteY780" fmla="*/ 4125477 h 5893281"/>
                <a:gd name="connsiteX781" fmla="*/ 7924334 w 10035679"/>
                <a:gd name="connsiteY781" fmla="*/ 4113402 h 5893281"/>
                <a:gd name="connsiteX782" fmla="*/ 7903806 w 10035679"/>
                <a:gd name="connsiteY782" fmla="*/ 4109175 h 5893281"/>
                <a:gd name="connsiteX783" fmla="*/ 7877845 w 10035679"/>
                <a:gd name="connsiteY783" fmla="*/ 4109175 h 5893281"/>
                <a:gd name="connsiteX784" fmla="*/ 7853089 w 10035679"/>
                <a:gd name="connsiteY784" fmla="*/ 4104949 h 5893281"/>
                <a:gd name="connsiteX785" fmla="*/ 7828938 w 10035679"/>
                <a:gd name="connsiteY785" fmla="*/ 4094687 h 5893281"/>
                <a:gd name="connsiteX786" fmla="*/ 7804787 w 10035679"/>
                <a:gd name="connsiteY786" fmla="*/ 4061479 h 5893281"/>
                <a:gd name="connsiteX787" fmla="*/ 7786675 w 10035679"/>
                <a:gd name="connsiteY787" fmla="*/ 4018611 h 5893281"/>
                <a:gd name="connsiteX788" fmla="*/ 7782449 w 10035679"/>
                <a:gd name="connsiteY788" fmla="*/ 3969103 h 5893281"/>
                <a:gd name="connsiteX789" fmla="*/ 7800561 w 10035679"/>
                <a:gd name="connsiteY789" fmla="*/ 3960651 h 5893281"/>
                <a:gd name="connsiteX790" fmla="*/ 7815052 w 10035679"/>
                <a:gd name="connsiteY790" fmla="*/ 3960651 h 5893281"/>
                <a:gd name="connsiteX791" fmla="*/ 7828938 w 10035679"/>
                <a:gd name="connsiteY791" fmla="*/ 3964877 h 5893281"/>
                <a:gd name="connsiteX792" fmla="*/ 7843429 w 10035679"/>
                <a:gd name="connsiteY792" fmla="*/ 3957028 h 5893281"/>
                <a:gd name="connsiteX793" fmla="*/ 7861541 w 10035679"/>
                <a:gd name="connsiteY793" fmla="*/ 3928046 h 5893281"/>
                <a:gd name="connsiteX794" fmla="*/ 7906220 w 10035679"/>
                <a:gd name="connsiteY794" fmla="*/ 3922009 h 5893281"/>
                <a:gd name="connsiteX795" fmla="*/ 7914069 w 10035679"/>
                <a:gd name="connsiteY795" fmla="*/ 3915368 h 5893281"/>
                <a:gd name="connsiteX796" fmla="*/ 7920108 w 10035679"/>
                <a:gd name="connsiteY796" fmla="*/ 3907519 h 5893281"/>
                <a:gd name="connsiteX797" fmla="*/ 7920108 w 10035679"/>
                <a:gd name="connsiteY797" fmla="*/ 3903292 h 5893281"/>
                <a:gd name="connsiteX798" fmla="*/ 7924334 w 10035679"/>
                <a:gd name="connsiteY798" fmla="*/ 3900877 h 5893281"/>
                <a:gd name="connsiteX799" fmla="*/ 7924334 w 10035679"/>
                <a:gd name="connsiteY799" fmla="*/ 3897256 h 5893281"/>
                <a:gd name="connsiteX800" fmla="*/ 7924334 w 10035679"/>
                <a:gd name="connsiteY800" fmla="*/ 3893030 h 5893281"/>
                <a:gd name="connsiteX801" fmla="*/ 7927955 w 10035679"/>
                <a:gd name="connsiteY801" fmla="*/ 3888802 h 5893281"/>
                <a:gd name="connsiteX802" fmla="*/ 7934597 w 10035679"/>
                <a:gd name="connsiteY802" fmla="*/ 3888802 h 5893281"/>
                <a:gd name="connsiteX803" fmla="*/ 7946672 w 10035679"/>
                <a:gd name="connsiteY803" fmla="*/ 3888802 h 5893281"/>
                <a:gd name="connsiteX804" fmla="*/ 7958748 w 10035679"/>
                <a:gd name="connsiteY804" fmla="*/ 3888802 h 5893281"/>
                <a:gd name="connsiteX805" fmla="*/ 7966597 w 10035679"/>
                <a:gd name="connsiteY805" fmla="*/ 3864048 h 5893281"/>
                <a:gd name="connsiteX806" fmla="*/ 7976860 w 10035679"/>
                <a:gd name="connsiteY806" fmla="*/ 3845331 h 5893281"/>
                <a:gd name="connsiteX807" fmla="*/ 7987124 w 10035679"/>
                <a:gd name="connsiteY807" fmla="*/ 3829029 h 5893281"/>
                <a:gd name="connsiteX808" fmla="*/ 6980054 w 10035679"/>
                <a:gd name="connsiteY808" fmla="*/ 3763221 h 5893281"/>
                <a:gd name="connsiteX809" fmla="*/ 7000582 w 10035679"/>
                <a:gd name="connsiteY809" fmla="*/ 3777712 h 5893281"/>
                <a:gd name="connsiteX810" fmla="*/ 7012658 w 10035679"/>
                <a:gd name="connsiteY810" fmla="*/ 3802465 h 5893281"/>
                <a:gd name="connsiteX811" fmla="*/ 7012658 w 10035679"/>
                <a:gd name="connsiteY811" fmla="*/ 3839294 h 5893281"/>
                <a:gd name="connsiteX812" fmla="*/ 7012658 w 10035679"/>
                <a:gd name="connsiteY812" fmla="*/ 3843520 h 5893281"/>
                <a:gd name="connsiteX813" fmla="*/ 7014470 w 10035679"/>
                <a:gd name="connsiteY813" fmla="*/ 3843520 h 5893281"/>
                <a:gd name="connsiteX814" fmla="*/ 7018696 w 10035679"/>
                <a:gd name="connsiteY814" fmla="*/ 3845333 h 5893281"/>
                <a:gd name="connsiteX815" fmla="*/ 7018696 w 10035679"/>
                <a:gd name="connsiteY815" fmla="*/ 3849559 h 5893281"/>
                <a:gd name="connsiteX816" fmla="*/ 7018696 w 10035679"/>
                <a:gd name="connsiteY816" fmla="*/ 3858011 h 5893281"/>
                <a:gd name="connsiteX817" fmla="*/ 7012658 w 10035679"/>
                <a:gd name="connsiteY817" fmla="*/ 3858011 h 5893281"/>
                <a:gd name="connsiteX818" fmla="*/ 7004205 w 10035679"/>
                <a:gd name="connsiteY818" fmla="*/ 3859822 h 5893281"/>
                <a:gd name="connsiteX819" fmla="*/ 7000582 w 10035679"/>
                <a:gd name="connsiteY819" fmla="*/ 3868276 h 5893281"/>
                <a:gd name="connsiteX820" fmla="*/ 6994545 w 10035679"/>
                <a:gd name="connsiteY820" fmla="*/ 3872502 h 5893281"/>
                <a:gd name="connsiteX821" fmla="*/ 6990319 w 10035679"/>
                <a:gd name="connsiteY821" fmla="*/ 3872502 h 5893281"/>
                <a:gd name="connsiteX822" fmla="*/ 6986091 w 10035679"/>
                <a:gd name="connsiteY822" fmla="*/ 3868276 h 5893281"/>
                <a:gd name="connsiteX823" fmla="*/ 6984280 w 10035679"/>
                <a:gd name="connsiteY823" fmla="*/ 3868276 h 5893281"/>
                <a:gd name="connsiteX824" fmla="*/ 6980054 w 10035679"/>
                <a:gd name="connsiteY824" fmla="*/ 3864048 h 5893281"/>
                <a:gd name="connsiteX825" fmla="*/ 6966167 w 10035679"/>
                <a:gd name="connsiteY825" fmla="*/ 3835068 h 5893281"/>
                <a:gd name="connsiteX826" fmla="*/ 6966167 w 10035679"/>
                <a:gd name="connsiteY826" fmla="*/ 3792201 h 5893281"/>
                <a:gd name="connsiteX827" fmla="*/ 6969791 w 10035679"/>
                <a:gd name="connsiteY827" fmla="*/ 3786164 h 5893281"/>
                <a:gd name="connsiteX828" fmla="*/ 6974017 w 10035679"/>
                <a:gd name="connsiteY828" fmla="*/ 3781938 h 5893281"/>
                <a:gd name="connsiteX829" fmla="*/ 6975827 w 10035679"/>
                <a:gd name="connsiteY829" fmla="*/ 3773486 h 5893281"/>
                <a:gd name="connsiteX830" fmla="*/ 8250362 w 10035679"/>
                <a:gd name="connsiteY830" fmla="*/ 3720353 h 5893281"/>
                <a:gd name="connsiteX831" fmla="*/ 8266663 w 10035679"/>
                <a:gd name="connsiteY831" fmla="*/ 3738465 h 5893281"/>
                <a:gd name="connsiteX832" fmla="*/ 8278739 w 10035679"/>
                <a:gd name="connsiteY832" fmla="*/ 3758993 h 5893281"/>
                <a:gd name="connsiteX833" fmla="*/ 8278739 w 10035679"/>
                <a:gd name="connsiteY833" fmla="*/ 3792201 h 5893281"/>
                <a:gd name="connsiteX834" fmla="*/ 8280549 w 10035679"/>
                <a:gd name="connsiteY834" fmla="*/ 3800051 h 5893281"/>
                <a:gd name="connsiteX835" fmla="*/ 8284775 w 10035679"/>
                <a:gd name="connsiteY835" fmla="*/ 3800051 h 5893281"/>
                <a:gd name="connsiteX836" fmla="*/ 8284775 w 10035679"/>
                <a:gd name="connsiteY836" fmla="*/ 3802466 h 5893281"/>
                <a:gd name="connsiteX837" fmla="*/ 8280549 w 10035679"/>
                <a:gd name="connsiteY837" fmla="*/ 3802466 h 5893281"/>
                <a:gd name="connsiteX838" fmla="*/ 8278739 w 10035679"/>
                <a:gd name="connsiteY838" fmla="*/ 3810919 h 5893281"/>
                <a:gd name="connsiteX839" fmla="*/ 8278739 w 10035679"/>
                <a:gd name="connsiteY839" fmla="*/ 3816955 h 5893281"/>
                <a:gd name="connsiteX840" fmla="*/ 8274512 w 10035679"/>
                <a:gd name="connsiteY840" fmla="*/ 3816955 h 5893281"/>
                <a:gd name="connsiteX841" fmla="*/ 8274512 w 10035679"/>
                <a:gd name="connsiteY841" fmla="*/ 3821181 h 5893281"/>
                <a:gd name="connsiteX842" fmla="*/ 8270889 w 10035679"/>
                <a:gd name="connsiteY842" fmla="*/ 3821181 h 5893281"/>
                <a:gd name="connsiteX843" fmla="*/ 8264250 w 10035679"/>
                <a:gd name="connsiteY843" fmla="*/ 3824805 h 5893281"/>
                <a:gd name="connsiteX844" fmla="*/ 8260626 w 10035679"/>
                <a:gd name="connsiteY844" fmla="*/ 3816955 h 5893281"/>
                <a:gd name="connsiteX845" fmla="*/ 8260626 w 10035679"/>
                <a:gd name="connsiteY845" fmla="*/ 3814540 h 5893281"/>
                <a:gd name="connsiteX846" fmla="*/ 8256400 w 10035679"/>
                <a:gd name="connsiteY846" fmla="*/ 3814540 h 5893281"/>
                <a:gd name="connsiteX847" fmla="*/ 8252174 w 10035679"/>
                <a:gd name="connsiteY847" fmla="*/ 3814540 h 5893281"/>
                <a:gd name="connsiteX848" fmla="*/ 8250362 w 10035679"/>
                <a:gd name="connsiteY848" fmla="*/ 3810919 h 5893281"/>
                <a:gd name="connsiteX849" fmla="*/ 8250362 w 10035679"/>
                <a:gd name="connsiteY849" fmla="*/ 3816955 h 5893281"/>
                <a:gd name="connsiteX850" fmla="*/ 8252174 w 10035679"/>
                <a:gd name="connsiteY850" fmla="*/ 3821181 h 5893281"/>
                <a:gd name="connsiteX851" fmla="*/ 8256400 w 10035679"/>
                <a:gd name="connsiteY851" fmla="*/ 3824805 h 5893281"/>
                <a:gd name="connsiteX852" fmla="*/ 8260626 w 10035679"/>
                <a:gd name="connsiteY852" fmla="*/ 3829031 h 5893281"/>
                <a:gd name="connsiteX853" fmla="*/ 8256400 w 10035679"/>
                <a:gd name="connsiteY853" fmla="*/ 3831446 h 5893281"/>
                <a:gd name="connsiteX854" fmla="*/ 8256400 w 10035679"/>
                <a:gd name="connsiteY854" fmla="*/ 3835070 h 5893281"/>
                <a:gd name="connsiteX855" fmla="*/ 8256400 w 10035679"/>
                <a:gd name="connsiteY855" fmla="*/ 3839296 h 5893281"/>
                <a:gd name="connsiteX856" fmla="*/ 8256400 w 10035679"/>
                <a:gd name="connsiteY856" fmla="*/ 3849559 h 5893281"/>
                <a:gd name="connsiteX857" fmla="*/ 8238286 w 10035679"/>
                <a:gd name="connsiteY857" fmla="*/ 3849559 h 5893281"/>
                <a:gd name="connsiteX858" fmla="*/ 8238286 w 10035679"/>
                <a:gd name="connsiteY858" fmla="*/ 3839296 h 5893281"/>
                <a:gd name="connsiteX859" fmla="*/ 8228024 w 10035679"/>
                <a:gd name="connsiteY859" fmla="*/ 3835070 h 5893281"/>
                <a:gd name="connsiteX860" fmla="*/ 8217759 w 10035679"/>
                <a:gd name="connsiteY860" fmla="*/ 3829031 h 5893281"/>
                <a:gd name="connsiteX861" fmla="*/ 8214136 w 10035679"/>
                <a:gd name="connsiteY861" fmla="*/ 3821181 h 5893281"/>
                <a:gd name="connsiteX862" fmla="*/ 8209910 w 10035679"/>
                <a:gd name="connsiteY862" fmla="*/ 3810919 h 5893281"/>
                <a:gd name="connsiteX863" fmla="*/ 8208099 w 10035679"/>
                <a:gd name="connsiteY863" fmla="*/ 3800051 h 5893281"/>
                <a:gd name="connsiteX864" fmla="*/ 8199647 w 10035679"/>
                <a:gd name="connsiteY864" fmla="*/ 3786163 h 5893281"/>
                <a:gd name="connsiteX865" fmla="*/ 8189382 w 10035679"/>
                <a:gd name="connsiteY865" fmla="*/ 3792201 h 5893281"/>
                <a:gd name="connsiteX866" fmla="*/ 8175496 w 10035679"/>
                <a:gd name="connsiteY866" fmla="*/ 3800051 h 5893281"/>
                <a:gd name="connsiteX867" fmla="*/ 8161005 w 10035679"/>
                <a:gd name="connsiteY867" fmla="*/ 3802466 h 5893281"/>
                <a:gd name="connsiteX868" fmla="*/ 8147119 w 10035679"/>
                <a:gd name="connsiteY868" fmla="*/ 3810919 h 5893281"/>
                <a:gd name="connsiteX869" fmla="*/ 8147119 w 10035679"/>
                <a:gd name="connsiteY869" fmla="*/ 3792201 h 5893281"/>
                <a:gd name="connsiteX870" fmla="*/ 8151345 w 10035679"/>
                <a:gd name="connsiteY870" fmla="*/ 3787975 h 5893281"/>
                <a:gd name="connsiteX871" fmla="*/ 8151345 w 10035679"/>
                <a:gd name="connsiteY871" fmla="*/ 3786163 h 5893281"/>
                <a:gd name="connsiteX872" fmla="*/ 8153156 w 10035679"/>
                <a:gd name="connsiteY872" fmla="*/ 3786163 h 5893281"/>
                <a:gd name="connsiteX873" fmla="*/ 8153156 w 10035679"/>
                <a:gd name="connsiteY873" fmla="*/ 3777710 h 5893281"/>
                <a:gd name="connsiteX874" fmla="*/ 8181533 w 10035679"/>
                <a:gd name="connsiteY874" fmla="*/ 3767447 h 5893281"/>
                <a:gd name="connsiteX875" fmla="*/ 8208099 w 10035679"/>
                <a:gd name="connsiteY875" fmla="*/ 3758993 h 5893281"/>
                <a:gd name="connsiteX876" fmla="*/ 8232250 w 10035679"/>
                <a:gd name="connsiteY876" fmla="*/ 3744504 h 5893281"/>
                <a:gd name="connsiteX877" fmla="*/ 8075879 w 10035679"/>
                <a:gd name="connsiteY877" fmla="*/ 3681109 h 5893281"/>
                <a:gd name="connsiteX878" fmla="*/ 8084331 w 10035679"/>
                <a:gd name="connsiteY878" fmla="*/ 3688959 h 5893281"/>
                <a:gd name="connsiteX879" fmla="*/ 8086142 w 10035679"/>
                <a:gd name="connsiteY879" fmla="*/ 3688959 h 5893281"/>
                <a:gd name="connsiteX880" fmla="*/ 8090368 w 10035679"/>
                <a:gd name="connsiteY880" fmla="*/ 3688959 h 5893281"/>
                <a:gd name="connsiteX881" fmla="*/ 8090368 w 10035679"/>
                <a:gd name="connsiteY881" fmla="*/ 3691374 h 5893281"/>
                <a:gd name="connsiteX882" fmla="*/ 8090368 w 10035679"/>
                <a:gd name="connsiteY882" fmla="*/ 3699222 h 5893281"/>
                <a:gd name="connsiteX883" fmla="*/ 8094594 w 10035679"/>
                <a:gd name="connsiteY883" fmla="*/ 3705863 h 5893281"/>
                <a:gd name="connsiteX884" fmla="*/ 8072255 w 10035679"/>
                <a:gd name="connsiteY884" fmla="*/ 3723978 h 5893281"/>
                <a:gd name="connsiteX885" fmla="*/ 8057764 w 10035679"/>
                <a:gd name="connsiteY885" fmla="*/ 3742695 h 5893281"/>
                <a:gd name="connsiteX886" fmla="*/ 8041462 w 10035679"/>
                <a:gd name="connsiteY886" fmla="*/ 3757184 h 5893281"/>
                <a:gd name="connsiteX887" fmla="*/ 8015500 w 10035679"/>
                <a:gd name="connsiteY887" fmla="*/ 3771675 h 5893281"/>
                <a:gd name="connsiteX888" fmla="*/ 8015500 w 10035679"/>
                <a:gd name="connsiteY888" fmla="*/ 3763223 h 5893281"/>
                <a:gd name="connsiteX889" fmla="*/ 8037841 w 10035679"/>
                <a:gd name="connsiteY889" fmla="*/ 3738467 h 5893281"/>
                <a:gd name="connsiteX890" fmla="*/ 8061992 w 10035679"/>
                <a:gd name="connsiteY890" fmla="*/ 3713713 h 5893281"/>
                <a:gd name="connsiteX891" fmla="*/ 2998871 w 10035679"/>
                <a:gd name="connsiteY891" fmla="*/ 3491528 h 5893281"/>
                <a:gd name="connsiteX892" fmla="*/ 3013361 w 10035679"/>
                <a:gd name="connsiteY892" fmla="*/ 3491528 h 5893281"/>
                <a:gd name="connsiteX893" fmla="*/ 3027247 w 10035679"/>
                <a:gd name="connsiteY893" fmla="*/ 3493944 h 5893281"/>
                <a:gd name="connsiteX894" fmla="*/ 3043549 w 10035679"/>
                <a:gd name="connsiteY894" fmla="*/ 3501794 h 5893281"/>
                <a:gd name="connsiteX895" fmla="*/ 3037512 w 10035679"/>
                <a:gd name="connsiteY895" fmla="*/ 3506020 h 5893281"/>
                <a:gd name="connsiteX896" fmla="*/ 3033286 w 10035679"/>
                <a:gd name="connsiteY896" fmla="*/ 3512058 h 5893281"/>
                <a:gd name="connsiteX897" fmla="*/ 3027247 w 10035679"/>
                <a:gd name="connsiteY897" fmla="*/ 3516284 h 5893281"/>
                <a:gd name="connsiteX898" fmla="*/ 3015172 w 10035679"/>
                <a:gd name="connsiteY898" fmla="*/ 3516284 h 5893281"/>
                <a:gd name="connsiteX899" fmla="*/ 3004910 w 10035679"/>
                <a:gd name="connsiteY899" fmla="*/ 3512058 h 5893281"/>
                <a:gd name="connsiteX900" fmla="*/ 2995250 w 10035679"/>
                <a:gd name="connsiteY900" fmla="*/ 3512058 h 5893281"/>
                <a:gd name="connsiteX901" fmla="*/ 2984985 w 10035679"/>
                <a:gd name="connsiteY901" fmla="*/ 3512058 h 5893281"/>
                <a:gd name="connsiteX902" fmla="*/ 2972910 w 10035679"/>
                <a:gd name="connsiteY902" fmla="*/ 3516284 h 5893281"/>
                <a:gd name="connsiteX903" fmla="*/ 2972910 w 10035679"/>
                <a:gd name="connsiteY903" fmla="*/ 3493944 h 5893281"/>
                <a:gd name="connsiteX904" fmla="*/ 8136855 w 10035679"/>
                <a:gd name="connsiteY904" fmla="*/ 3469188 h 5893281"/>
                <a:gd name="connsiteX905" fmla="*/ 8147119 w 10035679"/>
                <a:gd name="connsiteY905" fmla="*/ 3469188 h 5893281"/>
                <a:gd name="connsiteX906" fmla="*/ 8161005 w 10035679"/>
                <a:gd name="connsiteY906" fmla="*/ 3469188 h 5893281"/>
                <a:gd name="connsiteX907" fmla="*/ 8161005 w 10035679"/>
                <a:gd name="connsiteY907" fmla="*/ 3506017 h 5893281"/>
                <a:gd name="connsiteX908" fmla="*/ 8157382 w 10035679"/>
                <a:gd name="connsiteY908" fmla="*/ 3530773 h 5893281"/>
                <a:gd name="connsiteX909" fmla="*/ 8151346 w 10035679"/>
                <a:gd name="connsiteY909" fmla="*/ 3551301 h 5893281"/>
                <a:gd name="connsiteX910" fmla="*/ 8147119 w 10035679"/>
                <a:gd name="connsiteY910" fmla="*/ 3588130 h 5893281"/>
                <a:gd name="connsiteX911" fmla="*/ 8153156 w 10035679"/>
                <a:gd name="connsiteY911" fmla="*/ 3588130 h 5893281"/>
                <a:gd name="connsiteX912" fmla="*/ 8153156 w 10035679"/>
                <a:gd name="connsiteY912" fmla="*/ 3594771 h 5893281"/>
                <a:gd name="connsiteX913" fmla="*/ 8167044 w 10035679"/>
                <a:gd name="connsiteY913" fmla="*/ 3594771 h 5893281"/>
                <a:gd name="connsiteX914" fmla="*/ 8175496 w 10035679"/>
                <a:gd name="connsiteY914" fmla="*/ 3594771 h 5893281"/>
                <a:gd name="connsiteX915" fmla="*/ 8181533 w 10035679"/>
                <a:gd name="connsiteY915" fmla="*/ 3594771 h 5893281"/>
                <a:gd name="connsiteX916" fmla="*/ 8189382 w 10035679"/>
                <a:gd name="connsiteY916" fmla="*/ 3598393 h 5893281"/>
                <a:gd name="connsiteX917" fmla="*/ 8195421 w 10035679"/>
                <a:gd name="connsiteY917" fmla="*/ 3602621 h 5893281"/>
                <a:gd name="connsiteX918" fmla="*/ 8209910 w 10035679"/>
                <a:gd name="connsiteY918" fmla="*/ 3605034 h 5893281"/>
                <a:gd name="connsiteX919" fmla="*/ 8217759 w 10035679"/>
                <a:gd name="connsiteY919" fmla="*/ 3631600 h 5893281"/>
                <a:gd name="connsiteX920" fmla="*/ 8232250 w 10035679"/>
                <a:gd name="connsiteY920" fmla="*/ 3647902 h 5893281"/>
                <a:gd name="connsiteX921" fmla="*/ 8250362 w 10035679"/>
                <a:gd name="connsiteY921" fmla="*/ 3666619 h 5893281"/>
                <a:gd name="connsiteX922" fmla="*/ 8264250 w 10035679"/>
                <a:gd name="connsiteY922" fmla="*/ 3691373 h 5893281"/>
                <a:gd name="connsiteX923" fmla="*/ 8252174 w 10035679"/>
                <a:gd name="connsiteY923" fmla="*/ 3695599 h 5893281"/>
                <a:gd name="connsiteX924" fmla="*/ 8246136 w 10035679"/>
                <a:gd name="connsiteY924" fmla="*/ 3699222 h 5893281"/>
                <a:gd name="connsiteX925" fmla="*/ 8242512 w 10035679"/>
                <a:gd name="connsiteY925" fmla="*/ 3699222 h 5893281"/>
                <a:gd name="connsiteX926" fmla="*/ 8242512 w 10035679"/>
                <a:gd name="connsiteY926" fmla="*/ 3703448 h 5893281"/>
                <a:gd name="connsiteX927" fmla="*/ 8242512 w 10035679"/>
                <a:gd name="connsiteY927" fmla="*/ 3705864 h 5893281"/>
                <a:gd name="connsiteX928" fmla="*/ 8242512 w 10035679"/>
                <a:gd name="connsiteY928" fmla="*/ 3709487 h 5893281"/>
                <a:gd name="connsiteX929" fmla="*/ 8235871 w 10035679"/>
                <a:gd name="connsiteY929" fmla="*/ 3709487 h 5893281"/>
                <a:gd name="connsiteX930" fmla="*/ 8223796 w 10035679"/>
                <a:gd name="connsiteY930" fmla="*/ 3713713 h 5893281"/>
                <a:gd name="connsiteX931" fmla="*/ 8221985 w 10035679"/>
                <a:gd name="connsiteY931" fmla="*/ 3705864 h 5893281"/>
                <a:gd name="connsiteX932" fmla="*/ 8221985 w 10035679"/>
                <a:gd name="connsiteY932" fmla="*/ 3703448 h 5893281"/>
                <a:gd name="connsiteX933" fmla="*/ 8217759 w 10035679"/>
                <a:gd name="connsiteY933" fmla="*/ 3703448 h 5893281"/>
                <a:gd name="connsiteX934" fmla="*/ 8214136 w 10035679"/>
                <a:gd name="connsiteY934" fmla="*/ 3703448 h 5893281"/>
                <a:gd name="connsiteX935" fmla="*/ 8209910 w 10035679"/>
                <a:gd name="connsiteY935" fmla="*/ 3699222 h 5893281"/>
                <a:gd name="connsiteX936" fmla="*/ 8203873 w 10035679"/>
                <a:gd name="connsiteY936" fmla="*/ 3713713 h 5893281"/>
                <a:gd name="connsiteX937" fmla="*/ 8199647 w 10035679"/>
                <a:gd name="connsiteY937" fmla="*/ 3723976 h 5893281"/>
                <a:gd name="connsiteX938" fmla="*/ 8193608 w 10035679"/>
                <a:gd name="connsiteY938" fmla="*/ 3734241 h 5893281"/>
                <a:gd name="connsiteX939" fmla="*/ 8181533 w 10035679"/>
                <a:gd name="connsiteY939" fmla="*/ 3738467 h 5893281"/>
                <a:gd name="connsiteX940" fmla="*/ 8171270 w 10035679"/>
                <a:gd name="connsiteY940" fmla="*/ 3744503 h 5893281"/>
                <a:gd name="connsiteX941" fmla="*/ 8171270 w 10035679"/>
                <a:gd name="connsiteY941" fmla="*/ 3738467 h 5893281"/>
                <a:gd name="connsiteX942" fmla="*/ 8165231 w 10035679"/>
                <a:gd name="connsiteY942" fmla="*/ 3730617 h 5893281"/>
                <a:gd name="connsiteX943" fmla="*/ 8165231 w 10035679"/>
                <a:gd name="connsiteY943" fmla="*/ 3723976 h 5893281"/>
                <a:gd name="connsiteX944" fmla="*/ 8165231 w 10035679"/>
                <a:gd name="connsiteY944" fmla="*/ 3720354 h 5893281"/>
                <a:gd name="connsiteX945" fmla="*/ 8165231 w 10035679"/>
                <a:gd name="connsiteY945" fmla="*/ 3717939 h 5893281"/>
                <a:gd name="connsiteX946" fmla="*/ 8165231 w 10035679"/>
                <a:gd name="connsiteY946" fmla="*/ 3713713 h 5893281"/>
                <a:gd name="connsiteX947" fmla="*/ 8161005 w 10035679"/>
                <a:gd name="connsiteY947" fmla="*/ 3709487 h 5893281"/>
                <a:gd name="connsiteX948" fmla="*/ 8157382 w 10035679"/>
                <a:gd name="connsiteY948" fmla="*/ 3709487 h 5893281"/>
                <a:gd name="connsiteX949" fmla="*/ 8147119 w 10035679"/>
                <a:gd name="connsiteY949" fmla="*/ 3705864 h 5893281"/>
                <a:gd name="connsiteX950" fmla="*/ 8147119 w 10035679"/>
                <a:gd name="connsiteY950" fmla="*/ 3695599 h 5893281"/>
                <a:gd name="connsiteX951" fmla="*/ 8147119 w 10035679"/>
                <a:gd name="connsiteY951" fmla="*/ 3685336 h 5893281"/>
                <a:gd name="connsiteX952" fmla="*/ 8151346 w 10035679"/>
                <a:gd name="connsiteY952" fmla="*/ 3676882 h 5893281"/>
                <a:gd name="connsiteX953" fmla="*/ 8151346 w 10035679"/>
                <a:gd name="connsiteY953" fmla="*/ 3675071 h 5893281"/>
                <a:gd name="connsiteX954" fmla="*/ 8153156 w 10035679"/>
                <a:gd name="connsiteY954" fmla="*/ 3670845 h 5893281"/>
                <a:gd name="connsiteX955" fmla="*/ 8161005 w 10035679"/>
                <a:gd name="connsiteY955" fmla="*/ 3670845 h 5893281"/>
                <a:gd name="connsiteX956" fmla="*/ 8171270 w 10035679"/>
                <a:gd name="connsiteY956" fmla="*/ 3666619 h 5893281"/>
                <a:gd name="connsiteX957" fmla="*/ 8185761 w 10035679"/>
                <a:gd name="connsiteY957" fmla="*/ 3666619 h 5893281"/>
                <a:gd name="connsiteX958" fmla="*/ 8185761 w 10035679"/>
                <a:gd name="connsiteY958" fmla="*/ 3691373 h 5893281"/>
                <a:gd name="connsiteX959" fmla="*/ 8209910 w 10035679"/>
                <a:gd name="connsiteY959" fmla="*/ 3691373 h 5893281"/>
                <a:gd name="connsiteX960" fmla="*/ 8209910 w 10035679"/>
                <a:gd name="connsiteY960" fmla="*/ 3685336 h 5893281"/>
                <a:gd name="connsiteX961" fmla="*/ 8214136 w 10035679"/>
                <a:gd name="connsiteY961" fmla="*/ 3676882 h 5893281"/>
                <a:gd name="connsiteX962" fmla="*/ 8217759 w 10035679"/>
                <a:gd name="connsiteY962" fmla="*/ 3675071 h 5893281"/>
                <a:gd name="connsiteX963" fmla="*/ 8217759 w 10035679"/>
                <a:gd name="connsiteY963" fmla="*/ 3670845 h 5893281"/>
                <a:gd name="connsiteX964" fmla="*/ 8221985 w 10035679"/>
                <a:gd name="connsiteY964" fmla="*/ 3666619 h 5893281"/>
                <a:gd name="connsiteX965" fmla="*/ 8223796 w 10035679"/>
                <a:gd name="connsiteY965" fmla="*/ 3660580 h 5893281"/>
                <a:gd name="connsiteX966" fmla="*/ 8217759 w 10035679"/>
                <a:gd name="connsiteY966" fmla="*/ 3660580 h 5893281"/>
                <a:gd name="connsiteX967" fmla="*/ 8181533 w 10035679"/>
                <a:gd name="connsiteY967" fmla="*/ 3631600 h 5893281"/>
                <a:gd name="connsiteX968" fmla="*/ 8141083 w 10035679"/>
                <a:gd name="connsiteY968" fmla="*/ 3612883 h 5893281"/>
                <a:gd name="connsiteX969" fmla="*/ 8141083 w 10035679"/>
                <a:gd name="connsiteY969" fmla="*/ 3627374 h 5893281"/>
                <a:gd name="connsiteX970" fmla="*/ 8136855 w 10035679"/>
                <a:gd name="connsiteY970" fmla="*/ 3637637 h 5893281"/>
                <a:gd name="connsiteX971" fmla="*/ 8132629 w 10035679"/>
                <a:gd name="connsiteY971" fmla="*/ 3647902 h 5893281"/>
                <a:gd name="connsiteX972" fmla="*/ 8132629 w 10035679"/>
                <a:gd name="connsiteY972" fmla="*/ 3660580 h 5893281"/>
                <a:gd name="connsiteX973" fmla="*/ 8129007 w 10035679"/>
                <a:gd name="connsiteY973" fmla="*/ 3656354 h 5893281"/>
                <a:gd name="connsiteX974" fmla="*/ 8126592 w 10035679"/>
                <a:gd name="connsiteY974" fmla="*/ 3652128 h 5893281"/>
                <a:gd name="connsiteX975" fmla="*/ 8126592 w 10035679"/>
                <a:gd name="connsiteY975" fmla="*/ 3647902 h 5893281"/>
                <a:gd name="connsiteX976" fmla="*/ 8122969 w 10035679"/>
                <a:gd name="connsiteY976" fmla="*/ 3646091 h 5893281"/>
                <a:gd name="connsiteX977" fmla="*/ 8112704 w 10035679"/>
                <a:gd name="connsiteY977" fmla="*/ 3618922 h 5893281"/>
                <a:gd name="connsiteX978" fmla="*/ 8100629 w 10035679"/>
                <a:gd name="connsiteY978" fmla="*/ 3588130 h 5893281"/>
                <a:gd name="connsiteX979" fmla="*/ 8098215 w 10035679"/>
                <a:gd name="connsiteY979" fmla="*/ 3547074 h 5893281"/>
                <a:gd name="connsiteX980" fmla="*/ 8100629 w 10035679"/>
                <a:gd name="connsiteY980" fmla="*/ 3512056 h 5893281"/>
                <a:gd name="connsiteX981" fmla="*/ 8114517 w 10035679"/>
                <a:gd name="connsiteY981" fmla="*/ 3477037 h 5893281"/>
                <a:gd name="connsiteX982" fmla="*/ 8126592 w 10035679"/>
                <a:gd name="connsiteY982" fmla="*/ 3472811 h 5893281"/>
                <a:gd name="connsiteX983" fmla="*/ 2881749 w 10035679"/>
                <a:gd name="connsiteY983" fmla="*/ 3469188 h 5893281"/>
                <a:gd name="connsiteX984" fmla="*/ 2895635 w 10035679"/>
                <a:gd name="connsiteY984" fmla="*/ 3469188 h 5893281"/>
                <a:gd name="connsiteX985" fmla="*/ 2910127 w 10035679"/>
                <a:gd name="connsiteY985" fmla="*/ 3472812 h 5893281"/>
                <a:gd name="connsiteX986" fmla="*/ 2924013 w 10035679"/>
                <a:gd name="connsiteY986" fmla="*/ 3472812 h 5893281"/>
                <a:gd name="connsiteX987" fmla="*/ 2934278 w 10035679"/>
                <a:gd name="connsiteY987" fmla="*/ 3477038 h 5893281"/>
                <a:gd name="connsiteX988" fmla="*/ 2934278 w 10035679"/>
                <a:gd name="connsiteY988" fmla="*/ 3493944 h 5893281"/>
                <a:gd name="connsiteX989" fmla="*/ 2881749 w 10035679"/>
                <a:gd name="connsiteY989" fmla="*/ 3493944 h 5893281"/>
                <a:gd name="connsiteX990" fmla="*/ 2583486 w 10035679"/>
                <a:gd name="connsiteY990" fmla="*/ 3469188 h 5893281"/>
                <a:gd name="connsiteX991" fmla="*/ 2602203 w 10035679"/>
                <a:gd name="connsiteY991" fmla="*/ 3472812 h 5893281"/>
                <a:gd name="connsiteX992" fmla="*/ 2611863 w 10035679"/>
                <a:gd name="connsiteY992" fmla="*/ 3479453 h 5893281"/>
                <a:gd name="connsiteX993" fmla="*/ 2626353 w 10035679"/>
                <a:gd name="connsiteY993" fmla="*/ 3487301 h 5893281"/>
                <a:gd name="connsiteX994" fmla="*/ 2638428 w 10035679"/>
                <a:gd name="connsiteY994" fmla="*/ 3493943 h 5893281"/>
                <a:gd name="connsiteX995" fmla="*/ 2638428 w 10035679"/>
                <a:gd name="connsiteY995" fmla="*/ 3501793 h 5893281"/>
                <a:gd name="connsiteX996" fmla="*/ 2624543 w 10035679"/>
                <a:gd name="connsiteY996" fmla="*/ 3501793 h 5893281"/>
                <a:gd name="connsiteX997" fmla="*/ 2611863 w 10035679"/>
                <a:gd name="connsiteY997" fmla="*/ 3506019 h 5893281"/>
                <a:gd name="connsiteX998" fmla="*/ 2602203 w 10035679"/>
                <a:gd name="connsiteY998" fmla="*/ 3507832 h 5893281"/>
                <a:gd name="connsiteX999" fmla="*/ 2596166 w 10035679"/>
                <a:gd name="connsiteY999" fmla="*/ 3506019 h 5893281"/>
                <a:gd name="connsiteX1000" fmla="*/ 2581675 w 10035679"/>
                <a:gd name="connsiteY1000" fmla="*/ 3506019 h 5893281"/>
                <a:gd name="connsiteX1001" fmla="*/ 2569600 w 10035679"/>
                <a:gd name="connsiteY1001" fmla="*/ 3501793 h 5893281"/>
                <a:gd name="connsiteX1002" fmla="*/ 2569600 w 10035679"/>
                <a:gd name="connsiteY1002" fmla="*/ 3477038 h 5893281"/>
                <a:gd name="connsiteX1003" fmla="*/ 2573826 w 10035679"/>
                <a:gd name="connsiteY1003" fmla="*/ 3477038 h 5893281"/>
                <a:gd name="connsiteX1004" fmla="*/ 2577449 w 10035679"/>
                <a:gd name="connsiteY1004" fmla="*/ 3472812 h 5893281"/>
                <a:gd name="connsiteX1005" fmla="*/ 2581675 w 10035679"/>
                <a:gd name="connsiteY1005" fmla="*/ 3472812 h 5893281"/>
                <a:gd name="connsiteX1006" fmla="*/ 2707255 w 10035679"/>
                <a:gd name="connsiteY1006" fmla="*/ 3435982 h 5893281"/>
                <a:gd name="connsiteX1007" fmla="*/ 2750123 w 10035679"/>
                <a:gd name="connsiteY1007" fmla="*/ 3440208 h 5893281"/>
                <a:gd name="connsiteX1008" fmla="*/ 2786349 w 10035679"/>
                <a:gd name="connsiteY1008" fmla="*/ 3448660 h 5893281"/>
                <a:gd name="connsiteX1009" fmla="*/ 2814727 w 10035679"/>
                <a:gd name="connsiteY1009" fmla="*/ 3458925 h 5893281"/>
                <a:gd name="connsiteX1010" fmla="*/ 2849140 w 10035679"/>
                <a:gd name="connsiteY1010" fmla="*/ 3469190 h 5893281"/>
                <a:gd name="connsiteX1011" fmla="*/ 2849140 w 10035679"/>
                <a:gd name="connsiteY1011" fmla="*/ 3487302 h 5893281"/>
                <a:gd name="connsiteX1012" fmla="*/ 2835254 w 10035679"/>
                <a:gd name="connsiteY1012" fmla="*/ 3487302 h 5893281"/>
                <a:gd name="connsiteX1013" fmla="*/ 2828613 w 10035679"/>
                <a:gd name="connsiteY1013" fmla="*/ 3491528 h 5893281"/>
                <a:gd name="connsiteX1014" fmla="*/ 2818952 w 10035679"/>
                <a:gd name="connsiteY1014" fmla="*/ 3493943 h 5893281"/>
                <a:gd name="connsiteX1015" fmla="*/ 2810500 w 10035679"/>
                <a:gd name="connsiteY1015" fmla="*/ 3497566 h 5893281"/>
                <a:gd name="connsiteX1016" fmla="*/ 2804461 w 10035679"/>
                <a:gd name="connsiteY1016" fmla="*/ 3501792 h 5893281"/>
                <a:gd name="connsiteX1017" fmla="*/ 2792386 w 10035679"/>
                <a:gd name="connsiteY1017" fmla="*/ 3501792 h 5893281"/>
                <a:gd name="connsiteX1018" fmla="*/ 2792386 w 10035679"/>
                <a:gd name="connsiteY1018" fmla="*/ 3497566 h 5893281"/>
                <a:gd name="connsiteX1019" fmla="*/ 2792386 w 10035679"/>
                <a:gd name="connsiteY1019" fmla="*/ 3493943 h 5893281"/>
                <a:gd name="connsiteX1020" fmla="*/ 2790575 w 10035679"/>
                <a:gd name="connsiteY1020" fmla="*/ 3491528 h 5893281"/>
                <a:gd name="connsiteX1021" fmla="*/ 2786349 w 10035679"/>
                <a:gd name="connsiteY1021" fmla="*/ 3487302 h 5893281"/>
                <a:gd name="connsiteX1022" fmla="*/ 2782123 w 10035679"/>
                <a:gd name="connsiteY1022" fmla="*/ 3483678 h 5893281"/>
                <a:gd name="connsiteX1023" fmla="*/ 2778500 w 10035679"/>
                <a:gd name="connsiteY1023" fmla="*/ 3487302 h 5893281"/>
                <a:gd name="connsiteX1024" fmla="*/ 2772461 w 10035679"/>
                <a:gd name="connsiteY1024" fmla="*/ 3507829 h 5893281"/>
                <a:gd name="connsiteX1025" fmla="*/ 2762198 w 10035679"/>
                <a:gd name="connsiteY1025" fmla="*/ 3507829 h 5893281"/>
                <a:gd name="connsiteX1026" fmla="*/ 2735632 w 10035679"/>
                <a:gd name="connsiteY1026" fmla="*/ 3506018 h 5893281"/>
                <a:gd name="connsiteX1027" fmla="*/ 2707255 w 10035679"/>
                <a:gd name="connsiteY1027" fmla="*/ 3501792 h 5893281"/>
                <a:gd name="connsiteX1028" fmla="*/ 2687332 w 10035679"/>
                <a:gd name="connsiteY1028" fmla="*/ 3501792 h 5893281"/>
                <a:gd name="connsiteX1029" fmla="*/ 2677067 w 10035679"/>
                <a:gd name="connsiteY1029" fmla="*/ 3477037 h 5893281"/>
                <a:gd name="connsiteX1030" fmla="*/ 2695179 w 10035679"/>
                <a:gd name="connsiteY1030" fmla="*/ 3477037 h 5893281"/>
                <a:gd name="connsiteX1031" fmla="*/ 2707255 w 10035679"/>
                <a:gd name="connsiteY1031" fmla="*/ 3477037 h 5893281"/>
                <a:gd name="connsiteX1032" fmla="*/ 2721745 w 10035679"/>
                <a:gd name="connsiteY1032" fmla="*/ 3472811 h 5893281"/>
                <a:gd name="connsiteX1033" fmla="*/ 2733821 w 10035679"/>
                <a:gd name="connsiteY1033" fmla="*/ 3469190 h 5893281"/>
                <a:gd name="connsiteX1034" fmla="*/ 2725369 w 10035679"/>
                <a:gd name="connsiteY1034" fmla="*/ 3464964 h 5893281"/>
                <a:gd name="connsiteX1035" fmla="*/ 2719330 w 10035679"/>
                <a:gd name="connsiteY1035" fmla="*/ 3458925 h 5893281"/>
                <a:gd name="connsiteX1036" fmla="*/ 2715709 w 10035679"/>
                <a:gd name="connsiteY1036" fmla="*/ 3454699 h 5893281"/>
                <a:gd name="connsiteX1037" fmla="*/ 2711481 w 10035679"/>
                <a:gd name="connsiteY1037" fmla="*/ 3448660 h 5893281"/>
                <a:gd name="connsiteX1038" fmla="*/ 438334 w 10035679"/>
                <a:gd name="connsiteY1038" fmla="*/ 3358099 h 5893281"/>
                <a:gd name="connsiteX1039" fmla="*/ 470937 w 10035679"/>
                <a:gd name="connsiteY1039" fmla="*/ 3368364 h 5893281"/>
                <a:gd name="connsiteX1040" fmla="*/ 495088 w 10035679"/>
                <a:gd name="connsiteY1040" fmla="*/ 3382250 h 5893281"/>
                <a:gd name="connsiteX1041" fmla="*/ 523465 w 10035679"/>
                <a:gd name="connsiteY1041" fmla="*/ 3396739 h 5893281"/>
                <a:gd name="connsiteX1042" fmla="*/ 523465 w 10035679"/>
                <a:gd name="connsiteY1042" fmla="*/ 3405193 h 5893281"/>
                <a:gd name="connsiteX1043" fmla="*/ 515011 w 10035679"/>
                <a:gd name="connsiteY1043" fmla="*/ 3405193 h 5893281"/>
                <a:gd name="connsiteX1044" fmla="*/ 490862 w 10035679"/>
                <a:gd name="connsiteY1044" fmla="*/ 3421494 h 5893281"/>
                <a:gd name="connsiteX1045" fmla="*/ 466711 w 10035679"/>
                <a:gd name="connsiteY1045" fmla="*/ 3425720 h 5893281"/>
                <a:gd name="connsiteX1046" fmla="*/ 444371 w 10035679"/>
                <a:gd name="connsiteY1046" fmla="*/ 3429946 h 5893281"/>
                <a:gd name="connsiteX1047" fmla="*/ 420221 w 10035679"/>
                <a:gd name="connsiteY1047" fmla="*/ 3435983 h 5893281"/>
                <a:gd name="connsiteX1048" fmla="*/ 420221 w 10035679"/>
                <a:gd name="connsiteY1048" fmla="*/ 3429946 h 5893281"/>
                <a:gd name="connsiteX1049" fmla="*/ 414184 w 10035679"/>
                <a:gd name="connsiteY1049" fmla="*/ 3429946 h 5893281"/>
                <a:gd name="connsiteX1050" fmla="*/ 420221 w 10035679"/>
                <a:gd name="connsiteY1050" fmla="*/ 3411229 h 5893281"/>
                <a:gd name="connsiteX1051" fmla="*/ 420221 w 10035679"/>
                <a:gd name="connsiteY1051" fmla="*/ 3393117 h 5893281"/>
                <a:gd name="connsiteX1052" fmla="*/ 420221 w 10035679"/>
                <a:gd name="connsiteY1052" fmla="*/ 3368364 h 5893281"/>
                <a:gd name="connsiteX1053" fmla="*/ 428070 w 10035679"/>
                <a:gd name="connsiteY1053" fmla="*/ 3364136 h 5893281"/>
                <a:gd name="connsiteX1054" fmla="*/ 429882 w 10035679"/>
                <a:gd name="connsiteY1054" fmla="*/ 3364136 h 5893281"/>
                <a:gd name="connsiteX1055" fmla="*/ 429882 w 10035679"/>
                <a:gd name="connsiteY1055" fmla="*/ 3361722 h 5893281"/>
                <a:gd name="connsiteX1056" fmla="*/ 434108 w 10035679"/>
                <a:gd name="connsiteY1056" fmla="*/ 3361722 h 5893281"/>
                <a:gd name="connsiteX1057" fmla="*/ 2460320 w 10035679"/>
                <a:gd name="connsiteY1057" fmla="*/ 3335156 h 5893281"/>
                <a:gd name="connsiteX1058" fmla="*/ 2517074 w 10035679"/>
                <a:gd name="connsiteY1058" fmla="*/ 3347835 h 5893281"/>
                <a:gd name="connsiteX1059" fmla="*/ 2567789 w 10035679"/>
                <a:gd name="connsiteY1059" fmla="*/ 3364136 h 5893281"/>
                <a:gd name="connsiteX1060" fmla="*/ 2605826 w 10035679"/>
                <a:gd name="connsiteY1060" fmla="*/ 3382251 h 5893281"/>
                <a:gd name="connsiteX1061" fmla="*/ 2644467 w 10035679"/>
                <a:gd name="connsiteY1061" fmla="*/ 3400966 h 5893281"/>
                <a:gd name="connsiteX1062" fmla="*/ 2687335 w 10035679"/>
                <a:gd name="connsiteY1062" fmla="*/ 3421496 h 5893281"/>
                <a:gd name="connsiteX1063" fmla="*/ 2687335 w 10035679"/>
                <a:gd name="connsiteY1063" fmla="*/ 3435985 h 5893281"/>
                <a:gd name="connsiteX1064" fmla="*/ 2668618 w 10035679"/>
                <a:gd name="connsiteY1064" fmla="*/ 3435985 h 5893281"/>
                <a:gd name="connsiteX1065" fmla="*/ 2648694 w 10035679"/>
                <a:gd name="connsiteY1065" fmla="*/ 3444439 h 5893281"/>
                <a:gd name="connsiteX1066" fmla="*/ 2624543 w 10035679"/>
                <a:gd name="connsiteY1066" fmla="*/ 3450476 h 5893281"/>
                <a:gd name="connsiteX1067" fmla="*/ 2597978 w 10035679"/>
                <a:gd name="connsiteY1067" fmla="*/ 3454702 h 5893281"/>
                <a:gd name="connsiteX1068" fmla="*/ 2602204 w 10035679"/>
                <a:gd name="connsiteY1068" fmla="*/ 3448665 h 5893281"/>
                <a:gd name="connsiteX1069" fmla="*/ 2602204 w 10035679"/>
                <a:gd name="connsiteY1069" fmla="*/ 3440211 h 5893281"/>
                <a:gd name="connsiteX1070" fmla="*/ 2602204 w 10035679"/>
                <a:gd name="connsiteY1070" fmla="*/ 3435985 h 5893281"/>
                <a:gd name="connsiteX1071" fmla="*/ 2602204 w 10035679"/>
                <a:gd name="connsiteY1071" fmla="*/ 3434174 h 5893281"/>
                <a:gd name="connsiteX1072" fmla="*/ 2602204 w 10035679"/>
                <a:gd name="connsiteY1072" fmla="*/ 3429948 h 5893281"/>
                <a:gd name="connsiteX1073" fmla="*/ 2597978 w 10035679"/>
                <a:gd name="connsiteY1073" fmla="*/ 3421496 h 5893281"/>
                <a:gd name="connsiteX1074" fmla="*/ 2545450 w 10035679"/>
                <a:gd name="connsiteY1074" fmla="*/ 3407005 h 5893281"/>
                <a:gd name="connsiteX1075" fmla="*/ 2496546 w 10035679"/>
                <a:gd name="connsiteY1075" fmla="*/ 3382251 h 5893281"/>
                <a:gd name="connsiteX1076" fmla="*/ 2444018 w 10035679"/>
                <a:gd name="connsiteY1076" fmla="*/ 3358100 h 5893281"/>
                <a:gd name="connsiteX1077" fmla="*/ 2431943 w 10035679"/>
                <a:gd name="connsiteY1077" fmla="*/ 3368364 h 5893281"/>
                <a:gd name="connsiteX1078" fmla="*/ 2425906 w 10035679"/>
                <a:gd name="connsiteY1078" fmla="*/ 3378627 h 5893281"/>
                <a:gd name="connsiteX1079" fmla="*/ 2415641 w 10035679"/>
                <a:gd name="connsiteY1079" fmla="*/ 3390703 h 5893281"/>
                <a:gd name="connsiteX1080" fmla="*/ 2403566 w 10035679"/>
                <a:gd name="connsiteY1080" fmla="*/ 3386477 h 5893281"/>
                <a:gd name="connsiteX1081" fmla="*/ 2389075 w 10035679"/>
                <a:gd name="connsiteY1081" fmla="*/ 3378627 h 5893281"/>
                <a:gd name="connsiteX1082" fmla="*/ 2383038 w 10035679"/>
                <a:gd name="connsiteY1082" fmla="*/ 3376212 h 5893281"/>
                <a:gd name="connsiteX1083" fmla="*/ 2397529 w 10035679"/>
                <a:gd name="connsiteY1083" fmla="*/ 3376212 h 5893281"/>
                <a:gd name="connsiteX1084" fmla="*/ 2407189 w 10035679"/>
                <a:gd name="connsiteY1084" fmla="*/ 3361723 h 5893281"/>
                <a:gd name="connsiteX1085" fmla="*/ 2417452 w 10035679"/>
                <a:gd name="connsiteY1085" fmla="*/ 3353873 h 5893281"/>
                <a:gd name="connsiteX1086" fmla="*/ 2429527 w 10035679"/>
                <a:gd name="connsiteY1086" fmla="*/ 3343608 h 5893281"/>
                <a:gd name="connsiteX1087" fmla="*/ 2439792 w 10035679"/>
                <a:gd name="connsiteY1087" fmla="*/ 3343608 h 5893281"/>
                <a:gd name="connsiteX1088" fmla="*/ 2445829 w 10035679"/>
                <a:gd name="connsiteY1088" fmla="*/ 3339382 h 5893281"/>
                <a:gd name="connsiteX1089" fmla="*/ 2454283 w 10035679"/>
                <a:gd name="connsiteY1089" fmla="*/ 3339382 h 5893281"/>
                <a:gd name="connsiteX1090" fmla="*/ 391847 w 10035679"/>
                <a:gd name="connsiteY1090" fmla="*/ 3318854 h 5893281"/>
                <a:gd name="connsiteX1091" fmla="*/ 420221 w 10035679"/>
                <a:gd name="connsiteY1091" fmla="*/ 3329120 h 5893281"/>
                <a:gd name="connsiteX1092" fmla="*/ 420221 w 10035679"/>
                <a:gd name="connsiteY1092" fmla="*/ 3335157 h 5893281"/>
                <a:gd name="connsiteX1093" fmla="*/ 414185 w 10035679"/>
                <a:gd name="connsiteY1093" fmla="*/ 3335157 h 5893281"/>
                <a:gd name="connsiteX1094" fmla="*/ 391847 w 10035679"/>
                <a:gd name="connsiteY1094" fmla="*/ 3343610 h 5893281"/>
                <a:gd name="connsiteX1095" fmla="*/ 371317 w 10035679"/>
                <a:gd name="connsiteY1095" fmla="*/ 3343610 h 5893281"/>
                <a:gd name="connsiteX1096" fmla="*/ 353205 w 10035679"/>
                <a:gd name="connsiteY1096" fmla="*/ 3343610 h 5893281"/>
                <a:gd name="connsiteX1097" fmla="*/ 353205 w 10035679"/>
                <a:gd name="connsiteY1097" fmla="*/ 3329120 h 5893281"/>
                <a:gd name="connsiteX1098" fmla="*/ 363470 w 10035679"/>
                <a:gd name="connsiteY1098" fmla="*/ 3324891 h 5893281"/>
                <a:gd name="connsiteX1099" fmla="*/ 373733 w 10035679"/>
                <a:gd name="connsiteY1099" fmla="*/ 3324891 h 5893281"/>
                <a:gd name="connsiteX1100" fmla="*/ 381582 w 10035679"/>
                <a:gd name="connsiteY1100" fmla="*/ 3323081 h 5893281"/>
                <a:gd name="connsiteX1101" fmla="*/ 235475 w 10035679"/>
                <a:gd name="connsiteY1101" fmla="*/ 3285646 h 5893281"/>
                <a:gd name="connsiteX1102" fmla="*/ 247550 w 10035679"/>
                <a:gd name="connsiteY1102" fmla="*/ 3289872 h 5893281"/>
                <a:gd name="connsiteX1103" fmla="*/ 262041 w 10035679"/>
                <a:gd name="connsiteY1103" fmla="*/ 3289872 h 5893281"/>
                <a:gd name="connsiteX1104" fmla="*/ 268078 w 10035679"/>
                <a:gd name="connsiteY1104" fmla="*/ 3289872 h 5893281"/>
                <a:gd name="connsiteX1105" fmla="*/ 278342 w 10035679"/>
                <a:gd name="connsiteY1105" fmla="*/ 3294098 h 5893281"/>
                <a:gd name="connsiteX1106" fmla="*/ 290418 w 10035679"/>
                <a:gd name="connsiteY1106" fmla="*/ 3295911 h 5893281"/>
                <a:gd name="connsiteX1107" fmla="*/ 290418 w 10035679"/>
                <a:gd name="connsiteY1107" fmla="*/ 3310399 h 5893281"/>
                <a:gd name="connsiteX1108" fmla="*/ 282569 w 10035679"/>
                <a:gd name="connsiteY1108" fmla="*/ 3310399 h 5893281"/>
                <a:gd name="connsiteX1109" fmla="*/ 272303 w 10035679"/>
                <a:gd name="connsiteY1109" fmla="*/ 3314625 h 5893281"/>
                <a:gd name="connsiteX1110" fmla="*/ 262041 w 10035679"/>
                <a:gd name="connsiteY1110" fmla="*/ 3318853 h 5893281"/>
                <a:gd name="connsiteX1111" fmla="*/ 249966 w 10035679"/>
                <a:gd name="connsiteY1111" fmla="*/ 3318853 h 5893281"/>
                <a:gd name="connsiteX1112" fmla="*/ 235475 w 10035679"/>
                <a:gd name="connsiteY1112" fmla="*/ 3318853 h 5893281"/>
                <a:gd name="connsiteX1113" fmla="*/ 2569600 w 10035679"/>
                <a:gd name="connsiteY1113" fmla="*/ 3279610 h 5893281"/>
                <a:gd name="connsiteX1114" fmla="*/ 2581676 w 10035679"/>
                <a:gd name="connsiteY1114" fmla="*/ 3285647 h 5893281"/>
                <a:gd name="connsiteX1115" fmla="*/ 2587714 w 10035679"/>
                <a:gd name="connsiteY1115" fmla="*/ 3294101 h 5893281"/>
                <a:gd name="connsiteX1116" fmla="*/ 2596168 w 10035679"/>
                <a:gd name="connsiteY1116" fmla="*/ 3300138 h 5893281"/>
                <a:gd name="connsiteX1117" fmla="*/ 2597979 w 10035679"/>
                <a:gd name="connsiteY1117" fmla="*/ 3310403 h 5893281"/>
                <a:gd name="connsiteX1118" fmla="*/ 2597979 w 10035679"/>
                <a:gd name="connsiteY1118" fmla="*/ 3329121 h 5893281"/>
                <a:gd name="connsiteX1119" fmla="*/ 2583487 w 10035679"/>
                <a:gd name="connsiteY1119" fmla="*/ 3329121 h 5893281"/>
                <a:gd name="connsiteX1120" fmla="*/ 2581676 w 10035679"/>
                <a:gd name="connsiteY1120" fmla="*/ 3318856 h 5893281"/>
                <a:gd name="connsiteX1121" fmla="*/ 2577450 w 10035679"/>
                <a:gd name="connsiteY1121" fmla="*/ 3314630 h 5893281"/>
                <a:gd name="connsiteX1122" fmla="*/ 2573826 w 10035679"/>
                <a:gd name="connsiteY1122" fmla="*/ 3308591 h 5893281"/>
                <a:gd name="connsiteX1123" fmla="*/ 2569600 w 10035679"/>
                <a:gd name="connsiteY1123" fmla="*/ 3300138 h 5893281"/>
                <a:gd name="connsiteX1124" fmla="*/ 2569600 w 10035679"/>
                <a:gd name="connsiteY1124" fmla="*/ 3294101 h 5893281"/>
                <a:gd name="connsiteX1125" fmla="*/ 8147123 w 10035679"/>
                <a:gd name="connsiteY1125" fmla="*/ 3265119 h 5893281"/>
                <a:gd name="connsiteX1126" fmla="*/ 8153160 w 10035679"/>
                <a:gd name="connsiteY1126" fmla="*/ 3271156 h 5893281"/>
                <a:gd name="connsiteX1127" fmla="*/ 8157386 w 10035679"/>
                <a:gd name="connsiteY1127" fmla="*/ 3279610 h 5893281"/>
                <a:gd name="connsiteX1128" fmla="*/ 8161009 w 10035679"/>
                <a:gd name="connsiteY1128" fmla="*/ 3285647 h 5893281"/>
                <a:gd name="connsiteX1129" fmla="*/ 8161009 w 10035679"/>
                <a:gd name="connsiteY1129" fmla="*/ 3295912 h 5893281"/>
                <a:gd name="connsiteX1130" fmla="*/ 8161009 w 10035679"/>
                <a:gd name="connsiteY1130" fmla="*/ 3310401 h 5893281"/>
                <a:gd name="connsiteX1131" fmla="*/ 8132632 w 10035679"/>
                <a:gd name="connsiteY1131" fmla="*/ 3382252 h 5893281"/>
                <a:gd name="connsiteX1132" fmla="*/ 8118743 w 10035679"/>
                <a:gd name="connsiteY1132" fmla="*/ 3364137 h 5893281"/>
                <a:gd name="connsiteX1133" fmla="*/ 8112706 w 10035679"/>
                <a:gd name="connsiteY1133" fmla="*/ 3347836 h 5893281"/>
                <a:gd name="connsiteX1134" fmla="*/ 8108480 w 10035679"/>
                <a:gd name="connsiteY1134" fmla="*/ 3318855 h 5893281"/>
                <a:gd name="connsiteX1135" fmla="*/ 2553298 w 10035679"/>
                <a:gd name="connsiteY1135" fmla="*/ 3232516 h 5893281"/>
                <a:gd name="connsiteX1136" fmla="*/ 2597976 w 10035679"/>
                <a:gd name="connsiteY1136" fmla="*/ 3232516 h 5893281"/>
                <a:gd name="connsiteX1137" fmla="*/ 2602202 w 10035679"/>
                <a:gd name="connsiteY1137" fmla="*/ 3238553 h 5893281"/>
                <a:gd name="connsiteX1138" fmla="*/ 2610051 w 10035679"/>
                <a:gd name="connsiteY1138" fmla="*/ 3242779 h 5893281"/>
                <a:gd name="connsiteX1139" fmla="*/ 2610051 w 10035679"/>
                <a:gd name="connsiteY1139" fmla="*/ 3247007 h 5893281"/>
                <a:gd name="connsiteX1140" fmla="*/ 2611862 w 10035679"/>
                <a:gd name="connsiteY1140" fmla="*/ 3250628 h 5893281"/>
                <a:gd name="connsiteX1141" fmla="*/ 2611862 w 10035679"/>
                <a:gd name="connsiteY1141" fmla="*/ 3253043 h 5893281"/>
                <a:gd name="connsiteX1142" fmla="*/ 2610051 w 10035679"/>
                <a:gd name="connsiteY1142" fmla="*/ 3257269 h 5893281"/>
                <a:gd name="connsiteX1143" fmla="*/ 2610051 w 10035679"/>
                <a:gd name="connsiteY1143" fmla="*/ 3265119 h 5893281"/>
                <a:gd name="connsiteX1144" fmla="*/ 2597976 w 10035679"/>
                <a:gd name="connsiteY1144" fmla="*/ 3257269 h 5893281"/>
                <a:gd name="connsiteX1145" fmla="*/ 2587711 w 10035679"/>
                <a:gd name="connsiteY1145" fmla="*/ 3253043 h 5893281"/>
                <a:gd name="connsiteX1146" fmla="*/ 2577448 w 10035679"/>
                <a:gd name="connsiteY1146" fmla="*/ 3253043 h 5893281"/>
                <a:gd name="connsiteX1147" fmla="*/ 2569599 w 10035679"/>
                <a:gd name="connsiteY1147" fmla="*/ 3250628 h 5893281"/>
                <a:gd name="connsiteX1148" fmla="*/ 2563562 w 10035679"/>
                <a:gd name="connsiteY1148" fmla="*/ 3250628 h 5893281"/>
                <a:gd name="connsiteX1149" fmla="*/ 2555108 w 10035679"/>
                <a:gd name="connsiteY1149" fmla="*/ 3247007 h 5893281"/>
                <a:gd name="connsiteX1150" fmla="*/ 2553298 w 10035679"/>
                <a:gd name="connsiteY1150" fmla="*/ 3238553 h 5893281"/>
                <a:gd name="connsiteX1151" fmla="*/ 8374133 w 10035679"/>
                <a:gd name="connsiteY1151" fmla="*/ 3098482 h 5893281"/>
                <a:gd name="connsiteX1152" fmla="*/ 8380170 w 10035679"/>
                <a:gd name="connsiteY1152" fmla="*/ 3102708 h 5893281"/>
                <a:gd name="connsiteX1153" fmla="*/ 8383793 w 10035679"/>
                <a:gd name="connsiteY1153" fmla="*/ 3102708 h 5893281"/>
                <a:gd name="connsiteX1154" fmla="*/ 8383793 w 10035679"/>
                <a:gd name="connsiteY1154" fmla="*/ 3106935 h 5893281"/>
                <a:gd name="connsiteX1155" fmla="*/ 8388019 w 10035679"/>
                <a:gd name="connsiteY1155" fmla="*/ 3112973 h 5893281"/>
                <a:gd name="connsiteX1156" fmla="*/ 8388019 w 10035679"/>
                <a:gd name="connsiteY1156" fmla="*/ 3121426 h 5893281"/>
                <a:gd name="connsiteX1157" fmla="*/ 8383793 w 10035679"/>
                <a:gd name="connsiteY1157" fmla="*/ 3131691 h 5893281"/>
                <a:gd name="connsiteX1158" fmla="*/ 8375943 w 10035679"/>
                <a:gd name="connsiteY1158" fmla="*/ 3141954 h 5893281"/>
                <a:gd name="connsiteX1159" fmla="*/ 8374133 w 10035679"/>
                <a:gd name="connsiteY1159" fmla="*/ 3152219 h 5893281"/>
                <a:gd name="connsiteX1160" fmla="*/ 8355416 w 10035679"/>
                <a:gd name="connsiteY1160" fmla="*/ 3152219 h 5893281"/>
                <a:gd name="connsiteX1161" fmla="*/ 8355416 w 10035679"/>
                <a:gd name="connsiteY1161" fmla="*/ 3127463 h 5893281"/>
                <a:gd name="connsiteX1162" fmla="*/ 8362058 w 10035679"/>
                <a:gd name="connsiteY1162" fmla="*/ 3125049 h 5893281"/>
                <a:gd name="connsiteX1163" fmla="*/ 8365679 w 10035679"/>
                <a:gd name="connsiteY1163" fmla="*/ 3117200 h 5893281"/>
                <a:gd name="connsiteX1164" fmla="*/ 8369907 w 10035679"/>
                <a:gd name="connsiteY1164" fmla="*/ 3111161 h 5893281"/>
                <a:gd name="connsiteX1165" fmla="*/ 8278740 w 10035679"/>
                <a:gd name="connsiteY1165" fmla="*/ 3001881 h 5893281"/>
                <a:gd name="connsiteX1166" fmla="*/ 8302889 w 10035679"/>
                <a:gd name="connsiteY1166" fmla="*/ 3001881 h 5893281"/>
                <a:gd name="connsiteX1167" fmla="*/ 8302889 w 10035679"/>
                <a:gd name="connsiteY1167" fmla="*/ 3026637 h 5893281"/>
                <a:gd name="connsiteX1168" fmla="*/ 8270891 w 10035679"/>
                <a:gd name="connsiteY1168" fmla="*/ 3026637 h 5893281"/>
                <a:gd name="connsiteX1169" fmla="*/ 8270891 w 10035679"/>
                <a:gd name="connsiteY1169" fmla="*/ 3010334 h 5893281"/>
                <a:gd name="connsiteX1170" fmla="*/ 8278740 w 10035679"/>
                <a:gd name="connsiteY1170" fmla="*/ 3010334 h 5893281"/>
                <a:gd name="connsiteX1171" fmla="*/ 5703707 w 10035679"/>
                <a:gd name="connsiteY1171" fmla="*/ 2933656 h 5893281"/>
                <a:gd name="connsiteX1172" fmla="*/ 5721819 w 10035679"/>
                <a:gd name="connsiteY1172" fmla="*/ 2933656 h 5893281"/>
                <a:gd name="connsiteX1173" fmla="*/ 5713970 w 10035679"/>
                <a:gd name="connsiteY1173" fmla="*/ 2943920 h 5893281"/>
                <a:gd name="connsiteX1174" fmla="*/ 5707933 w 10035679"/>
                <a:gd name="connsiteY1174" fmla="*/ 2952372 h 5893281"/>
                <a:gd name="connsiteX1175" fmla="*/ 5699481 w 10035679"/>
                <a:gd name="connsiteY1175" fmla="*/ 2958409 h 5893281"/>
                <a:gd name="connsiteX1176" fmla="*/ 5693443 w 10035679"/>
                <a:gd name="connsiteY1176" fmla="*/ 2966863 h 5893281"/>
                <a:gd name="connsiteX1177" fmla="*/ 5681367 w 10035679"/>
                <a:gd name="connsiteY1177" fmla="*/ 2972900 h 5893281"/>
                <a:gd name="connsiteX1178" fmla="*/ 5675331 w 10035679"/>
                <a:gd name="connsiteY1178" fmla="*/ 2972900 h 5893281"/>
                <a:gd name="connsiteX1179" fmla="*/ 5675331 w 10035679"/>
                <a:gd name="connsiteY1179" fmla="*/ 2977126 h 5893281"/>
                <a:gd name="connsiteX1180" fmla="*/ 5671105 w 10035679"/>
                <a:gd name="connsiteY1180" fmla="*/ 2977126 h 5893281"/>
                <a:gd name="connsiteX1181" fmla="*/ 5665066 w 10035679"/>
                <a:gd name="connsiteY1181" fmla="*/ 2977126 h 5893281"/>
                <a:gd name="connsiteX1182" fmla="*/ 5657217 w 10035679"/>
                <a:gd name="connsiteY1182" fmla="*/ 2981352 h 5893281"/>
                <a:gd name="connsiteX1183" fmla="*/ 5651180 w 10035679"/>
                <a:gd name="connsiteY1183" fmla="*/ 2954183 h 5893281"/>
                <a:gd name="connsiteX1184" fmla="*/ 5665066 w 10035679"/>
                <a:gd name="connsiteY1184" fmla="*/ 2952372 h 5893281"/>
                <a:gd name="connsiteX1185" fmla="*/ 5679557 w 10035679"/>
                <a:gd name="connsiteY1185" fmla="*/ 2943920 h 5893281"/>
                <a:gd name="connsiteX1186" fmla="*/ 5693443 w 10035679"/>
                <a:gd name="connsiteY1186" fmla="*/ 2940297 h 5893281"/>
                <a:gd name="connsiteX1187" fmla="*/ 5409677 w 10035679"/>
                <a:gd name="connsiteY1187" fmla="*/ 2923393 h 5893281"/>
                <a:gd name="connsiteX1188" fmla="*/ 5428394 w 10035679"/>
                <a:gd name="connsiteY1188" fmla="*/ 2930034 h 5893281"/>
                <a:gd name="connsiteX1189" fmla="*/ 5448318 w 10035679"/>
                <a:gd name="connsiteY1189" fmla="*/ 2937883 h 5893281"/>
                <a:gd name="connsiteX1190" fmla="*/ 5472467 w 10035679"/>
                <a:gd name="connsiteY1190" fmla="*/ 2943920 h 5893281"/>
                <a:gd name="connsiteX1191" fmla="*/ 5486958 w 10035679"/>
                <a:gd name="connsiteY1191" fmla="*/ 2954184 h 5893281"/>
                <a:gd name="connsiteX1192" fmla="*/ 5430204 w 10035679"/>
                <a:gd name="connsiteY1192" fmla="*/ 2954184 h 5893281"/>
                <a:gd name="connsiteX1193" fmla="*/ 5424168 w 10035679"/>
                <a:gd name="connsiteY1193" fmla="*/ 2952371 h 5893281"/>
                <a:gd name="connsiteX1194" fmla="*/ 5419942 w 10035679"/>
                <a:gd name="connsiteY1194" fmla="*/ 2952371 h 5893281"/>
                <a:gd name="connsiteX1195" fmla="*/ 5413903 w 10035679"/>
                <a:gd name="connsiteY1195" fmla="*/ 2948145 h 5893281"/>
                <a:gd name="connsiteX1196" fmla="*/ 5400017 w 10035679"/>
                <a:gd name="connsiteY1196" fmla="*/ 2948145 h 5893281"/>
                <a:gd name="connsiteX1197" fmla="*/ 5400017 w 10035679"/>
                <a:gd name="connsiteY1197" fmla="*/ 2940297 h 5893281"/>
                <a:gd name="connsiteX1198" fmla="*/ 5403640 w 10035679"/>
                <a:gd name="connsiteY1198" fmla="*/ 2937883 h 5893281"/>
                <a:gd name="connsiteX1199" fmla="*/ 5406054 w 10035679"/>
                <a:gd name="connsiteY1199" fmla="*/ 2933657 h 5893281"/>
                <a:gd name="connsiteX1200" fmla="*/ 5406054 w 10035679"/>
                <a:gd name="connsiteY1200" fmla="*/ 2930034 h 5893281"/>
                <a:gd name="connsiteX1201" fmla="*/ 4778163 w 10035679"/>
                <a:gd name="connsiteY1201" fmla="*/ 2783926 h 5893281"/>
                <a:gd name="connsiteX1202" fmla="*/ 4826467 w 10035679"/>
                <a:gd name="connsiteY1202" fmla="*/ 2783926 h 5893281"/>
                <a:gd name="connsiteX1203" fmla="*/ 4826467 w 10035679"/>
                <a:gd name="connsiteY1203" fmla="*/ 2789963 h 5893281"/>
                <a:gd name="connsiteX1204" fmla="*/ 4816201 w 10035679"/>
                <a:gd name="connsiteY1204" fmla="*/ 2794191 h 5893281"/>
                <a:gd name="connsiteX1205" fmla="*/ 4812578 w 10035679"/>
                <a:gd name="connsiteY1205" fmla="*/ 2797812 h 5893281"/>
                <a:gd name="connsiteX1206" fmla="*/ 4805936 w 10035679"/>
                <a:gd name="connsiteY1206" fmla="*/ 2800228 h 5893281"/>
                <a:gd name="connsiteX1207" fmla="*/ 4798089 w 10035679"/>
                <a:gd name="connsiteY1207" fmla="*/ 2804454 h 5893281"/>
                <a:gd name="connsiteX1208" fmla="*/ 4787824 w 10035679"/>
                <a:gd name="connsiteY1208" fmla="*/ 2804454 h 5893281"/>
                <a:gd name="connsiteX1209" fmla="*/ 5528015 w 10035679"/>
                <a:gd name="connsiteY1209" fmla="*/ 2742266 h 5893281"/>
                <a:gd name="connsiteX1210" fmla="*/ 5523789 w 10035679"/>
                <a:gd name="connsiteY1210" fmla="*/ 2746492 h 5893281"/>
                <a:gd name="connsiteX1211" fmla="*/ 5519561 w 10035679"/>
                <a:gd name="connsiteY1211" fmla="*/ 2750719 h 5893281"/>
                <a:gd name="connsiteX1212" fmla="*/ 5515335 w 10035679"/>
                <a:gd name="connsiteY1212" fmla="*/ 2750719 h 5893281"/>
                <a:gd name="connsiteX1213" fmla="*/ 5515335 w 10035679"/>
                <a:gd name="connsiteY1213" fmla="*/ 2754945 h 5893281"/>
                <a:gd name="connsiteX1214" fmla="*/ 5513524 w 10035679"/>
                <a:gd name="connsiteY1214" fmla="*/ 2756755 h 5893281"/>
                <a:gd name="connsiteX1215" fmla="*/ 5510506 w 10035679"/>
                <a:gd name="connsiteY1215" fmla="*/ 2765209 h 5893281"/>
                <a:gd name="connsiteX1216" fmla="*/ 5516542 w 10035679"/>
                <a:gd name="connsiteY1216" fmla="*/ 2765209 h 5893281"/>
                <a:gd name="connsiteX1217" fmla="*/ 5528618 w 10035679"/>
                <a:gd name="connsiteY1217" fmla="*/ 2760983 h 5893281"/>
                <a:gd name="connsiteX1218" fmla="*/ 5534656 w 10035679"/>
                <a:gd name="connsiteY1218" fmla="*/ 2756755 h 5893281"/>
                <a:gd name="connsiteX1219" fmla="*/ 5542504 w 10035679"/>
                <a:gd name="connsiteY1219" fmla="*/ 2754945 h 5893281"/>
                <a:gd name="connsiteX1220" fmla="*/ 5548542 w 10035679"/>
                <a:gd name="connsiteY1220" fmla="*/ 2750719 h 5893281"/>
                <a:gd name="connsiteX1221" fmla="*/ 5556392 w 10035679"/>
                <a:gd name="connsiteY1221" fmla="*/ 2742266 h 5893281"/>
                <a:gd name="connsiteX1222" fmla="*/ 4996725 w 10035679"/>
                <a:gd name="connsiteY1222" fmla="*/ 2742266 h 5893281"/>
                <a:gd name="connsiteX1223" fmla="*/ 5006990 w 10035679"/>
                <a:gd name="connsiteY1223" fmla="*/ 2742266 h 5893281"/>
                <a:gd name="connsiteX1224" fmla="*/ 5020872 w 10035679"/>
                <a:gd name="connsiteY1224" fmla="*/ 2742266 h 5893281"/>
                <a:gd name="connsiteX1225" fmla="*/ 5025097 w 10035679"/>
                <a:gd name="connsiteY1225" fmla="*/ 2775475 h 5893281"/>
                <a:gd name="connsiteX1226" fmla="*/ 5029326 w 10035679"/>
                <a:gd name="connsiteY1226" fmla="*/ 2814718 h 5893281"/>
                <a:gd name="connsiteX1227" fmla="*/ 5010613 w 10035679"/>
                <a:gd name="connsiteY1227" fmla="*/ 2814718 h 5893281"/>
                <a:gd name="connsiteX1228" fmla="*/ 5006990 w 10035679"/>
                <a:gd name="connsiteY1228" fmla="*/ 2818341 h 5893281"/>
                <a:gd name="connsiteX1229" fmla="*/ 5000952 w 10035679"/>
                <a:gd name="connsiteY1229" fmla="*/ 2818341 h 5893281"/>
                <a:gd name="connsiteX1230" fmla="*/ 4992498 w 10035679"/>
                <a:gd name="connsiteY1230" fmla="*/ 2818341 h 5893281"/>
                <a:gd name="connsiteX1231" fmla="*/ 4982234 w 10035679"/>
                <a:gd name="connsiteY1231" fmla="*/ 2822567 h 5893281"/>
                <a:gd name="connsiteX1232" fmla="*/ 4978611 w 10035679"/>
                <a:gd name="connsiteY1232" fmla="*/ 2794190 h 5893281"/>
                <a:gd name="connsiteX1233" fmla="*/ 4978611 w 10035679"/>
                <a:gd name="connsiteY1233" fmla="*/ 2765210 h 5893281"/>
                <a:gd name="connsiteX1234" fmla="*/ 4982234 w 10035679"/>
                <a:gd name="connsiteY1234" fmla="*/ 2750719 h 5893281"/>
                <a:gd name="connsiteX1235" fmla="*/ 4988271 w 10035679"/>
                <a:gd name="connsiteY1235" fmla="*/ 2746493 h 5893281"/>
                <a:gd name="connsiteX1236" fmla="*/ 5002761 w 10035679"/>
                <a:gd name="connsiteY1236" fmla="*/ 2672229 h 5893281"/>
                <a:gd name="connsiteX1237" fmla="*/ 5020872 w 10035679"/>
                <a:gd name="connsiteY1237" fmla="*/ 2672229 h 5893281"/>
                <a:gd name="connsiteX1238" fmla="*/ 5016650 w 10035679"/>
                <a:gd name="connsiteY1238" fmla="*/ 2686722 h 5893281"/>
                <a:gd name="connsiteX1239" fmla="*/ 5016650 w 10035679"/>
                <a:gd name="connsiteY1239" fmla="*/ 2696984 h 5893281"/>
                <a:gd name="connsiteX1240" fmla="*/ 5016650 w 10035679"/>
                <a:gd name="connsiteY1240" fmla="*/ 2707249 h 5893281"/>
                <a:gd name="connsiteX1241" fmla="*/ 5014837 w 10035679"/>
                <a:gd name="connsiteY1241" fmla="*/ 2715701 h 5893281"/>
                <a:gd name="connsiteX1242" fmla="*/ 5010611 w 10035679"/>
                <a:gd name="connsiteY1242" fmla="*/ 2725966 h 5893281"/>
                <a:gd name="connsiteX1243" fmla="*/ 4996723 w 10035679"/>
                <a:gd name="connsiteY1243" fmla="*/ 2725966 h 5893281"/>
                <a:gd name="connsiteX1244" fmla="*/ 4996723 w 10035679"/>
                <a:gd name="connsiteY1244" fmla="*/ 2711475 h 5893281"/>
                <a:gd name="connsiteX1245" fmla="*/ 5000950 w 10035679"/>
                <a:gd name="connsiteY1245" fmla="*/ 2696984 h 5893281"/>
                <a:gd name="connsiteX1246" fmla="*/ 5000950 w 10035679"/>
                <a:gd name="connsiteY1246" fmla="*/ 2683099 h 5893281"/>
                <a:gd name="connsiteX1247" fmla="*/ 2690868 w 10035679"/>
                <a:gd name="connsiteY1247" fmla="*/ 2573919 h 5893281"/>
                <a:gd name="connsiteX1248" fmla="*/ 2687343 w 10035679"/>
                <a:gd name="connsiteY1248" fmla="*/ 2577441 h 5893281"/>
                <a:gd name="connsiteX1249" fmla="*/ 2683191 w 10035679"/>
                <a:gd name="connsiteY1249" fmla="*/ 2581593 h 5893281"/>
                <a:gd name="connsiteX1250" fmla="*/ 2687332 w 10035679"/>
                <a:gd name="connsiteY1250" fmla="*/ 2578042 h 5893281"/>
                <a:gd name="connsiteX1251" fmla="*/ 8730353 w 10035679"/>
                <a:gd name="connsiteY1251" fmla="*/ 2573817 h 5893281"/>
                <a:gd name="connsiteX1252" fmla="*/ 8748465 w 10035679"/>
                <a:gd name="connsiteY1252" fmla="*/ 2600382 h 5893281"/>
                <a:gd name="connsiteX1253" fmla="*/ 8764766 w 10035679"/>
                <a:gd name="connsiteY1253" fmla="*/ 2614870 h 5893281"/>
                <a:gd name="connsiteX1254" fmla="*/ 8787106 w 10035679"/>
                <a:gd name="connsiteY1254" fmla="*/ 2620909 h 5893281"/>
                <a:gd name="connsiteX1255" fmla="*/ 8801597 w 10035679"/>
                <a:gd name="connsiteY1255" fmla="*/ 2629361 h 5893281"/>
                <a:gd name="connsiteX1256" fmla="*/ 8815483 w 10035679"/>
                <a:gd name="connsiteY1256" fmla="*/ 2639626 h 5893281"/>
                <a:gd name="connsiteX1257" fmla="*/ 8819709 w 10035679"/>
                <a:gd name="connsiteY1257" fmla="*/ 2645663 h 5893281"/>
                <a:gd name="connsiteX1258" fmla="*/ 8821520 w 10035679"/>
                <a:gd name="connsiteY1258" fmla="*/ 2654115 h 5893281"/>
                <a:gd name="connsiteX1259" fmla="*/ 8821520 w 10035679"/>
                <a:gd name="connsiteY1259" fmla="*/ 2660153 h 5893281"/>
                <a:gd name="connsiteX1260" fmla="*/ 8821520 w 10035679"/>
                <a:gd name="connsiteY1260" fmla="*/ 2672229 h 5893281"/>
                <a:gd name="connsiteX1261" fmla="*/ 8797369 w 10035679"/>
                <a:gd name="connsiteY1261" fmla="*/ 2678871 h 5893281"/>
                <a:gd name="connsiteX1262" fmla="*/ 8779257 w 10035679"/>
                <a:gd name="connsiteY1262" fmla="*/ 2693359 h 5893281"/>
                <a:gd name="connsiteX1263" fmla="*/ 8764766 w 10035679"/>
                <a:gd name="connsiteY1263" fmla="*/ 2707247 h 5893281"/>
                <a:gd name="connsiteX1264" fmla="*/ 8744844 w 10035679"/>
                <a:gd name="connsiteY1264" fmla="*/ 2717510 h 5893281"/>
                <a:gd name="connsiteX1265" fmla="*/ 8736389 w 10035679"/>
                <a:gd name="connsiteY1265" fmla="*/ 2707247 h 5893281"/>
                <a:gd name="connsiteX1266" fmla="*/ 8730353 w 10035679"/>
                <a:gd name="connsiteY1266" fmla="*/ 2703624 h 5893281"/>
                <a:gd name="connsiteX1267" fmla="*/ 8724316 w 10035679"/>
                <a:gd name="connsiteY1267" fmla="*/ 2701208 h 5893281"/>
                <a:gd name="connsiteX1268" fmla="*/ 8716467 w 10035679"/>
                <a:gd name="connsiteY1268" fmla="*/ 2703624 h 5893281"/>
                <a:gd name="connsiteX1269" fmla="*/ 8710428 w 10035679"/>
                <a:gd name="connsiteY1269" fmla="*/ 2707247 h 5893281"/>
                <a:gd name="connsiteX1270" fmla="*/ 8706202 w 10035679"/>
                <a:gd name="connsiteY1270" fmla="*/ 2715699 h 5893281"/>
                <a:gd name="connsiteX1271" fmla="*/ 8698353 w 10035679"/>
                <a:gd name="connsiteY1271" fmla="*/ 2717510 h 5893281"/>
                <a:gd name="connsiteX1272" fmla="*/ 8710428 w 10035679"/>
                <a:gd name="connsiteY1272" fmla="*/ 2760980 h 5893281"/>
                <a:gd name="connsiteX1273" fmla="*/ 8712241 w 10035679"/>
                <a:gd name="connsiteY1273" fmla="*/ 2794188 h 5893281"/>
                <a:gd name="connsiteX1274" fmla="*/ 8712241 w 10035679"/>
                <a:gd name="connsiteY1274" fmla="*/ 2818338 h 5893281"/>
                <a:gd name="connsiteX1275" fmla="*/ 8710428 w 10035679"/>
                <a:gd name="connsiteY1275" fmla="*/ 2843092 h 5893281"/>
                <a:gd name="connsiteX1276" fmla="*/ 8701976 w 10035679"/>
                <a:gd name="connsiteY1276" fmla="*/ 2870261 h 5893281"/>
                <a:gd name="connsiteX1277" fmla="*/ 8695939 w 10035679"/>
                <a:gd name="connsiteY1277" fmla="*/ 2905279 h 5893281"/>
                <a:gd name="connsiteX1278" fmla="*/ 8691711 w 10035679"/>
                <a:gd name="connsiteY1278" fmla="*/ 2948144 h 5893281"/>
                <a:gd name="connsiteX1279" fmla="*/ 8645222 w 10035679"/>
                <a:gd name="connsiteY1279" fmla="*/ 2972899 h 5893281"/>
                <a:gd name="connsiteX1280" fmla="*/ 8592694 w 10035679"/>
                <a:gd name="connsiteY1280" fmla="*/ 2997653 h 5893281"/>
                <a:gd name="connsiteX1281" fmla="*/ 8541979 w 10035679"/>
                <a:gd name="connsiteY1281" fmla="*/ 3020596 h 5893281"/>
                <a:gd name="connsiteX1282" fmla="*/ 8531714 w 10035679"/>
                <a:gd name="connsiteY1282" fmla="*/ 3001879 h 5893281"/>
                <a:gd name="connsiteX1283" fmla="*/ 8522054 w 10035679"/>
                <a:gd name="connsiteY1283" fmla="*/ 2987388 h 5893281"/>
                <a:gd name="connsiteX1284" fmla="*/ 8517828 w 10035679"/>
                <a:gd name="connsiteY1284" fmla="*/ 3001879 h 5893281"/>
                <a:gd name="connsiteX1285" fmla="*/ 8517828 w 10035679"/>
                <a:gd name="connsiteY1285" fmla="*/ 3010331 h 5893281"/>
                <a:gd name="connsiteX1286" fmla="*/ 8516018 w 10035679"/>
                <a:gd name="connsiteY1286" fmla="*/ 3020596 h 5893281"/>
                <a:gd name="connsiteX1287" fmla="*/ 8511792 w 10035679"/>
                <a:gd name="connsiteY1287" fmla="*/ 3026633 h 5893281"/>
                <a:gd name="connsiteX1288" fmla="*/ 8501527 w 10035679"/>
                <a:gd name="connsiteY1288" fmla="*/ 3026633 h 5893281"/>
                <a:gd name="connsiteX1289" fmla="*/ 8493678 w 10035679"/>
                <a:gd name="connsiteY1289" fmla="*/ 3026633 h 5893281"/>
                <a:gd name="connsiteX1290" fmla="*/ 8489451 w 10035679"/>
                <a:gd name="connsiteY1290" fmla="*/ 3030861 h 5893281"/>
                <a:gd name="connsiteX1291" fmla="*/ 8487641 w 10035679"/>
                <a:gd name="connsiteY1291" fmla="*/ 3030861 h 5893281"/>
                <a:gd name="connsiteX1292" fmla="*/ 8483415 w 10035679"/>
                <a:gd name="connsiteY1292" fmla="*/ 3034482 h 5893281"/>
                <a:gd name="connsiteX1293" fmla="*/ 8479189 w 10035679"/>
                <a:gd name="connsiteY1293" fmla="*/ 3038708 h 5893281"/>
                <a:gd name="connsiteX1294" fmla="*/ 8468924 w 10035679"/>
                <a:gd name="connsiteY1294" fmla="*/ 3038708 h 5893281"/>
                <a:gd name="connsiteX1295" fmla="*/ 8459264 w 10035679"/>
                <a:gd name="connsiteY1295" fmla="*/ 3041124 h 5893281"/>
                <a:gd name="connsiteX1296" fmla="*/ 8455038 w 10035679"/>
                <a:gd name="connsiteY1296" fmla="*/ 3034482 h 5893281"/>
                <a:gd name="connsiteX1297" fmla="*/ 8455038 w 10035679"/>
                <a:gd name="connsiteY1297" fmla="*/ 3024219 h 5893281"/>
                <a:gd name="connsiteX1298" fmla="*/ 8455038 w 10035679"/>
                <a:gd name="connsiteY1298" fmla="*/ 3020596 h 5893281"/>
                <a:gd name="connsiteX1299" fmla="*/ 8455038 w 10035679"/>
                <a:gd name="connsiteY1299" fmla="*/ 3012144 h 5893281"/>
                <a:gd name="connsiteX1300" fmla="*/ 8455038 w 10035679"/>
                <a:gd name="connsiteY1300" fmla="*/ 3010331 h 5893281"/>
                <a:gd name="connsiteX1301" fmla="*/ 8446584 w 10035679"/>
                <a:gd name="connsiteY1301" fmla="*/ 3010331 h 5893281"/>
                <a:gd name="connsiteX1302" fmla="*/ 8440547 w 10035679"/>
                <a:gd name="connsiteY1302" fmla="*/ 3006105 h 5893281"/>
                <a:gd name="connsiteX1303" fmla="*/ 8426661 w 10035679"/>
                <a:gd name="connsiteY1303" fmla="*/ 3001879 h 5893281"/>
                <a:gd name="connsiteX1304" fmla="*/ 8426661 w 10035679"/>
                <a:gd name="connsiteY1304" fmla="*/ 3010331 h 5893281"/>
                <a:gd name="connsiteX1305" fmla="*/ 8432698 w 10035679"/>
                <a:gd name="connsiteY1305" fmla="*/ 3020596 h 5893281"/>
                <a:gd name="connsiteX1306" fmla="*/ 8440547 w 10035679"/>
                <a:gd name="connsiteY1306" fmla="*/ 3024219 h 5893281"/>
                <a:gd name="connsiteX1307" fmla="*/ 8440547 w 10035679"/>
                <a:gd name="connsiteY1307" fmla="*/ 3030861 h 5893281"/>
                <a:gd name="connsiteX1308" fmla="*/ 8440547 w 10035679"/>
                <a:gd name="connsiteY1308" fmla="*/ 3041124 h 5893281"/>
                <a:gd name="connsiteX1309" fmla="*/ 8444773 w 10035679"/>
                <a:gd name="connsiteY1309" fmla="*/ 3059238 h 5893281"/>
                <a:gd name="connsiteX1310" fmla="*/ 8432698 w 10035679"/>
                <a:gd name="connsiteY1310" fmla="*/ 3069500 h 5893281"/>
                <a:gd name="connsiteX1311" fmla="*/ 8426661 w 10035679"/>
                <a:gd name="connsiteY1311" fmla="*/ 3083991 h 5893281"/>
                <a:gd name="connsiteX1312" fmla="*/ 8418209 w 10035679"/>
                <a:gd name="connsiteY1312" fmla="*/ 3098480 h 5893281"/>
                <a:gd name="connsiteX1313" fmla="*/ 8394058 w 10035679"/>
                <a:gd name="connsiteY1313" fmla="*/ 3098480 h 5893281"/>
                <a:gd name="connsiteX1314" fmla="*/ 8390435 w 10035679"/>
                <a:gd name="connsiteY1314" fmla="*/ 3069500 h 5893281"/>
                <a:gd name="connsiteX1315" fmla="*/ 8388019 w 10035679"/>
                <a:gd name="connsiteY1315" fmla="*/ 3055009 h 5893281"/>
                <a:gd name="connsiteX1316" fmla="*/ 8380170 w 10035679"/>
                <a:gd name="connsiteY1316" fmla="*/ 3041124 h 5893281"/>
                <a:gd name="connsiteX1317" fmla="*/ 8374133 w 10035679"/>
                <a:gd name="connsiteY1317" fmla="*/ 3020596 h 5893281"/>
                <a:gd name="connsiteX1318" fmla="*/ 8394058 w 10035679"/>
                <a:gd name="connsiteY1318" fmla="*/ 3020596 h 5893281"/>
                <a:gd name="connsiteX1319" fmla="*/ 8418209 w 10035679"/>
                <a:gd name="connsiteY1319" fmla="*/ 2987388 h 5893281"/>
                <a:gd name="connsiteX1320" fmla="*/ 8450810 w 10035679"/>
                <a:gd name="connsiteY1320" fmla="*/ 2958409 h 5893281"/>
                <a:gd name="connsiteX1321" fmla="*/ 8489451 w 10035679"/>
                <a:gd name="connsiteY1321" fmla="*/ 2940297 h 5893281"/>
                <a:gd name="connsiteX1322" fmla="*/ 8503337 w 10035679"/>
                <a:gd name="connsiteY1322" fmla="*/ 2937882 h 5893281"/>
                <a:gd name="connsiteX1323" fmla="*/ 8517828 w 10035679"/>
                <a:gd name="connsiteY1323" fmla="*/ 2937882 h 5893281"/>
                <a:gd name="connsiteX1324" fmla="*/ 8529904 w 10035679"/>
                <a:gd name="connsiteY1324" fmla="*/ 2940297 h 5893281"/>
                <a:gd name="connsiteX1325" fmla="*/ 8535942 w 10035679"/>
                <a:gd name="connsiteY1325" fmla="*/ 2940297 h 5893281"/>
                <a:gd name="connsiteX1326" fmla="*/ 8541979 w 10035679"/>
                <a:gd name="connsiteY1326" fmla="*/ 2940297 h 5893281"/>
                <a:gd name="connsiteX1327" fmla="*/ 8550431 w 10035679"/>
                <a:gd name="connsiteY1327" fmla="*/ 2930032 h 5893281"/>
                <a:gd name="connsiteX1328" fmla="*/ 8556468 w 10035679"/>
                <a:gd name="connsiteY1328" fmla="*/ 2919769 h 5893281"/>
                <a:gd name="connsiteX1329" fmla="*/ 8560091 w 10035679"/>
                <a:gd name="connsiteY1329" fmla="*/ 2908900 h 5893281"/>
                <a:gd name="connsiteX1330" fmla="*/ 8564317 w 10035679"/>
                <a:gd name="connsiteY1330" fmla="*/ 2901053 h 5893281"/>
                <a:gd name="connsiteX1331" fmla="*/ 8570356 w 10035679"/>
                <a:gd name="connsiteY1331" fmla="*/ 2890788 h 5893281"/>
                <a:gd name="connsiteX1332" fmla="*/ 8582431 w 10035679"/>
                <a:gd name="connsiteY1332" fmla="*/ 2884752 h 5893281"/>
                <a:gd name="connsiteX1333" fmla="*/ 8584847 w 10035679"/>
                <a:gd name="connsiteY1333" fmla="*/ 2890788 h 5893281"/>
                <a:gd name="connsiteX1334" fmla="*/ 8588468 w 10035679"/>
                <a:gd name="connsiteY1334" fmla="*/ 2895014 h 5893281"/>
                <a:gd name="connsiteX1335" fmla="*/ 8592694 w 10035679"/>
                <a:gd name="connsiteY1335" fmla="*/ 2895014 h 5893281"/>
                <a:gd name="connsiteX1336" fmla="*/ 8596922 w 10035679"/>
                <a:gd name="connsiteY1336" fmla="*/ 2895014 h 5893281"/>
                <a:gd name="connsiteX1337" fmla="*/ 8598733 w 10035679"/>
                <a:gd name="connsiteY1337" fmla="*/ 2890788 h 5893281"/>
                <a:gd name="connsiteX1338" fmla="*/ 8627110 w 10035679"/>
                <a:gd name="connsiteY1338" fmla="*/ 2866035 h 5893281"/>
                <a:gd name="connsiteX1339" fmla="*/ 8645222 w 10035679"/>
                <a:gd name="connsiteY1339" fmla="*/ 2843092 h 5893281"/>
                <a:gd name="connsiteX1340" fmla="*/ 8653676 w 10035679"/>
                <a:gd name="connsiteY1340" fmla="*/ 2818338 h 5893281"/>
                <a:gd name="connsiteX1341" fmla="*/ 8659713 w 10035679"/>
                <a:gd name="connsiteY1341" fmla="*/ 2789962 h 5893281"/>
                <a:gd name="connsiteX1342" fmla="*/ 8669976 w 10035679"/>
                <a:gd name="connsiteY1342" fmla="*/ 2765206 h 5893281"/>
                <a:gd name="connsiteX1343" fmla="*/ 8691711 w 10035679"/>
                <a:gd name="connsiteY1343" fmla="*/ 2732001 h 5893281"/>
                <a:gd name="connsiteX1344" fmla="*/ 8677825 w 10035679"/>
                <a:gd name="connsiteY1344" fmla="*/ 2732001 h 5893281"/>
                <a:gd name="connsiteX1345" fmla="*/ 8667562 w 10035679"/>
                <a:gd name="connsiteY1345" fmla="*/ 2725962 h 5893281"/>
                <a:gd name="connsiteX1346" fmla="*/ 8663939 w 10035679"/>
                <a:gd name="connsiteY1346" fmla="*/ 2717510 h 5893281"/>
                <a:gd name="connsiteX1347" fmla="*/ 8659713 w 10035679"/>
                <a:gd name="connsiteY1347" fmla="*/ 2711474 h 5893281"/>
                <a:gd name="connsiteX1348" fmla="*/ 8659713 w 10035679"/>
                <a:gd name="connsiteY1348" fmla="*/ 2696983 h 5893281"/>
                <a:gd name="connsiteX1349" fmla="*/ 8659713 w 10035679"/>
                <a:gd name="connsiteY1349" fmla="*/ 2678871 h 5893281"/>
                <a:gd name="connsiteX1350" fmla="*/ 8663939 w 10035679"/>
                <a:gd name="connsiteY1350" fmla="*/ 2674643 h 5893281"/>
                <a:gd name="connsiteX1351" fmla="*/ 8667562 w 10035679"/>
                <a:gd name="connsiteY1351" fmla="*/ 2672229 h 5893281"/>
                <a:gd name="connsiteX1352" fmla="*/ 8667562 w 10035679"/>
                <a:gd name="connsiteY1352" fmla="*/ 2668605 h 5893281"/>
                <a:gd name="connsiteX1353" fmla="*/ 8667562 w 10035679"/>
                <a:gd name="connsiteY1353" fmla="*/ 2664379 h 5893281"/>
                <a:gd name="connsiteX1354" fmla="*/ 8682051 w 10035679"/>
                <a:gd name="connsiteY1354" fmla="*/ 2660153 h 5893281"/>
                <a:gd name="connsiteX1355" fmla="*/ 8691711 w 10035679"/>
                <a:gd name="connsiteY1355" fmla="*/ 2660153 h 5893281"/>
                <a:gd name="connsiteX1356" fmla="*/ 8698353 w 10035679"/>
                <a:gd name="connsiteY1356" fmla="*/ 2658340 h 5893281"/>
                <a:gd name="connsiteX1357" fmla="*/ 8706202 w 10035679"/>
                <a:gd name="connsiteY1357" fmla="*/ 2658340 h 5893281"/>
                <a:gd name="connsiteX1358" fmla="*/ 8706202 w 10035679"/>
                <a:gd name="connsiteY1358" fmla="*/ 2620909 h 5893281"/>
                <a:gd name="connsiteX1359" fmla="*/ 8712241 w 10035679"/>
                <a:gd name="connsiteY1359" fmla="*/ 2592533 h 5893281"/>
                <a:gd name="connsiteX1360" fmla="*/ 5124099 w 10035679"/>
                <a:gd name="connsiteY1360" fmla="*/ 2567174 h 5893281"/>
                <a:gd name="connsiteX1361" fmla="*/ 5122288 w 10035679"/>
                <a:gd name="connsiteY1361" fmla="*/ 2571405 h 5893281"/>
                <a:gd name="connsiteX1362" fmla="*/ 5118062 w 10035679"/>
                <a:gd name="connsiteY1362" fmla="*/ 2571405 h 5893281"/>
                <a:gd name="connsiteX1363" fmla="*/ 5113836 w 10035679"/>
                <a:gd name="connsiteY1363" fmla="*/ 2571405 h 5893281"/>
                <a:gd name="connsiteX1364" fmla="*/ 5113836 w 10035679"/>
                <a:gd name="connsiteY1364" fmla="*/ 2573214 h 5893281"/>
                <a:gd name="connsiteX1365" fmla="*/ 5109610 w 10035679"/>
                <a:gd name="connsiteY1365" fmla="*/ 2573214 h 5893281"/>
                <a:gd name="connsiteX1366" fmla="*/ 5103571 w 10035679"/>
                <a:gd name="connsiteY1366" fmla="*/ 2581666 h 5893281"/>
                <a:gd name="connsiteX1367" fmla="*/ 5095722 w 10035679"/>
                <a:gd name="connsiteY1367" fmla="*/ 2585892 h 5893281"/>
                <a:gd name="connsiteX1368" fmla="*/ 5095722 w 10035679"/>
                <a:gd name="connsiteY1368" fmla="*/ 2587705 h 5893281"/>
                <a:gd name="connsiteX1369" fmla="*/ 5095722 w 10035679"/>
                <a:gd name="connsiteY1369" fmla="*/ 2596157 h 5893281"/>
                <a:gd name="connsiteX1370" fmla="*/ 5095722 w 10035679"/>
                <a:gd name="connsiteY1370" fmla="*/ 2602194 h 5893281"/>
                <a:gd name="connsiteX1371" fmla="*/ 5095722 w 10035679"/>
                <a:gd name="connsiteY1371" fmla="*/ 2614268 h 5893281"/>
                <a:gd name="connsiteX1372" fmla="*/ 5124099 w 10035679"/>
                <a:gd name="connsiteY1372" fmla="*/ 2643250 h 5893281"/>
                <a:gd name="connsiteX1373" fmla="*/ 5150665 w 10035679"/>
                <a:gd name="connsiteY1373" fmla="*/ 2674040 h 5893281"/>
                <a:gd name="connsiteX1374" fmla="*/ 5174815 w 10035679"/>
                <a:gd name="connsiteY1374" fmla="*/ 2710871 h 5893281"/>
                <a:gd name="connsiteX1375" fmla="*/ 5203192 w 10035679"/>
                <a:gd name="connsiteY1375" fmla="*/ 2710871 h 5893281"/>
                <a:gd name="connsiteX1376" fmla="*/ 5203192 w 10035679"/>
                <a:gd name="connsiteY1376" fmla="*/ 2731398 h 5893281"/>
                <a:gd name="connsiteX1377" fmla="*/ 5231569 w 10035679"/>
                <a:gd name="connsiteY1377" fmla="*/ 2741661 h 5893281"/>
                <a:gd name="connsiteX1378" fmla="*/ 5252096 w 10035679"/>
                <a:gd name="connsiteY1378" fmla="*/ 2756153 h 5893281"/>
                <a:gd name="connsiteX1379" fmla="*/ 5274434 w 10035679"/>
                <a:gd name="connsiteY1379" fmla="*/ 2774869 h 5893281"/>
                <a:gd name="connsiteX1380" fmla="*/ 5274434 w 10035679"/>
                <a:gd name="connsiteY1380" fmla="*/ 2783321 h 5893281"/>
                <a:gd name="connsiteX1381" fmla="*/ 5266587 w 10035679"/>
                <a:gd name="connsiteY1381" fmla="*/ 2783321 h 5893281"/>
                <a:gd name="connsiteX1382" fmla="*/ 5260549 w 10035679"/>
                <a:gd name="connsiteY1382" fmla="*/ 2783321 h 5893281"/>
                <a:gd name="connsiteX1383" fmla="*/ 5252699 w 10035679"/>
                <a:gd name="connsiteY1383" fmla="*/ 2783321 h 5893281"/>
                <a:gd name="connsiteX1384" fmla="*/ 5248473 w 10035679"/>
                <a:gd name="connsiteY1384" fmla="*/ 2783321 h 5893281"/>
                <a:gd name="connsiteX1385" fmla="*/ 5242436 w 10035679"/>
                <a:gd name="connsiteY1385" fmla="*/ 2779095 h 5893281"/>
                <a:gd name="connsiteX1386" fmla="*/ 5232172 w 10035679"/>
                <a:gd name="connsiteY1386" fmla="*/ 2774869 h 5893281"/>
                <a:gd name="connsiteX1387" fmla="*/ 5221909 w 10035679"/>
                <a:gd name="connsiteY1387" fmla="*/ 2774869 h 5893281"/>
                <a:gd name="connsiteX1388" fmla="*/ 5221909 w 10035679"/>
                <a:gd name="connsiteY1388" fmla="*/ 2785131 h 5893281"/>
                <a:gd name="connsiteX1389" fmla="*/ 5223720 w 10035679"/>
                <a:gd name="connsiteY1389" fmla="*/ 2793586 h 5893281"/>
                <a:gd name="connsiteX1390" fmla="*/ 5227946 w 10035679"/>
                <a:gd name="connsiteY1390" fmla="*/ 2799622 h 5893281"/>
                <a:gd name="connsiteX1391" fmla="*/ 5227946 w 10035679"/>
                <a:gd name="connsiteY1391" fmla="*/ 2803848 h 5893281"/>
                <a:gd name="connsiteX1392" fmla="*/ 5232172 w 10035679"/>
                <a:gd name="connsiteY1392" fmla="*/ 2812301 h 5893281"/>
                <a:gd name="connsiteX1393" fmla="*/ 5233984 w 10035679"/>
                <a:gd name="connsiteY1393" fmla="*/ 2822565 h 5893281"/>
                <a:gd name="connsiteX1394" fmla="*/ 5223720 w 10035679"/>
                <a:gd name="connsiteY1394" fmla="*/ 2828602 h 5893281"/>
                <a:gd name="connsiteX1395" fmla="*/ 5217683 w 10035679"/>
                <a:gd name="connsiteY1395" fmla="*/ 2837056 h 5893281"/>
                <a:gd name="connsiteX1396" fmla="*/ 5209834 w 10035679"/>
                <a:gd name="connsiteY1396" fmla="*/ 2847318 h 5893281"/>
                <a:gd name="connsiteX1397" fmla="*/ 5203795 w 10035679"/>
                <a:gd name="connsiteY1397" fmla="*/ 2861809 h 5893281"/>
                <a:gd name="connsiteX1398" fmla="*/ 5181457 w 10035679"/>
                <a:gd name="connsiteY1398" fmla="*/ 2861809 h 5893281"/>
                <a:gd name="connsiteX1399" fmla="*/ 5181457 w 10035679"/>
                <a:gd name="connsiteY1399" fmla="*/ 2909505 h 5893281"/>
                <a:gd name="connsiteX1400" fmla="*/ 5165155 w 10035679"/>
                <a:gd name="connsiteY1400" fmla="*/ 2909505 h 5893281"/>
                <a:gd name="connsiteX1401" fmla="*/ 5147041 w 10035679"/>
                <a:gd name="connsiteY1401" fmla="*/ 2895016 h 5893281"/>
                <a:gd name="connsiteX1402" fmla="*/ 5124703 w 10035679"/>
                <a:gd name="connsiteY1402" fmla="*/ 2886562 h 5893281"/>
                <a:gd name="connsiteX1403" fmla="*/ 5108402 w 10035679"/>
                <a:gd name="connsiteY1403" fmla="*/ 2876300 h 5893281"/>
                <a:gd name="connsiteX1404" fmla="*/ 5096327 w 10035679"/>
                <a:gd name="connsiteY1404" fmla="*/ 2851544 h 5893281"/>
                <a:gd name="connsiteX1405" fmla="*/ 5124703 w 10035679"/>
                <a:gd name="connsiteY1405" fmla="*/ 2855772 h 5893281"/>
                <a:gd name="connsiteX1406" fmla="*/ 5153080 w 10035679"/>
                <a:gd name="connsiteY1406" fmla="*/ 2851544 h 5893281"/>
                <a:gd name="connsiteX1407" fmla="*/ 5175418 w 10035679"/>
                <a:gd name="connsiteY1407" fmla="*/ 2843092 h 5893281"/>
                <a:gd name="connsiteX1408" fmla="*/ 5189306 w 10035679"/>
                <a:gd name="connsiteY1408" fmla="*/ 2828602 h 5893281"/>
                <a:gd name="connsiteX1409" fmla="*/ 5193532 w 10035679"/>
                <a:gd name="connsiteY1409" fmla="*/ 2826791 h 5893281"/>
                <a:gd name="connsiteX1410" fmla="*/ 5193532 w 10035679"/>
                <a:gd name="connsiteY1410" fmla="*/ 2822565 h 5893281"/>
                <a:gd name="connsiteX1411" fmla="*/ 5195343 w 10035679"/>
                <a:gd name="connsiteY1411" fmla="*/ 2818339 h 5893281"/>
                <a:gd name="connsiteX1412" fmla="*/ 5195343 w 10035679"/>
                <a:gd name="connsiteY1412" fmla="*/ 2812301 h 5893281"/>
                <a:gd name="connsiteX1413" fmla="*/ 5195343 w 10035679"/>
                <a:gd name="connsiteY1413" fmla="*/ 2803848 h 5893281"/>
                <a:gd name="connsiteX1414" fmla="*/ 5142815 w 10035679"/>
                <a:gd name="connsiteY1414" fmla="*/ 2764604 h 5893281"/>
                <a:gd name="connsiteX1415" fmla="*/ 5086062 w 10035679"/>
                <a:gd name="connsiteY1415" fmla="*/ 2725360 h 5893281"/>
                <a:gd name="connsiteX1416" fmla="*/ 5067950 w 10035679"/>
                <a:gd name="connsiteY1416" fmla="*/ 2703021 h 5893281"/>
                <a:gd name="connsiteX1417" fmla="*/ 5051662 w 10035679"/>
                <a:gd name="connsiteY1417" fmla="*/ 2682495 h 5893281"/>
                <a:gd name="connsiteX1418" fmla="*/ 5037776 w 10035679"/>
                <a:gd name="connsiteY1418" fmla="*/ 2657739 h 5893281"/>
                <a:gd name="connsiteX1419" fmla="*/ 5015441 w 10035679"/>
                <a:gd name="connsiteY1419" fmla="*/ 2635401 h 5893281"/>
                <a:gd name="connsiteX1420" fmla="*/ 4987064 w 10035679"/>
                <a:gd name="connsiteY1420" fmla="*/ 2625135 h 5893281"/>
                <a:gd name="connsiteX1421" fmla="*/ 4962913 w 10035679"/>
                <a:gd name="connsiteY1421" fmla="*/ 2645663 h 5893281"/>
                <a:gd name="connsiteX1422" fmla="*/ 4930311 w 10035679"/>
                <a:gd name="connsiteY1422" fmla="*/ 2664379 h 5893281"/>
                <a:gd name="connsiteX1423" fmla="*/ 4891671 w 10035679"/>
                <a:gd name="connsiteY1423" fmla="*/ 2672833 h 5893281"/>
                <a:gd name="connsiteX1424" fmla="*/ 4887444 w 10035679"/>
                <a:gd name="connsiteY1424" fmla="*/ 2664379 h 5893281"/>
                <a:gd name="connsiteX1425" fmla="*/ 4885632 w 10035679"/>
                <a:gd name="connsiteY1425" fmla="*/ 2658345 h 5893281"/>
                <a:gd name="connsiteX1426" fmla="*/ 4881407 w 10035679"/>
                <a:gd name="connsiteY1426" fmla="*/ 2654117 h 5893281"/>
                <a:gd name="connsiteX1427" fmla="*/ 4873557 w 10035679"/>
                <a:gd name="connsiteY1427" fmla="*/ 2654117 h 5893281"/>
                <a:gd name="connsiteX1428" fmla="*/ 4871746 w 10035679"/>
                <a:gd name="connsiteY1428" fmla="*/ 2654117 h 5893281"/>
                <a:gd name="connsiteX1429" fmla="*/ 4863898 w 10035679"/>
                <a:gd name="connsiteY1429" fmla="*/ 2658345 h 5893281"/>
                <a:gd name="connsiteX1430" fmla="*/ 4845785 w 10035679"/>
                <a:gd name="connsiteY1430" fmla="*/ 2672833 h 5893281"/>
                <a:gd name="connsiteX1431" fmla="*/ 4839746 w 10035679"/>
                <a:gd name="connsiteY1431" fmla="*/ 2693362 h 5893281"/>
                <a:gd name="connsiteX1432" fmla="*/ 4835519 w 10035679"/>
                <a:gd name="connsiteY1432" fmla="*/ 2715700 h 5893281"/>
                <a:gd name="connsiteX1433" fmla="*/ 4825258 w 10035679"/>
                <a:gd name="connsiteY1433" fmla="*/ 2732001 h 5893281"/>
                <a:gd name="connsiteX1434" fmla="*/ 4786617 w 10035679"/>
                <a:gd name="connsiteY1434" fmla="*/ 2732001 h 5893281"/>
                <a:gd name="connsiteX1435" fmla="*/ 4772730 w 10035679"/>
                <a:gd name="connsiteY1435" fmla="*/ 2750719 h 5893281"/>
                <a:gd name="connsiteX1436" fmla="*/ 4762465 w 10035679"/>
                <a:gd name="connsiteY1436" fmla="*/ 2771246 h 5893281"/>
                <a:gd name="connsiteX1437" fmla="*/ 4754618 w 10035679"/>
                <a:gd name="connsiteY1437" fmla="*/ 2797812 h 5893281"/>
                <a:gd name="connsiteX1438" fmla="*/ 4750388 w 10035679"/>
                <a:gd name="connsiteY1438" fmla="*/ 2799622 h 5893281"/>
                <a:gd name="connsiteX1439" fmla="*/ 4750388 w 10035679"/>
                <a:gd name="connsiteY1439" fmla="*/ 2808074 h 5893281"/>
                <a:gd name="connsiteX1440" fmla="*/ 4754618 w 10035679"/>
                <a:gd name="connsiteY1440" fmla="*/ 2812301 h 5893281"/>
                <a:gd name="connsiteX1441" fmla="*/ 4758844 w 10035679"/>
                <a:gd name="connsiteY1441" fmla="*/ 2814113 h 5893281"/>
                <a:gd name="connsiteX1442" fmla="*/ 4764881 w 10035679"/>
                <a:gd name="connsiteY1442" fmla="*/ 2822565 h 5893281"/>
                <a:gd name="connsiteX1443" fmla="*/ 4769107 w 10035679"/>
                <a:gd name="connsiteY1443" fmla="*/ 2828602 h 5893281"/>
                <a:gd name="connsiteX1444" fmla="*/ 4758844 w 10035679"/>
                <a:gd name="connsiteY1444" fmla="*/ 2828602 h 5893281"/>
                <a:gd name="connsiteX1445" fmla="*/ 4754618 w 10035679"/>
                <a:gd name="connsiteY1445" fmla="*/ 2832830 h 5893281"/>
                <a:gd name="connsiteX1446" fmla="*/ 4750388 w 10035679"/>
                <a:gd name="connsiteY1446" fmla="*/ 2832830 h 5893281"/>
                <a:gd name="connsiteX1447" fmla="*/ 4748579 w 10035679"/>
                <a:gd name="connsiteY1447" fmla="*/ 2837056 h 5893281"/>
                <a:gd name="connsiteX1448" fmla="*/ 4744353 w 10035679"/>
                <a:gd name="connsiteY1448" fmla="*/ 2841282 h 5893281"/>
                <a:gd name="connsiteX1449" fmla="*/ 4736503 w 10035679"/>
                <a:gd name="connsiteY1449" fmla="*/ 2843092 h 5893281"/>
                <a:gd name="connsiteX1450" fmla="*/ 4736503 w 10035679"/>
                <a:gd name="connsiteY1450" fmla="*/ 2851544 h 5893281"/>
                <a:gd name="connsiteX1451" fmla="*/ 4736503 w 10035679"/>
                <a:gd name="connsiteY1451" fmla="*/ 2855772 h 5893281"/>
                <a:gd name="connsiteX1452" fmla="*/ 4736503 w 10035679"/>
                <a:gd name="connsiteY1452" fmla="*/ 2859393 h 5893281"/>
                <a:gd name="connsiteX1453" fmla="*/ 4736503 w 10035679"/>
                <a:gd name="connsiteY1453" fmla="*/ 2871469 h 5893281"/>
                <a:gd name="connsiteX1454" fmla="*/ 4712353 w 10035679"/>
                <a:gd name="connsiteY1454" fmla="*/ 2873279 h 5893281"/>
                <a:gd name="connsiteX1455" fmla="*/ 4702090 w 10035679"/>
                <a:gd name="connsiteY1455" fmla="*/ 2881733 h 5893281"/>
                <a:gd name="connsiteX1456" fmla="*/ 4694241 w 10035679"/>
                <a:gd name="connsiteY1456" fmla="*/ 2887770 h 5893281"/>
                <a:gd name="connsiteX1457" fmla="*/ 4688204 w 10035679"/>
                <a:gd name="connsiteY1457" fmla="*/ 2899845 h 5893281"/>
                <a:gd name="connsiteX1458" fmla="*/ 4677940 w 10035679"/>
                <a:gd name="connsiteY1458" fmla="*/ 2910110 h 5893281"/>
                <a:gd name="connsiteX1459" fmla="*/ 4665864 w 10035679"/>
                <a:gd name="connsiteY1459" fmla="*/ 2914336 h 5893281"/>
                <a:gd name="connsiteX1460" fmla="*/ 4659826 w 10035679"/>
                <a:gd name="connsiteY1460" fmla="*/ 2914336 h 5893281"/>
                <a:gd name="connsiteX1461" fmla="*/ 4649563 w 10035679"/>
                <a:gd name="connsiteY1461" fmla="*/ 2910110 h 5893281"/>
                <a:gd name="connsiteX1462" fmla="*/ 4641712 w 10035679"/>
                <a:gd name="connsiteY1462" fmla="*/ 2905882 h 5893281"/>
                <a:gd name="connsiteX1463" fmla="*/ 4635677 w 10035679"/>
                <a:gd name="connsiteY1463" fmla="*/ 2901656 h 5893281"/>
                <a:gd name="connsiteX1464" fmla="*/ 4631451 w 10035679"/>
                <a:gd name="connsiteY1464" fmla="*/ 2901656 h 5893281"/>
                <a:gd name="connsiteX1465" fmla="*/ 4625411 w 10035679"/>
                <a:gd name="connsiteY1465" fmla="*/ 2905882 h 5893281"/>
                <a:gd name="connsiteX1466" fmla="*/ 4617564 w 10035679"/>
                <a:gd name="connsiteY1466" fmla="*/ 2910110 h 5893281"/>
                <a:gd name="connsiteX1467" fmla="*/ 4611526 w 10035679"/>
                <a:gd name="connsiteY1467" fmla="*/ 2914336 h 5893281"/>
                <a:gd name="connsiteX1468" fmla="*/ 4599452 w 10035679"/>
                <a:gd name="connsiteY1468" fmla="*/ 2916147 h 5893281"/>
                <a:gd name="connsiteX1469" fmla="*/ 4599452 w 10035679"/>
                <a:gd name="connsiteY1469" fmla="*/ 2934863 h 5893281"/>
                <a:gd name="connsiteX1470" fmla="*/ 4698467 w 10035679"/>
                <a:gd name="connsiteY1470" fmla="*/ 2949354 h 5893281"/>
                <a:gd name="connsiteX1471" fmla="*/ 4726843 w 10035679"/>
                <a:gd name="connsiteY1471" fmla="*/ 2934863 h 5893281"/>
                <a:gd name="connsiteX1472" fmla="*/ 4755221 w 10035679"/>
                <a:gd name="connsiteY1472" fmla="*/ 2916147 h 5893281"/>
                <a:gd name="connsiteX1473" fmla="*/ 4777562 w 10035679"/>
                <a:gd name="connsiteY1473" fmla="*/ 2901656 h 5893281"/>
                <a:gd name="connsiteX1474" fmla="*/ 4807749 w 10035679"/>
                <a:gd name="connsiteY1474" fmla="*/ 2895619 h 5893281"/>
                <a:gd name="connsiteX1475" fmla="*/ 4854237 w 10035679"/>
                <a:gd name="connsiteY1475" fmla="*/ 2887167 h 5893281"/>
                <a:gd name="connsiteX1476" fmla="*/ 4903141 w 10035679"/>
                <a:gd name="connsiteY1476" fmla="*/ 2885354 h 5893281"/>
                <a:gd name="connsiteX1477" fmla="*/ 4958084 w 10035679"/>
                <a:gd name="connsiteY1477" fmla="*/ 2885354 h 5893281"/>
                <a:gd name="connsiteX1478" fmla="*/ 5002763 w 10035679"/>
                <a:gd name="connsiteY1478" fmla="*/ 2885354 h 5893281"/>
                <a:gd name="connsiteX1479" fmla="*/ 5041398 w 10035679"/>
                <a:gd name="connsiteY1479" fmla="*/ 2887167 h 5893281"/>
                <a:gd name="connsiteX1480" fmla="*/ 5059498 w 10035679"/>
                <a:gd name="connsiteY1480" fmla="*/ 2891393 h 5893281"/>
                <a:gd name="connsiteX1481" fmla="*/ 5068553 w 10035679"/>
                <a:gd name="connsiteY1481" fmla="*/ 2891393 h 5893281"/>
                <a:gd name="connsiteX1482" fmla="*/ 5056477 w 10035679"/>
                <a:gd name="connsiteY1482" fmla="*/ 2924599 h 5893281"/>
                <a:gd name="connsiteX1483" fmla="*/ 5050454 w 10035679"/>
                <a:gd name="connsiteY1483" fmla="*/ 2959616 h 5893281"/>
                <a:gd name="connsiteX1484" fmla="*/ 5042605 w 10035679"/>
                <a:gd name="connsiteY1484" fmla="*/ 2996445 h 5893281"/>
                <a:gd name="connsiteX1485" fmla="*/ 5054680 w 10035679"/>
                <a:gd name="connsiteY1485" fmla="*/ 3002484 h 5893281"/>
                <a:gd name="connsiteX1486" fmla="*/ 5056477 w 10035679"/>
                <a:gd name="connsiteY1486" fmla="*/ 3010936 h 5893281"/>
                <a:gd name="connsiteX1487" fmla="*/ 5064327 w 10035679"/>
                <a:gd name="connsiteY1487" fmla="*/ 3016975 h 5893281"/>
                <a:gd name="connsiteX1488" fmla="*/ 5068553 w 10035679"/>
                <a:gd name="connsiteY1488" fmla="*/ 3021201 h 5893281"/>
                <a:gd name="connsiteX1489" fmla="*/ 5074591 w 10035679"/>
                <a:gd name="connsiteY1489" fmla="*/ 3027238 h 5893281"/>
                <a:gd name="connsiteX1490" fmla="*/ 5098742 w 10035679"/>
                <a:gd name="connsiteY1490" fmla="*/ 3035690 h 5893281"/>
                <a:gd name="connsiteX1491" fmla="*/ 5127119 w 10035679"/>
                <a:gd name="connsiteY1491" fmla="*/ 3035690 h 5893281"/>
                <a:gd name="connsiteX1492" fmla="*/ 5155496 w 10035679"/>
                <a:gd name="connsiteY1492" fmla="*/ 3039918 h 5893281"/>
                <a:gd name="connsiteX1493" fmla="*/ 5183870 w 10035679"/>
                <a:gd name="connsiteY1493" fmla="*/ 3054407 h 5893281"/>
                <a:gd name="connsiteX1494" fmla="*/ 5191720 w 10035679"/>
                <a:gd name="connsiteY1494" fmla="*/ 3083388 h 5893281"/>
                <a:gd name="connsiteX1495" fmla="*/ 5205608 w 10035679"/>
                <a:gd name="connsiteY1495" fmla="*/ 3089425 h 5893281"/>
                <a:gd name="connsiteX1496" fmla="*/ 5226135 w 10035679"/>
                <a:gd name="connsiteY1496" fmla="*/ 3097877 h 5893281"/>
                <a:gd name="connsiteX1497" fmla="*/ 5254512 w 10035679"/>
                <a:gd name="connsiteY1497" fmla="*/ 3103916 h 5893281"/>
                <a:gd name="connsiteX1498" fmla="*/ 5278661 w 10035679"/>
                <a:gd name="connsiteY1498" fmla="*/ 3112368 h 5893281"/>
                <a:gd name="connsiteX1499" fmla="*/ 5292548 w 10035679"/>
                <a:gd name="connsiteY1499" fmla="*/ 3114178 h 5893281"/>
                <a:gd name="connsiteX1500" fmla="*/ 5296775 w 10035679"/>
                <a:gd name="connsiteY1500" fmla="*/ 3093651 h 5893281"/>
                <a:gd name="connsiteX1501" fmla="*/ 5304624 w 10035679"/>
                <a:gd name="connsiteY1501" fmla="*/ 3074934 h 5893281"/>
                <a:gd name="connsiteX1502" fmla="*/ 5310661 w 10035679"/>
                <a:gd name="connsiteY1502" fmla="*/ 3056219 h 5893281"/>
                <a:gd name="connsiteX1503" fmla="*/ 5333001 w 10035679"/>
                <a:gd name="connsiteY1503" fmla="*/ 3041728 h 5893281"/>
                <a:gd name="connsiteX1504" fmla="*/ 5363188 w 10035679"/>
                <a:gd name="connsiteY1504" fmla="*/ 3035690 h 5893281"/>
                <a:gd name="connsiteX1505" fmla="*/ 5391565 w 10035679"/>
                <a:gd name="connsiteY1505" fmla="*/ 3041728 h 5893281"/>
                <a:gd name="connsiteX1506" fmla="*/ 5419942 w 10035679"/>
                <a:gd name="connsiteY1506" fmla="*/ 3056219 h 5893281"/>
                <a:gd name="connsiteX1507" fmla="*/ 5448318 w 10035679"/>
                <a:gd name="connsiteY1507" fmla="*/ 3068293 h 5893281"/>
                <a:gd name="connsiteX1508" fmla="*/ 5462204 w 10035679"/>
                <a:gd name="connsiteY1508" fmla="*/ 3070105 h 5893281"/>
                <a:gd name="connsiteX1509" fmla="*/ 5490581 w 10035679"/>
                <a:gd name="connsiteY1509" fmla="*/ 3074331 h 5893281"/>
                <a:gd name="connsiteX1510" fmla="*/ 5518958 w 10035679"/>
                <a:gd name="connsiteY1510" fmla="*/ 3082783 h 5893281"/>
                <a:gd name="connsiteX1511" fmla="*/ 5547335 w 10035679"/>
                <a:gd name="connsiteY1511" fmla="*/ 3084594 h 5893281"/>
                <a:gd name="connsiteX1512" fmla="*/ 5569673 w 10035679"/>
                <a:gd name="connsiteY1512" fmla="*/ 3088822 h 5893281"/>
                <a:gd name="connsiteX1513" fmla="*/ 5579937 w 10035679"/>
                <a:gd name="connsiteY1513" fmla="*/ 3093048 h 5893281"/>
                <a:gd name="connsiteX1514" fmla="*/ 5585974 w 10035679"/>
                <a:gd name="connsiteY1514" fmla="*/ 3088822 h 5893281"/>
                <a:gd name="connsiteX1515" fmla="*/ 5590202 w 10035679"/>
                <a:gd name="connsiteY1515" fmla="*/ 3082783 h 5893281"/>
                <a:gd name="connsiteX1516" fmla="*/ 5594428 w 10035679"/>
                <a:gd name="connsiteY1516" fmla="*/ 3078557 h 5893281"/>
                <a:gd name="connsiteX1517" fmla="*/ 5600465 w 10035679"/>
                <a:gd name="connsiteY1517" fmla="*/ 3070105 h 5893281"/>
                <a:gd name="connsiteX1518" fmla="*/ 5608314 w 10035679"/>
                <a:gd name="connsiteY1518" fmla="*/ 3068293 h 5893281"/>
                <a:gd name="connsiteX1519" fmla="*/ 5614351 w 10035679"/>
                <a:gd name="connsiteY1519" fmla="*/ 3068293 h 5893281"/>
                <a:gd name="connsiteX1520" fmla="*/ 5624616 w 10035679"/>
                <a:gd name="connsiteY1520" fmla="*/ 3068293 h 5893281"/>
                <a:gd name="connsiteX1521" fmla="*/ 5651182 w 10035679"/>
                <a:gd name="connsiteY1521" fmla="*/ 3074331 h 5893281"/>
                <a:gd name="connsiteX1522" fmla="*/ 5671709 w 10035679"/>
                <a:gd name="connsiteY1522" fmla="*/ 3084594 h 5893281"/>
                <a:gd name="connsiteX1523" fmla="*/ 5695860 w 10035679"/>
                <a:gd name="connsiteY1523" fmla="*/ 3082783 h 5893281"/>
                <a:gd name="connsiteX1524" fmla="*/ 5722424 w 10035679"/>
                <a:gd name="connsiteY1524" fmla="*/ 3074331 h 5893281"/>
                <a:gd name="connsiteX1525" fmla="*/ 5724235 w 10035679"/>
                <a:gd name="connsiteY1525" fmla="*/ 3045350 h 5893281"/>
                <a:gd name="connsiteX1526" fmla="*/ 5738123 w 10035679"/>
                <a:gd name="connsiteY1526" fmla="*/ 3010333 h 5893281"/>
                <a:gd name="connsiteX1527" fmla="*/ 5750198 w 10035679"/>
                <a:gd name="connsiteY1527" fmla="*/ 2977126 h 5893281"/>
                <a:gd name="connsiteX1528" fmla="*/ 5753819 w 10035679"/>
                <a:gd name="connsiteY1528" fmla="*/ 2949354 h 5893281"/>
                <a:gd name="connsiteX1529" fmla="*/ 5747782 w 10035679"/>
                <a:gd name="connsiteY1529" fmla="*/ 2924599 h 5893281"/>
                <a:gd name="connsiteX1530" fmla="*/ 5743556 w 10035679"/>
                <a:gd name="connsiteY1530" fmla="*/ 2916147 h 5893281"/>
                <a:gd name="connsiteX1531" fmla="*/ 5743556 w 10035679"/>
                <a:gd name="connsiteY1531" fmla="*/ 2910110 h 5893281"/>
                <a:gd name="connsiteX1532" fmla="*/ 5739330 w 10035679"/>
                <a:gd name="connsiteY1532" fmla="*/ 2905882 h 5893281"/>
                <a:gd name="connsiteX1533" fmla="*/ 5735104 w 10035679"/>
                <a:gd name="connsiteY1533" fmla="*/ 2901656 h 5893281"/>
                <a:gd name="connsiteX1534" fmla="*/ 5729066 w 10035679"/>
                <a:gd name="connsiteY1534" fmla="*/ 2901656 h 5893281"/>
                <a:gd name="connsiteX1535" fmla="*/ 5721216 w 10035679"/>
                <a:gd name="connsiteY1535" fmla="*/ 2901656 h 5893281"/>
                <a:gd name="connsiteX1536" fmla="*/ 5707330 w 10035679"/>
                <a:gd name="connsiteY1536" fmla="*/ 2901656 h 5893281"/>
                <a:gd name="connsiteX1537" fmla="*/ 5691029 w 10035679"/>
                <a:gd name="connsiteY1537" fmla="*/ 2916147 h 5893281"/>
                <a:gd name="connsiteX1538" fmla="*/ 5677143 w 10035679"/>
                <a:gd name="connsiteY1538" fmla="*/ 2920373 h 5893281"/>
                <a:gd name="connsiteX1539" fmla="*/ 5663255 w 10035679"/>
                <a:gd name="connsiteY1539" fmla="*/ 2916147 h 5893281"/>
                <a:gd name="connsiteX1540" fmla="*/ 5649369 w 10035679"/>
                <a:gd name="connsiteY1540" fmla="*/ 2910110 h 5893281"/>
                <a:gd name="connsiteX1541" fmla="*/ 5631257 w 10035679"/>
                <a:gd name="connsiteY1541" fmla="*/ 2901656 h 5893281"/>
                <a:gd name="connsiteX1542" fmla="*/ 5620992 w 10035679"/>
                <a:gd name="connsiteY1542" fmla="*/ 2899845 h 5893281"/>
                <a:gd name="connsiteX1543" fmla="*/ 5613145 w 10035679"/>
                <a:gd name="connsiteY1543" fmla="*/ 2901656 h 5893281"/>
                <a:gd name="connsiteX1544" fmla="*/ 5602880 w 10035679"/>
                <a:gd name="connsiteY1544" fmla="*/ 2905882 h 5893281"/>
                <a:gd name="connsiteX1545" fmla="*/ 5598654 w 10035679"/>
                <a:gd name="connsiteY1545" fmla="*/ 2914336 h 5893281"/>
                <a:gd name="connsiteX1546" fmla="*/ 5592616 w 10035679"/>
                <a:gd name="connsiteY1546" fmla="*/ 2920373 h 5893281"/>
                <a:gd name="connsiteX1547" fmla="*/ 5584768 w 10035679"/>
                <a:gd name="connsiteY1547" fmla="*/ 2924599 h 5893281"/>
                <a:gd name="connsiteX1548" fmla="*/ 5554579 w 10035679"/>
                <a:gd name="connsiteY1548" fmla="*/ 2916147 h 5893281"/>
                <a:gd name="connsiteX1549" fmla="*/ 5521976 w 10035679"/>
                <a:gd name="connsiteY1549" fmla="*/ 2895619 h 5893281"/>
                <a:gd name="connsiteX1550" fmla="*/ 5497825 w 10035679"/>
                <a:gd name="connsiteY1550" fmla="*/ 2862412 h 5893281"/>
                <a:gd name="connsiteX1551" fmla="*/ 5485750 w 10035679"/>
                <a:gd name="connsiteY1551" fmla="*/ 2829206 h 5893281"/>
                <a:gd name="connsiteX1552" fmla="*/ 5485750 w 10035679"/>
                <a:gd name="connsiteY1552" fmla="*/ 2823168 h 5893281"/>
                <a:gd name="connsiteX1553" fmla="*/ 5485750 w 10035679"/>
                <a:gd name="connsiteY1553" fmla="*/ 2814716 h 5893281"/>
                <a:gd name="connsiteX1554" fmla="*/ 5485750 w 10035679"/>
                <a:gd name="connsiteY1554" fmla="*/ 2808679 h 5893281"/>
                <a:gd name="connsiteX1555" fmla="*/ 5485750 w 10035679"/>
                <a:gd name="connsiteY1555" fmla="*/ 2800225 h 5893281"/>
                <a:gd name="connsiteX1556" fmla="*/ 5485750 w 10035679"/>
                <a:gd name="connsiteY1556" fmla="*/ 2794189 h 5893281"/>
                <a:gd name="connsiteX1557" fmla="*/ 5489978 w 10035679"/>
                <a:gd name="connsiteY1557" fmla="*/ 2785737 h 5893281"/>
                <a:gd name="connsiteX1558" fmla="*/ 5494204 w 10035679"/>
                <a:gd name="connsiteY1558" fmla="*/ 2775472 h 5893281"/>
                <a:gd name="connsiteX1559" fmla="*/ 5486355 w 10035679"/>
                <a:gd name="connsiteY1559" fmla="*/ 2769435 h 5893281"/>
                <a:gd name="connsiteX1560" fmla="*/ 5480316 w 10035679"/>
                <a:gd name="connsiteY1560" fmla="*/ 2765209 h 5893281"/>
                <a:gd name="connsiteX1561" fmla="*/ 5476090 w 10035679"/>
                <a:gd name="connsiteY1561" fmla="*/ 2760983 h 5893281"/>
                <a:gd name="connsiteX1562" fmla="*/ 5471864 w 10035679"/>
                <a:gd name="connsiteY1562" fmla="*/ 2756755 h 5893281"/>
                <a:gd name="connsiteX1563" fmla="*/ 5465827 w 10035679"/>
                <a:gd name="connsiteY1563" fmla="*/ 2754945 h 5893281"/>
                <a:gd name="connsiteX1564" fmla="*/ 5455563 w 10035679"/>
                <a:gd name="connsiteY1564" fmla="*/ 2750719 h 5893281"/>
                <a:gd name="connsiteX1565" fmla="*/ 5451337 w 10035679"/>
                <a:gd name="connsiteY1565" fmla="*/ 2746492 h 5893281"/>
                <a:gd name="connsiteX1566" fmla="*/ 5447111 w 10035679"/>
                <a:gd name="connsiteY1566" fmla="*/ 2746492 h 5893281"/>
                <a:gd name="connsiteX1567" fmla="*/ 5442884 w 10035679"/>
                <a:gd name="connsiteY1567" fmla="*/ 2742266 h 5893281"/>
                <a:gd name="connsiteX1568" fmla="*/ 5436846 w 10035679"/>
                <a:gd name="connsiteY1568" fmla="*/ 2742266 h 5893281"/>
                <a:gd name="connsiteX1569" fmla="*/ 5428999 w 10035679"/>
                <a:gd name="connsiteY1569" fmla="*/ 2742266 h 5893281"/>
                <a:gd name="connsiteX1570" fmla="*/ 5428999 w 10035679"/>
                <a:gd name="connsiteY1570" fmla="*/ 2750719 h 5893281"/>
                <a:gd name="connsiteX1571" fmla="*/ 5422960 w 10035679"/>
                <a:gd name="connsiteY1571" fmla="*/ 2750719 h 5893281"/>
                <a:gd name="connsiteX1572" fmla="*/ 5422960 w 10035679"/>
                <a:gd name="connsiteY1572" fmla="*/ 2760983 h 5893281"/>
                <a:gd name="connsiteX1573" fmla="*/ 5427186 w 10035679"/>
                <a:gd name="connsiteY1573" fmla="*/ 2769435 h 5893281"/>
                <a:gd name="connsiteX1574" fmla="*/ 5427186 w 10035679"/>
                <a:gd name="connsiteY1574" fmla="*/ 2771246 h 5893281"/>
                <a:gd name="connsiteX1575" fmla="*/ 5427186 w 10035679"/>
                <a:gd name="connsiteY1575" fmla="*/ 2775472 h 5893281"/>
                <a:gd name="connsiteX1576" fmla="*/ 5422960 w 10035679"/>
                <a:gd name="connsiteY1576" fmla="*/ 2779698 h 5893281"/>
                <a:gd name="connsiteX1577" fmla="*/ 5418734 w 10035679"/>
                <a:gd name="connsiteY1577" fmla="*/ 2779698 h 5893281"/>
                <a:gd name="connsiteX1578" fmla="*/ 5412697 w 10035679"/>
                <a:gd name="connsiteY1578" fmla="*/ 2779698 h 5893281"/>
                <a:gd name="connsiteX1579" fmla="*/ 5398809 w 10035679"/>
                <a:gd name="connsiteY1579" fmla="*/ 2783926 h 5893281"/>
                <a:gd name="connsiteX1580" fmla="*/ 5394583 w 10035679"/>
                <a:gd name="connsiteY1580" fmla="*/ 2775472 h 5893281"/>
                <a:gd name="connsiteX1581" fmla="*/ 5390357 w 10035679"/>
                <a:gd name="connsiteY1581" fmla="*/ 2771246 h 5893281"/>
                <a:gd name="connsiteX1582" fmla="*/ 5390357 w 10035679"/>
                <a:gd name="connsiteY1582" fmla="*/ 2769435 h 5893281"/>
                <a:gd name="connsiteX1583" fmla="*/ 5384320 w 10035679"/>
                <a:gd name="connsiteY1583" fmla="*/ 2765209 h 5893281"/>
                <a:gd name="connsiteX1584" fmla="*/ 5384320 w 10035679"/>
                <a:gd name="connsiteY1584" fmla="*/ 2774869 h 5893281"/>
                <a:gd name="connsiteX1585" fmla="*/ 5402432 w 10035679"/>
                <a:gd name="connsiteY1585" fmla="*/ 2797207 h 5893281"/>
                <a:gd name="connsiteX1586" fmla="*/ 5416318 w 10035679"/>
                <a:gd name="connsiteY1586" fmla="*/ 2827999 h 5893281"/>
                <a:gd name="connsiteX1587" fmla="*/ 5422357 w 10035679"/>
                <a:gd name="connsiteY1587" fmla="*/ 2861206 h 5893281"/>
                <a:gd name="connsiteX1588" fmla="*/ 5412092 w 10035679"/>
                <a:gd name="connsiteY1588" fmla="*/ 2869658 h 5893281"/>
                <a:gd name="connsiteX1589" fmla="*/ 5404243 w 10035679"/>
                <a:gd name="connsiteY1589" fmla="*/ 2871469 h 5893281"/>
                <a:gd name="connsiteX1590" fmla="*/ 5402432 w 10035679"/>
                <a:gd name="connsiteY1590" fmla="*/ 2879921 h 5893281"/>
                <a:gd name="connsiteX1591" fmla="*/ 5398206 w 10035679"/>
                <a:gd name="connsiteY1591" fmla="*/ 2885960 h 5893281"/>
                <a:gd name="connsiteX1592" fmla="*/ 5398206 w 10035679"/>
                <a:gd name="connsiteY1592" fmla="*/ 2890186 h 5893281"/>
                <a:gd name="connsiteX1593" fmla="*/ 5393980 w 10035679"/>
                <a:gd name="connsiteY1593" fmla="*/ 2898638 h 5893281"/>
                <a:gd name="connsiteX1594" fmla="*/ 5389754 w 10035679"/>
                <a:gd name="connsiteY1594" fmla="*/ 2900450 h 5893281"/>
                <a:gd name="connsiteX1595" fmla="*/ 5379489 w 10035679"/>
                <a:gd name="connsiteY1595" fmla="*/ 2904676 h 5893281"/>
                <a:gd name="connsiteX1596" fmla="*/ 5369225 w 10035679"/>
                <a:gd name="connsiteY1596" fmla="*/ 2908902 h 5893281"/>
                <a:gd name="connsiteX1597" fmla="*/ 5364999 w 10035679"/>
                <a:gd name="connsiteY1597" fmla="*/ 2904676 h 5893281"/>
                <a:gd name="connsiteX1598" fmla="*/ 5360773 w 10035679"/>
                <a:gd name="connsiteY1598" fmla="*/ 2904676 h 5893281"/>
                <a:gd name="connsiteX1599" fmla="*/ 5358962 w 10035679"/>
                <a:gd name="connsiteY1599" fmla="*/ 2900450 h 5893281"/>
                <a:gd name="connsiteX1600" fmla="*/ 5351113 w 10035679"/>
                <a:gd name="connsiteY1600" fmla="*/ 2900450 h 5893281"/>
                <a:gd name="connsiteX1601" fmla="*/ 5318510 w 10035679"/>
                <a:gd name="connsiteY1601" fmla="*/ 2803848 h 5893281"/>
                <a:gd name="connsiteX1602" fmla="*/ 5312473 w 10035679"/>
                <a:gd name="connsiteY1602" fmla="*/ 2799622 h 5893281"/>
                <a:gd name="connsiteX1603" fmla="*/ 5304624 w 10035679"/>
                <a:gd name="connsiteY1603" fmla="*/ 2793586 h 5893281"/>
                <a:gd name="connsiteX1604" fmla="*/ 5294359 w 10035679"/>
                <a:gd name="connsiteY1604" fmla="*/ 2785131 h 5893281"/>
                <a:gd name="connsiteX1605" fmla="*/ 5288322 w 10035679"/>
                <a:gd name="connsiteY1605" fmla="*/ 2783321 h 5893281"/>
                <a:gd name="connsiteX1606" fmla="*/ 5280473 w 10035679"/>
                <a:gd name="connsiteY1606" fmla="*/ 2774869 h 5893281"/>
                <a:gd name="connsiteX1607" fmla="*/ 5276247 w 10035679"/>
                <a:gd name="connsiteY1607" fmla="*/ 2754342 h 5893281"/>
                <a:gd name="connsiteX1608" fmla="*/ 5280473 w 10035679"/>
                <a:gd name="connsiteY1608" fmla="*/ 2735625 h 5893281"/>
                <a:gd name="connsiteX1609" fmla="*/ 5284699 w 10035679"/>
                <a:gd name="connsiteY1609" fmla="*/ 2721134 h 5893281"/>
                <a:gd name="connsiteX1610" fmla="*/ 5284699 w 10035679"/>
                <a:gd name="connsiteY1610" fmla="*/ 2706643 h 5893281"/>
                <a:gd name="connsiteX1611" fmla="*/ 5274434 w 10035679"/>
                <a:gd name="connsiteY1611" fmla="*/ 2696380 h 5893281"/>
                <a:gd name="connsiteX1612" fmla="*/ 5247870 w 10035679"/>
                <a:gd name="connsiteY1612" fmla="*/ 2677664 h 5893281"/>
                <a:gd name="connsiteX1613" fmla="*/ 5227343 w 10035679"/>
                <a:gd name="connsiteY1613" fmla="*/ 2667398 h 5893281"/>
                <a:gd name="connsiteX1614" fmla="*/ 5209229 w 10035679"/>
                <a:gd name="connsiteY1614" fmla="*/ 2663173 h 5893281"/>
                <a:gd name="connsiteX1615" fmla="*/ 5192927 w 10035679"/>
                <a:gd name="connsiteY1615" fmla="*/ 2652908 h 5893281"/>
                <a:gd name="connsiteX1616" fmla="*/ 5179041 w 10035679"/>
                <a:gd name="connsiteY1616" fmla="*/ 2630570 h 5893281"/>
                <a:gd name="connsiteX1617" fmla="*/ 5165155 w 10035679"/>
                <a:gd name="connsiteY1617" fmla="*/ 2591326 h 5893281"/>
                <a:gd name="connsiteX1618" fmla="*/ 5136779 w 10035679"/>
                <a:gd name="connsiteY1618" fmla="*/ 2599779 h 5893281"/>
                <a:gd name="connsiteX1619" fmla="*/ 5132553 w 10035679"/>
                <a:gd name="connsiteY1619" fmla="*/ 2587705 h 5893281"/>
                <a:gd name="connsiteX1620" fmla="*/ 5132553 w 10035679"/>
                <a:gd name="connsiteY1620" fmla="*/ 2581666 h 5893281"/>
                <a:gd name="connsiteX1621" fmla="*/ 5128327 w 10035679"/>
                <a:gd name="connsiteY1621" fmla="*/ 2573214 h 5893281"/>
                <a:gd name="connsiteX1622" fmla="*/ 2701834 w 10035679"/>
                <a:gd name="connsiteY1622" fmla="*/ 2558722 h 5893281"/>
                <a:gd name="connsiteX1623" fmla="*/ 2701532 w 10035679"/>
                <a:gd name="connsiteY1623" fmla="*/ 2559325 h 5893281"/>
                <a:gd name="connsiteX1624" fmla="*/ 2707258 w 10035679"/>
                <a:gd name="connsiteY1624" fmla="*/ 2559325 h 5893281"/>
                <a:gd name="connsiteX1625" fmla="*/ 2707264 w 10035679"/>
                <a:gd name="connsiteY1625" fmla="*/ 2559325 h 5893281"/>
                <a:gd name="connsiteX1626" fmla="*/ 2705453 w 10035679"/>
                <a:gd name="connsiteY1626" fmla="*/ 2567781 h 5893281"/>
                <a:gd name="connsiteX1627" fmla="*/ 2701225 w 10035679"/>
                <a:gd name="connsiteY1627" fmla="*/ 2571402 h 5893281"/>
                <a:gd name="connsiteX1628" fmla="*/ 2696998 w 10035679"/>
                <a:gd name="connsiteY1628" fmla="*/ 2578044 h 5893281"/>
                <a:gd name="connsiteX1629" fmla="*/ 2696998 w 10035679"/>
                <a:gd name="connsiteY1629" fmla="*/ 2581667 h 5893281"/>
                <a:gd name="connsiteX1630" fmla="*/ 2695330 w 10035679"/>
                <a:gd name="connsiteY1630" fmla="*/ 2591678 h 5893281"/>
                <a:gd name="connsiteX1631" fmla="*/ 2695797 w 10035679"/>
                <a:gd name="connsiteY1631" fmla="*/ 2591929 h 5893281"/>
                <a:gd name="connsiteX1632" fmla="*/ 2697608 w 10035679"/>
                <a:gd name="connsiteY1632" fmla="*/ 2581666 h 5893281"/>
                <a:gd name="connsiteX1633" fmla="*/ 2697608 w 10035679"/>
                <a:gd name="connsiteY1633" fmla="*/ 2577441 h 5893281"/>
                <a:gd name="connsiteX1634" fmla="*/ 2701834 w 10035679"/>
                <a:gd name="connsiteY1634" fmla="*/ 2571402 h 5893281"/>
                <a:gd name="connsiteX1635" fmla="*/ 2706060 w 10035679"/>
                <a:gd name="connsiteY1635" fmla="*/ 2567174 h 5893281"/>
                <a:gd name="connsiteX1636" fmla="*/ 2707872 w 10035679"/>
                <a:gd name="connsiteY1636" fmla="*/ 2558722 h 5893281"/>
                <a:gd name="connsiteX1637" fmla="*/ 5611937 w 10035679"/>
                <a:gd name="connsiteY1637" fmla="*/ 2529138 h 5893281"/>
                <a:gd name="connsiteX1638" fmla="*/ 5604088 w 10035679"/>
                <a:gd name="connsiteY1638" fmla="*/ 2545439 h 5893281"/>
                <a:gd name="connsiteX1639" fmla="*/ 5590202 w 10035679"/>
                <a:gd name="connsiteY1639" fmla="*/ 2572008 h 5893281"/>
                <a:gd name="connsiteX1640" fmla="*/ 5572088 w 10035679"/>
                <a:gd name="connsiteY1640" fmla="*/ 2600986 h 5893281"/>
                <a:gd name="connsiteX1641" fmla="*/ 5555787 w 10035679"/>
                <a:gd name="connsiteY1641" fmla="*/ 2629967 h 5893281"/>
                <a:gd name="connsiteX1642" fmla="*/ 5541901 w 10035679"/>
                <a:gd name="connsiteY1642" fmla="*/ 2654720 h 5893281"/>
                <a:gd name="connsiteX1643" fmla="*/ 5534051 w 10035679"/>
                <a:gd name="connsiteY1643" fmla="*/ 2675248 h 5893281"/>
                <a:gd name="connsiteX1644" fmla="*/ 5534051 w 10035679"/>
                <a:gd name="connsiteY1644" fmla="*/ 2687324 h 5893281"/>
                <a:gd name="connsiteX1645" fmla="*/ 5538278 w 10035679"/>
                <a:gd name="connsiteY1645" fmla="*/ 2701815 h 5893281"/>
                <a:gd name="connsiteX1646" fmla="*/ 5538278 w 10035679"/>
                <a:gd name="connsiteY1646" fmla="*/ 2707850 h 5893281"/>
                <a:gd name="connsiteX1647" fmla="*/ 5542504 w 10035679"/>
                <a:gd name="connsiteY1647" fmla="*/ 2716304 h 5893281"/>
                <a:gd name="connsiteX1648" fmla="*/ 5548542 w 10035679"/>
                <a:gd name="connsiteY1648" fmla="*/ 2718115 h 5893281"/>
                <a:gd name="connsiteX1649" fmla="*/ 5556392 w 10035679"/>
                <a:gd name="connsiteY1649" fmla="*/ 2722342 h 5893281"/>
                <a:gd name="connsiteX1650" fmla="*/ 5566654 w 10035679"/>
                <a:gd name="connsiteY1650" fmla="*/ 2726567 h 5893281"/>
                <a:gd name="connsiteX1651" fmla="*/ 5595031 w 10035679"/>
                <a:gd name="connsiteY1651" fmla="*/ 2736833 h 5893281"/>
                <a:gd name="connsiteX1652" fmla="*/ 5623408 w 10035679"/>
                <a:gd name="connsiteY1652" fmla="*/ 2732606 h 5893281"/>
                <a:gd name="connsiteX1653" fmla="*/ 5647559 w 10035679"/>
                <a:gd name="connsiteY1653" fmla="*/ 2722342 h 5893281"/>
                <a:gd name="connsiteX1654" fmla="*/ 5675935 w 10035679"/>
                <a:gd name="connsiteY1654" fmla="*/ 2707850 h 5893281"/>
                <a:gd name="connsiteX1655" fmla="*/ 5704312 w 10035679"/>
                <a:gd name="connsiteY1655" fmla="*/ 2703625 h 5893281"/>
                <a:gd name="connsiteX1656" fmla="*/ 5732689 w 10035679"/>
                <a:gd name="connsiteY1656" fmla="*/ 2703625 h 5893281"/>
                <a:gd name="connsiteX1657" fmla="*/ 5750801 w 10035679"/>
                <a:gd name="connsiteY1657" fmla="*/ 2715700 h 5893281"/>
                <a:gd name="connsiteX1658" fmla="*/ 5764687 w 10035679"/>
                <a:gd name="connsiteY1658" fmla="*/ 2725965 h 5893281"/>
                <a:gd name="connsiteX1659" fmla="*/ 5780988 w 10035679"/>
                <a:gd name="connsiteY1659" fmla="*/ 2732001 h 5893281"/>
                <a:gd name="connsiteX1660" fmla="*/ 5823253 w 10035679"/>
                <a:gd name="connsiteY1660" fmla="*/ 2740454 h 5893281"/>
                <a:gd name="connsiteX1661" fmla="*/ 5865516 w 10035679"/>
                <a:gd name="connsiteY1661" fmla="*/ 2736228 h 5893281"/>
                <a:gd name="connsiteX1662" fmla="*/ 5904155 w 10035679"/>
                <a:gd name="connsiteY1662" fmla="*/ 2725965 h 5893281"/>
                <a:gd name="connsiteX1663" fmla="*/ 5915023 w 10035679"/>
                <a:gd name="connsiteY1663" fmla="*/ 2704229 h 5893281"/>
                <a:gd name="connsiteX1664" fmla="*/ 5902949 w 10035679"/>
                <a:gd name="connsiteY1664" fmla="*/ 2704229 h 5893281"/>
                <a:gd name="connsiteX1665" fmla="*/ 5886646 w 10035679"/>
                <a:gd name="connsiteY1665" fmla="*/ 2675248 h 5893281"/>
                <a:gd name="connsiteX1666" fmla="*/ 5858269 w 10035679"/>
                <a:gd name="connsiteY1666" fmla="*/ 2650493 h 5893281"/>
                <a:gd name="connsiteX1667" fmla="*/ 5817819 w 10035679"/>
                <a:gd name="connsiteY1667" fmla="*/ 2625741 h 5893281"/>
                <a:gd name="connsiteX1668" fmla="*/ 5779178 w 10035679"/>
                <a:gd name="connsiteY1668" fmla="*/ 2603401 h 5893281"/>
                <a:gd name="connsiteX1669" fmla="*/ 5748990 w 10035679"/>
                <a:gd name="connsiteY1669" fmla="*/ 2593138 h 5893281"/>
                <a:gd name="connsiteX1670" fmla="*/ 5730876 w 10035679"/>
                <a:gd name="connsiteY1670" fmla="*/ 2607627 h 5893281"/>
                <a:gd name="connsiteX1671" fmla="*/ 5706727 w 10035679"/>
                <a:gd name="connsiteY1671" fmla="*/ 2617891 h 5893281"/>
                <a:gd name="connsiteX1672" fmla="*/ 5688614 w 10035679"/>
                <a:gd name="connsiteY1672" fmla="*/ 2616081 h 5893281"/>
                <a:gd name="connsiteX1673" fmla="*/ 5678351 w 10035679"/>
                <a:gd name="connsiteY1673" fmla="*/ 2601591 h 5893281"/>
                <a:gd name="connsiteX1674" fmla="*/ 5664463 w 10035679"/>
                <a:gd name="connsiteY1674" fmla="*/ 2587099 h 5893281"/>
                <a:gd name="connsiteX1675" fmla="*/ 5656616 w 10035679"/>
                <a:gd name="connsiteY1675" fmla="*/ 2568384 h 5893281"/>
                <a:gd name="connsiteX1676" fmla="*/ 5680764 w 10035679"/>
                <a:gd name="connsiteY1676" fmla="*/ 2559928 h 5893281"/>
                <a:gd name="connsiteX1677" fmla="*/ 5678954 w 10035679"/>
                <a:gd name="connsiteY1677" fmla="*/ 2558119 h 5893281"/>
                <a:gd name="connsiteX1678" fmla="*/ 5674728 w 10035679"/>
                <a:gd name="connsiteY1678" fmla="*/ 2558119 h 5893281"/>
                <a:gd name="connsiteX1679" fmla="*/ 5670501 w 10035679"/>
                <a:gd name="connsiteY1679" fmla="*/ 2558119 h 5893281"/>
                <a:gd name="connsiteX1680" fmla="*/ 5664463 w 10035679"/>
                <a:gd name="connsiteY1680" fmla="*/ 2553892 h 5893281"/>
                <a:gd name="connsiteX1681" fmla="*/ 5652389 w 10035679"/>
                <a:gd name="connsiteY1681" fmla="*/ 2543628 h 5893281"/>
                <a:gd name="connsiteX1682" fmla="*/ 5642125 w 10035679"/>
                <a:gd name="connsiteY1682" fmla="*/ 2539402 h 5893281"/>
                <a:gd name="connsiteX1683" fmla="*/ 5628239 w 10035679"/>
                <a:gd name="connsiteY1683" fmla="*/ 2533364 h 5893281"/>
                <a:gd name="connsiteX1684" fmla="*/ 6178263 w 10035679"/>
                <a:gd name="connsiteY1684" fmla="*/ 2518875 h 5893281"/>
                <a:gd name="connsiteX1685" fmla="*/ 6155923 w 10035679"/>
                <a:gd name="connsiteY1685" fmla="*/ 2537592 h 5893281"/>
                <a:gd name="connsiteX1686" fmla="*/ 6131772 w 10035679"/>
                <a:gd name="connsiteY1686" fmla="*/ 2547854 h 5893281"/>
                <a:gd name="connsiteX1687" fmla="*/ 6107621 w 10035679"/>
                <a:gd name="connsiteY1687" fmla="*/ 2558119 h 5893281"/>
                <a:gd name="connsiteX1688" fmla="*/ 6085283 w 10035679"/>
                <a:gd name="connsiteY1688" fmla="*/ 2576838 h 5893281"/>
                <a:gd name="connsiteX1689" fmla="*/ 6071397 w 10035679"/>
                <a:gd name="connsiteY1689" fmla="*/ 2599175 h 5893281"/>
                <a:gd name="connsiteX1690" fmla="*/ 6065359 w 10035679"/>
                <a:gd name="connsiteY1690" fmla="*/ 2629967 h 5893281"/>
                <a:gd name="connsiteX1691" fmla="*/ 6075623 w 10035679"/>
                <a:gd name="connsiteY1691" fmla="*/ 2663173 h 5893281"/>
                <a:gd name="connsiteX1692" fmla="*/ 6097962 w 10035679"/>
                <a:gd name="connsiteY1692" fmla="*/ 2696380 h 5893281"/>
                <a:gd name="connsiteX1693" fmla="*/ 6118491 w 10035679"/>
                <a:gd name="connsiteY1693" fmla="*/ 2729586 h 5893281"/>
                <a:gd name="connsiteX1694" fmla="*/ 6142642 w 10035679"/>
                <a:gd name="connsiteY1694" fmla="*/ 2756153 h 5893281"/>
                <a:gd name="connsiteX1695" fmla="*/ 6156528 w 10035679"/>
                <a:gd name="connsiteY1695" fmla="*/ 2782718 h 5893281"/>
                <a:gd name="connsiteX1696" fmla="*/ 6132377 w 10035679"/>
                <a:gd name="connsiteY1696" fmla="*/ 2782718 h 5893281"/>
                <a:gd name="connsiteX1697" fmla="*/ 6132377 w 10035679"/>
                <a:gd name="connsiteY1697" fmla="*/ 2827999 h 5893281"/>
                <a:gd name="connsiteX1698" fmla="*/ 6140226 w 10035679"/>
                <a:gd name="connsiteY1698" fmla="*/ 2861206 h 5893281"/>
                <a:gd name="connsiteX1699" fmla="*/ 6160754 w 10035679"/>
                <a:gd name="connsiteY1699" fmla="*/ 2879921 h 5893281"/>
                <a:gd name="connsiteX1700" fmla="*/ 6196980 w 10035679"/>
                <a:gd name="connsiteY1700" fmla="*/ 2885960 h 5893281"/>
                <a:gd name="connsiteX1701" fmla="*/ 6249505 w 10035679"/>
                <a:gd name="connsiteY1701" fmla="*/ 2884149 h 5893281"/>
                <a:gd name="connsiteX1702" fmla="*/ 6245279 w 10035679"/>
                <a:gd name="connsiteY1702" fmla="*/ 2843092 h 5893281"/>
                <a:gd name="connsiteX1703" fmla="*/ 6237430 w 10035679"/>
                <a:gd name="connsiteY1703" fmla="*/ 2818339 h 5893281"/>
                <a:gd name="connsiteX1704" fmla="*/ 6227167 w 10035679"/>
                <a:gd name="connsiteY1704" fmla="*/ 2797812 h 5893281"/>
                <a:gd name="connsiteX1705" fmla="*/ 6222941 w 10035679"/>
                <a:gd name="connsiteY1705" fmla="*/ 2775472 h 5893281"/>
                <a:gd name="connsiteX1706" fmla="*/ 6227167 w 10035679"/>
                <a:gd name="connsiteY1706" fmla="*/ 2742266 h 5893281"/>
                <a:gd name="connsiteX1707" fmla="*/ 6235014 w 10035679"/>
                <a:gd name="connsiteY1707" fmla="*/ 2746492 h 5893281"/>
                <a:gd name="connsiteX1708" fmla="*/ 6241053 w 10035679"/>
                <a:gd name="connsiteY1708" fmla="*/ 2746492 h 5893281"/>
                <a:gd name="connsiteX1709" fmla="*/ 6248902 w 10035679"/>
                <a:gd name="connsiteY1709" fmla="*/ 2746492 h 5893281"/>
                <a:gd name="connsiteX1710" fmla="*/ 6254939 w 10035679"/>
                <a:gd name="connsiteY1710" fmla="*/ 2746492 h 5893281"/>
                <a:gd name="connsiteX1711" fmla="*/ 6265204 w 10035679"/>
                <a:gd name="connsiteY1711" fmla="*/ 2741661 h 5893281"/>
                <a:gd name="connsiteX1712" fmla="*/ 6259165 w 10035679"/>
                <a:gd name="connsiteY1712" fmla="*/ 2735625 h 5893281"/>
                <a:gd name="connsiteX1713" fmla="*/ 6251318 w 10035679"/>
                <a:gd name="connsiteY1713" fmla="*/ 2731398 h 5893281"/>
                <a:gd name="connsiteX1714" fmla="*/ 6249505 w 10035679"/>
                <a:gd name="connsiteY1714" fmla="*/ 2729586 h 5893281"/>
                <a:gd name="connsiteX1715" fmla="*/ 6241658 w 10035679"/>
                <a:gd name="connsiteY1715" fmla="*/ 2721134 h 5893281"/>
                <a:gd name="connsiteX1716" fmla="*/ 6235619 w 10035679"/>
                <a:gd name="connsiteY1716" fmla="*/ 2716908 h 5893281"/>
                <a:gd name="connsiteX1717" fmla="*/ 6231393 w 10035679"/>
                <a:gd name="connsiteY1717" fmla="*/ 2721134 h 5893281"/>
                <a:gd name="connsiteX1718" fmla="*/ 6231393 w 10035679"/>
                <a:gd name="connsiteY1718" fmla="*/ 2729586 h 5893281"/>
                <a:gd name="connsiteX1719" fmla="*/ 6227167 w 10035679"/>
                <a:gd name="connsiteY1719" fmla="*/ 2735625 h 5893281"/>
                <a:gd name="connsiteX1720" fmla="*/ 6227167 w 10035679"/>
                <a:gd name="connsiteY1720" fmla="*/ 2739851 h 5893281"/>
                <a:gd name="connsiteX1721" fmla="*/ 6222941 w 10035679"/>
                <a:gd name="connsiteY1721" fmla="*/ 2741661 h 5893281"/>
                <a:gd name="connsiteX1722" fmla="*/ 6221129 w 10035679"/>
                <a:gd name="connsiteY1722" fmla="*/ 2739851 h 5893281"/>
                <a:gd name="connsiteX1723" fmla="*/ 6216902 w 10035679"/>
                <a:gd name="connsiteY1723" fmla="*/ 2731398 h 5893281"/>
                <a:gd name="connsiteX1724" fmla="*/ 6206640 w 10035679"/>
                <a:gd name="connsiteY1724" fmla="*/ 2715097 h 5893281"/>
                <a:gd name="connsiteX1725" fmla="*/ 6196375 w 10035679"/>
                <a:gd name="connsiteY1725" fmla="*/ 2696380 h 5893281"/>
                <a:gd name="connsiteX1726" fmla="*/ 6198186 w 10035679"/>
                <a:gd name="connsiteY1726" fmla="*/ 2687929 h 5893281"/>
                <a:gd name="connsiteX1727" fmla="*/ 6202414 w 10035679"/>
                <a:gd name="connsiteY1727" fmla="*/ 2687929 h 5893281"/>
                <a:gd name="connsiteX1728" fmla="*/ 6206640 w 10035679"/>
                <a:gd name="connsiteY1728" fmla="*/ 2686117 h 5893281"/>
                <a:gd name="connsiteX1729" fmla="*/ 6208450 w 10035679"/>
                <a:gd name="connsiteY1729" fmla="*/ 2677664 h 5893281"/>
                <a:gd name="connsiteX1730" fmla="*/ 6178263 w 10035679"/>
                <a:gd name="connsiteY1730" fmla="*/ 2658946 h 5893281"/>
                <a:gd name="connsiteX1731" fmla="*/ 6154112 w 10035679"/>
                <a:gd name="connsiteY1731" fmla="*/ 2629967 h 5893281"/>
                <a:gd name="connsiteX1732" fmla="*/ 6140226 w 10035679"/>
                <a:gd name="connsiteY1732" fmla="*/ 2599175 h 5893281"/>
                <a:gd name="connsiteX1733" fmla="*/ 6178866 w 10035679"/>
                <a:gd name="connsiteY1733" fmla="*/ 2594949 h 5893281"/>
                <a:gd name="connsiteX1734" fmla="*/ 6207243 w 10035679"/>
                <a:gd name="connsiteY1734" fmla="*/ 2584685 h 5893281"/>
                <a:gd name="connsiteX1735" fmla="*/ 6221129 w 10035679"/>
                <a:gd name="connsiteY1735" fmla="*/ 2558119 h 5893281"/>
                <a:gd name="connsiteX1736" fmla="*/ 6227167 w 10035679"/>
                <a:gd name="connsiteY1736" fmla="*/ 2527327 h 5893281"/>
                <a:gd name="connsiteX1737" fmla="*/ 6216902 w 10035679"/>
                <a:gd name="connsiteY1737" fmla="*/ 2523101 h 5893281"/>
                <a:gd name="connsiteX1738" fmla="*/ 6206640 w 10035679"/>
                <a:gd name="connsiteY1738" fmla="*/ 2523101 h 5893281"/>
                <a:gd name="connsiteX1739" fmla="*/ 6196375 w 10035679"/>
                <a:gd name="connsiteY1739" fmla="*/ 2518875 h 5893281"/>
                <a:gd name="connsiteX1740" fmla="*/ 5799102 w 10035679"/>
                <a:gd name="connsiteY1740" fmla="*/ 2514044 h 5893281"/>
                <a:gd name="connsiteX1741" fmla="*/ 5770725 w 10035679"/>
                <a:gd name="connsiteY1741" fmla="*/ 2528535 h 5893281"/>
                <a:gd name="connsiteX1742" fmla="*/ 5736310 w 10035679"/>
                <a:gd name="connsiteY1742" fmla="*/ 2538798 h 5893281"/>
                <a:gd name="connsiteX1743" fmla="*/ 5736310 w 10035679"/>
                <a:gd name="connsiteY1743" fmla="*/ 2567781 h 5893281"/>
                <a:gd name="connsiteX1744" fmla="*/ 5750198 w 10035679"/>
                <a:gd name="connsiteY1744" fmla="*/ 2572008 h 5893281"/>
                <a:gd name="connsiteX1745" fmla="*/ 5766499 w 10035679"/>
                <a:gd name="connsiteY1745" fmla="*/ 2573817 h 5893281"/>
                <a:gd name="connsiteX1746" fmla="*/ 5788837 w 10035679"/>
                <a:gd name="connsiteY1746" fmla="*/ 2573817 h 5893281"/>
                <a:gd name="connsiteX1747" fmla="*/ 5788837 w 10035679"/>
                <a:gd name="connsiteY1747" fmla="*/ 2559325 h 5893281"/>
                <a:gd name="connsiteX1748" fmla="*/ 5794876 w 10035679"/>
                <a:gd name="connsiteY1748" fmla="*/ 2549063 h 5893281"/>
                <a:gd name="connsiteX1749" fmla="*/ 5799102 w 10035679"/>
                <a:gd name="connsiteY1749" fmla="*/ 2538798 h 5893281"/>
                <a:gd name="connsiteX1750" fmla="*/ 5799102 w 10035679"/>
                <a:gd name="connsiteY1750" fmla="*/ 2528535 h 5893281"/>
                <a:gd name="connsiteX1751" fmla="*/ 5799102 w 10035679"/>
                <a:gd name="connsiteY1751" fmla="*/ 2520083 h 5893281"/>
                <a:gd name="connsiteX1752" fmla="*/ 3052010 w 10035679"/>
                <a:gd name="connsiteY1752" fmla="*/ 2495327 h 5893281"/>
                <a:gd name="connsiteX1753" fmla="*/ 3058048 w 10035679"/>
                <a:gd name="connsiteY1753" fmla="*/ 2514043 h 5893281"/>
                <a:gd name="connsiteX1754" fmla="*/ 3061669 w 10035679"/>
                <a:gd name="connsiteY1754" fmla="*/ 2538797 h 5893281"/>
                <a:gd name="connsiteX1755" fmla="*/ 3065898 w 10035679"/>
                <a:gd name="connsiteY1755" fmla="*/ 2559325 h 5893281"/>
                <a:gd name="connsiteX1756" fmla="*/ 3061669 w 10035679"/>
                <a:gd name="connsiteY1756" fmla="*/ 2563549 h 5893281"/>
                <a:gd name="connsiteX1757" fmla="*/ 3058048 w 10035679"/>
                <a:gd name="connsiteY1757" fmla="*/ 2563549 h 5893281"/>
                <a:gd name="connsiteX1758" fmla="*/ 3055632 w 10035679"/>
                <a:gd name="connsiteY1758" fmla="*/ 2563549 h 5893281"/>
                <a:gd name="connsiteX1759" fmla="*/ 3055632 w 10035679"/>
                <a:gd name="connsiteY1759" fmla="*/ 2567777 h 5893281"/>
                <a:gd name="connsiteX1760" fmla="*/ 3052010 w 10035679"/>
                <a:gd name="connsiteY1760" fmla="*/ 2567777 h 5893281"/>
                <a:gd name="connsiteX1761" fmla="*/ 3037519 w 10035679"/>
                <a:gd name="connsiteY1761" fmla="*/ 2567777 h 5893281"/>
                <a:gd name="connsiteX1762" fmla="*/ 3033291 w 10035679"/>
                <a:gd name="connsiteY1762" fmla="*/ 2563549 h 5893281"/>
                <a:gd name="connsiteX1763" fmla="*/ 3033291 w 10035679"/>
                <a:gd name="connsiteY1763" fmla="*/ 2559325 h 5893281"/>
                <a:gd name="connsiteX1764" fmla="*/ 3033291 w 10035679"/>
                <a:gd name="connsiteY1764" fmla="*/ 2557512 h 5893281"/>
                <a:gd name="connsiteX1765" fmla="*/ 3029670 w 10035679"/>
                <a:gd name="connsiteY1765" fmla="*/ 2557512 h 5893281"/>
                <a:gd name="connsiteX1766" fmla="*/ 3027254 w 10035679"/>
                <a:gd name="connsiteY1766" fmla="*/ 2553288 h 5893281"/>
                <a:gd name="connsiteX1767" fmla="*/ 2265920 w 10035679"/>
                <a:gd name="connsiteY1767" fmla="*/ 2427706 h 5893281"/>
                <a:gd name="connsiteX1768" fmla="*/ 2249618 w 10035679"/>
                <a:gd name="connsiteY1768" fmla="*/ 2452462 h 5893281"/>
                <a:gd name="connsiteX1769" fmla="*/ 2231506 w 10035679"/>
                <a:gd name="connsiteY1769" fmla="*/ 2474799 h 5893281"/>
                <a:gd name="connsiteX1770" fmla="*/ 2221242 w 10035679"/>
                <a:gd name="connsiteY1770" fmla="*/ 2505592 h 5893281"/>
                <a:gd name="connsiteX1771" fmla="*/ 2241769 w 10035679"/>
                <a:gd name="connsiteY1771" fmla="*/ 2503779 h 5893281"/>
                <a:gd name="connsiteX1772" fmla="*/ 2255657 w 10035679"/>
                <a:gd name="connsiteY1772" fmla="*/ 2509818 h 5893281"/>
                <a:gd name="connsiteX1773" fmla="*/ 2265920 w 10035679"/>
                <a:gd name="connsiteY1773" fmla="*/ 2520080 h 5893281"/>
                <a:gd name="connsiteX1774" fmla="*/ 2279807 w 10035679"/>
                <a:gd name="connsiteY1774" fmla="*/ 2538798 h 5893281"/>
                <a:gd name="connsiteX1775" fmla="*/ 2284033 w 10035679"/>
                <a:gd name="connsiteY1775" fmla="*/ 2524308 h 5893281"/>
                <a:gd name="connsiteX1776" fmla="*/ 2284033 w 10035679"/>
                <a:gd name="connsiteY1776" fmla="*/ 2514044 h 5893281"/>
                <a:gd name="connsiteX1777" fmla="*/ 2288260 w 10035679"/>
                <a:gd name="connsiteY1777" fmla="*/ 2505592 h 5893281"/>
                <a:gd name="connsiteX1778" fmla="*/ 2288260 w 10035679"/>
                <a:gd name="connsiteY1778" fmla="*/ 2495327 h 5893281"/>
                <a:gd name="connsiteX1779" fmla="*/ 2306372 w 10035679"/>
                <a:gd name="connsiteY1779" fmla="*/ 2495327 h 5893281"/>
                <a:gd name="connsiteX1780" fmla="*/ 2316636 w 10035679"/>
                <a:gd name="connsiteY1780" fmla="*/ 2520080 h 5893281"/>
                <a:gd name="connsiteX1781" fmla="*/ 2332938 w 10035679"/>
                <a:gd name="connsiteY1781" fmla="*/ 2528535 h 5893281"/>
                <a:gd name="connsiteX1782" fmla="*/ 2346824 w 10035679"/>
                <a:gd name="connsiteY1782" fmla="*/ 2534573 h 5893281"/>
                <a:gd name="connsiteX1783" fmla="*/ 2360710 w 10035679"/>
                <a:gd name="connsiteY1783" fmla="*/ 2543023 h 5893281"/>
                <a:gd name="connsiteX1784" fmla="*/ 2374596 w 10035679"/>
                <a:gd name="connsiteY1784" fmla="*/ 2559325 h 5893281"/>
                <a:gd name="connsiteX1785" fmla="*/ 2360710 w 10035679"/>
                <a:gd name="connsiteY1785" fmla="*/ 2581666 h 5893281"/>
                <a:gd name="connsiteX1786" fmla="*/ 2344408 w 10035679"/>
                <a:gd name="connsiteY1786" fmla="*/ 2606420 h 5893281"/>
                <a:gd name="connsiteX1787" fmla="*/ 2330522 w 10035679"/>
                <a:gd name="connsiteY1787" fmla="*/ 2639628 h 5893281"/>
                <a:gd name="connsiteX1788" fmla="*/ 2318447 w 10035679"/>
                <a:gd name="connsiteY1788" fmla="*/ 2668606 h 5893281"/>
                <a:gd name="connsiteX1789" fmla="*/ 2318447 w 10035679"/>
                <a:gd name="connsiteY1789" fmla="*/ 2686722 h 5893281"/>
                <a:gd name="connsiteX1790" fmla="*/ 2320863 w 10035679"/>
                <a:gd name="connsiteY1790" fmla="*/ 2698794 h 5893281"/>
                <a:gd name="connsiteX1791" fmla="*/ 2320863 w 10035679"/>
                <a:gd name="connsiteY1791" fmla="*/ 2704833 h 5893281"/>
                <a:gd name="connsiteX1792" fmla="*/ 2325089 w 10035679"/>
                <a:gd name="connsiteY1792" fmla="*/ 2709059 h 5893281"/>
                <a:gd name="connsiteX1793" fmla="*/ 2329315 w 10035679"/>
                <a:gd name="connsiteY1793" fmla="*/ 2713285 h 5893281"/>
                <a:gd name="connsiteX1794" fmla="*/ 2331125 w 10035679"/>
                <a:gd name="connsiteY1794" fmla="*/ 2717511 h 5893281"/>
                <a:gd name="connsiteX1795" fmla="*/ 2343200 w 10035679"/>
                <a:gd name="connsiteY1795" fmla="*/ 2719323 h 5893281"/>
                <a:gd name="connsiteX1796" fmla="*/ 2343200 w 10035679"/>
                <a:gd name="connsiteY1796" fmla="*/ 2713285 h 5893281"/>
                <a:gd name="connsiteX1797" fmla="*/ 2349239 w 10035679"/>
                <a:gd name="connsiteY1797" fmla="*/ 2698794 h 5893281"/>
                <a:gd name="connsiteX1798" fmla="*/ 2359502 w 10035679"/>
                <a:gd name="connsiteY1798" fmla="*/ 2676456 h 5893281"/>
                <a:gd name="connsiteX1799" fmla="*/ 2371577 w 10035679"/>
                <a:gd name="connsiteY1799" fmla="*/ 2647475 h 5893281"/>
                <a:gd name="connsiteX1800" fmla="*/ 2381843 w 10035679"/>
                <a:gd name="connsiteY1800" fmla="*/ 2622721 h 5893281"/>
                <a:gd name="connsiteX1801" fmla="*/ 2392106 w 10035679"/>
                <a:gd name="connsiteY1801" fmla="*/ 2602194 h 5893281"/>
                <a:gd name="connsiteX1802" fmla="*/ 2396334 w 10035679"/>
                <a:gd name="connsiteY1802" fmla="*/ 2587703 h 5893281"/>
                <a:gd name="connsiteX1803" fmla="*/ 2420482 w 10035679"/>
                <a:gd name="connsiteY1803" fmla="*/ 2587703 h 5893281"/>
                <a:gd name="connsiteX1804" fmla="*/ 2424710 w 10035679"/>
                <a:gd name="connsiteY1804" fmla="*/ 2626946 h 5893281"/>
                <a:gd name="connsiteX1805" fmla="*/ 2424710 w 10035679"/>
                <a:gd name="connsiteY1805" fmla="*/ 2661965 h 5893281"/>
                <a:gd name="connsiteX1806" fmla="*/ 2424710 w 10035679"/>
                <a:gd name="connsiteY1806" fmla="*/ 2705436 h 5893281"/>
                <a:gd name="connsiteX1807" fmla="*/ 2428937 w 10035679"/>
                <a:gd name="connsiteY1807" fmla="*/ 2752529 h 5893281"/>
                <a:gd name="connsiteX1808" fmla="*/ 2473615 w 10035679"/>
                <a:gd name="connsiteY1808" fmla="*/ 2758568 h 5893281"/>
                <a:gd name="connsiteX1809" fmla="*/ 2491727 w 10035679"/>
                <a:gd name="connsiteY1809" fmla="*/ 2732002 h 5893281"/>
                <a:gd name="connsiteX1810" fmla="*/ 2524329 w 10035679"/>
                <a:gd name="connsiteY1810" fmla="*/ 2713285 h 5893281"/>
                <a:gd name="connsiteX1811" fmla="*/ 2558743 w 10035679"/>
                <a:gd name="connsiteY1811" fmla="*/ 2694568 h 5893281"/>
                <a:gd name="connsiteX1812" fmla="*/ 2594969 w 10035679"/>
                <a:gd name="connsiteY1812" fmla="*/ 2680080 h 5893281"/>
                <a:gd name="connsiteX1813" fmla="*/ 2629384 w 10035679"/>
                <a:gd name="connsiteY1813" fmla="*/ 2665587 h 5893281"/>
                <a:gd name="connsiteX1814" fmla="*/ 2661987 w 10035679"/>
                <a:gd name="connsiteY1814" fmla="*/ 2646870 h 5893281"/>
                <a:gd name="connsiteX1815" fmla="*/ 2675873 w 10035679"/>
                <a:gd name="connsiteY1815" fmla="*/ 2626343 h 5893281"/>
                <a:gd name="connsiteX1816" fmla="*/ 2668023 w 10035679"/>
                <a:gd name="connsiteY1816" fmla="*/ 2626343 h 5893281"/>
                <a:gd name="connsiteX1817" fmla="*/ 2666213 w 10035679"/>
                <a:gd name="connsiteY1817" fmla="*/ 2617891 h 5893281"/>
                <a:gd name="connsiteX1818" fmla="*/ 2666213 w 10035679"/>
                <a:gd name="connsiteY1818" fmla="*/ 2616079 h 5893281"/>
                <a:gd name="connsiteX1819" fmla="*/ 2661987 w 10035679"/>
                <a:gd name="connsiteY1819" fmla="*/ 2611853 h 5893281"/>
                <a:gd name="connsiteX1820" fmla="*/ 2657761 w 10035679"/>
                <a:gd name="connsiteY1820" fmla="*/ 2611853 h 5893281"/>
                <a:gd name="connsiteX1821" fmla="*/ 2653533 w 10035679"/>
                <a:gd name="connsiteY1821" fmla="*/ 2611853 h 5893281"/>
                <a:gd name="connsiteX1822" fmla="*/ 2647496 w 10035679"/>
                <a:gd name="connsiteY1822" fmla="*/ 2607627 h 5893281"/>
                <a:gd name="connsiteX1823" fmla="*/ 2633610 w 10035679"/>
                <a:gd name="connsiteY1823" fmla="*/ 2617891 h 5893281"/>
                <a:gd name="connsiteX1824" fmla="*/ 2609460 w 10035679"/>
                <a:gd name="connsiteY1824" fmla="*/ 2632381 h 5893281"/>
                <a:gd name="connsiteX1825" fmla="*/ 2581083 w 10035679"/>
                <a:gd name="connsiteY1825" fmla="*/ 2654720 h 5893281"/>
                <a:gd name="connsiteX1826" fmla="*/ 2544856 w 10035679"/>
                <a:gd name="connsiteY1826" fmla="*/ 2673438 h 5893281"/>
                <a:gd name="connsiteX1827" fmla="*/ 2512254 w 10035679"/>
                <a:gd name="connsiteY1827" fmla="*/ 2693965 h 5893281"/>
                <a:gd name="connsiteX1828" fmla="*/ 2482067 w 10035679"/>
                <a:gd name="connsiteY1828" fmla="*/ 2708456 h 5893281"/>
                <a:gd name="connsiteX1829" fmla="*/ 2459726 w 10035679"/>
                <a:gd name="connsiteY1829" fmla="*/ 2716908 h 5893281"/>
                <a:gd name="connsiteX1830" fmla="*/ 2453691 w 10035679"/>
                <a:gd name="connsiteY1830" fmla="*/ 2718719 h 5893281"/>
                <a:gd name="connsiteX1831" fmla="*/ 2449464 w 10035679"/>
                <a:gd name="connsiteY1831" fmla="*/ 2716908 h 5893281"/>
                <a:gd name="connsiteX1832" fmla="*/ 2445238 w 10035679"/>
                <a:gd name="connsiteY1832" fmla="*/ 2712682 h 5893281"/>
                <a:gd name="connsiteX1833" fmla="*/ 2445238 w 10035679"/>
                <a:gd name="connsiteY1833" fmla="*/ 2708456 h 5893281"/>
                <a:gd name="connsiteX1834" fmla="*/ 2445238 w 10035679"/>
                <a:gd name="connsiteY1834" fmla="*/ 2704228 h 5893281"/>
                <a:gd name="connsiteX1835" fmla="*/ 2443425 w 10035679"/>
                <a:gd name="connsiteY1835" fmla="*/ 2698192 h 5893281"/>
                <a:gd name="connsiteX1836" fmla="*/ 2453691 w 10035679"/>
                <a:gd name="connsiteY1836" fmla="*/ 2679475 h 5893281"/>
                <a:gd name="connsiteX1837" fmla="*/ 2453691 w 10035679"/>
                <a:gd name="connsiteY1837" fmla="*/ 2664982 h 5893281"/>
                <a:gd name="connsiteX1838" fmla="*/ 2449464 w 10035679"/>
                <a:gd name="connsiteY1838" fmla="*/ 2654720 h 5893281"/>
                <a:gd name="connsiteX1839" fmla="*/ 2445238 w 10035679"/>
                <a:gd name="connsiteY1839" fmla="*/ 2636005 h 5893281"/>
                <a:gd name="connsiteX1840" fmla="*/ 2453085 w 10035679"/>
                <a:gd name="connsiteY1840" fmla="*/ 2615476 h 5893281"/>
                <a:gd name="connsiteX1841" fmla="*/ 2457314 w 10035679"/>
                <a:gd name="connsiteY1841" fmla="*/ 2611251 h 5893281"/>
                <a:gd name="connsiteX1842" fmla="*/ 2459124 w 10035679"/>
                <a:gd name="connsiteY1842" fmla="*/ 2607025 h 5893281"/>
                <a:gd name="connsiteX1843" fmla="*/ 2463350 w 10035679"/>
                <a:gd name="connsiteY1843" fmla="*/ 2602799 h 5893281"/>
                <a:gd name="connsiteX1844" fmla="*/ 2467576 w 10035679"/>
                <a:gd name="connsiteY1844" fmla="*/ 2602799 h 5893281"/>
                <a:gd name="connsiteX1845" fmla="*/ 2471802 w 10035679"/>
                <a:gd name="connsiteY1845" fmla="*/ 2602799 h 5893281"/>
                <a:gd name="connsiteX1846" fmla="*/ 2473615 w 10035679"/>
                <a:gd name="connsiteY1846" fmla="*/ 2600986 h 5893281"/>
                <a:gd name="connsiteX1847" fmla="*/ 2477841 w 10035679"/>
                <a:gd name="connsiteY1847" fmla="*/ 2596760 h 5893281"/>
                <a:gd name="connsiteX1848" fmla="*/ 2477841 w 10035679"/>
                <a:gd name="connsiteY1848" fmla="*/ 2588308 h 5893281"/>
                <a:gd name="connsiteX1849" fmla="*/ 2482067 w 10035679"/>
                <a:gd name="connsiteY1849" fmla="*/ 2578043 h 5893281"/>
                <a:gd name="connsiteX1850" fmla="*/ 2482067 w 10035679"/>
                <a:gd name="connsiteY1850" fmla="*/ 2559325 h 5893281"/>
                <a:gd name="connsiteX1851" fmla="*/ 2463955 w 10035679"/>
                <a:gd name="connsiteY1851" fmla="*/ 2549062 h 5893281"/>
                <a:gd name="connsiteX1852" fmla="*/ 2445841 w 10035679"/>
                <a:gd name="connsiteY1852" fmla="*/ 2544836 h 5893281"/>
                <a:gd name="connsiteX1853" fmla="*/ 2431956 w 10035679"/>
                <a:gd name="connsiteY1853" fmla="*/ 2544836 h 5893281"/>
                <a:gd name="connsiteX1854" fmla="*/ 2415654 w 10035679"/>
                <a:gd name="connsiteY1854" fmla="*/ 2538798 h 5893281"/>
                <a:gd name="connsiteX1855" fmla="*/ 2389087 w 10035679"/>
                <a:gd name="connsiteY1855" fmla="*/ 2520080 h 5893281"/>
                <a:gd name="connsiteX1856" fmla="*/ 2372785 w 10035679"/>
                <a:gd name="connsiteY1856" fmla="*/ 2503779 h 5893281"/>
                <a:gd name="connsiteX1857" fmla="*/ 2360710 w 10035679"/>
                <a:gd name="connsiteY1857" fmla="*/ 2481442 h 5893281"/>
                <a:gd name="connsiteX1858" fmla="*/ 2346824 w 10035679"/>
                <a:gd name="connsiteY1858" fmla="*/ 2460914 h 5893281"/>
                <a:gd name="connsiteX1859" fmla="*/ 2330522 w 10035679"/>
                <a:gd name="connsiteY1859" fmla="*/ 2446423 h 5893281"/>
                <a:gd name="connsiteX1860" fmla="*/ 2302145 w 10035679"/>
                <a:gd name="connsiteY1860" fmla="*/ 2431931 h 5893281"/>
                <a:gd name="connsiteX1861" fmla="*/ 2977132 w 10035679"/>
                <a:gd name="connsiteY1861" fmla="*/ 2395103 h 5893281"/>
                <a:gd name="connsiteX1862" fmla="*/ 3003699 w 10035679"/>
                <a:gd name="connsiteY1862" fmla="*/ 2396914 h 5893281"/>
                <a:gd name="connsiteX1863" fmla="*/ 3019397 w 10035679"/>
                <a:gd name="connsiteY1863" fmla="*/ 2401140 h 5893281"/>
                <a:gd name="connsiteX1864" fmla="*/ 3041737 w 10035679"/>
                <a:gd name="connsiteY1864" fmla="*/ 2409595 h 5893281"/>
                <a:gd name="connsiteX1865" fmla="*/ 3041737 w 10035679"/>
                <a:gd name="connsiteY1865" fmla="*/ 2425897 h 5893281"/>
                <a:gd name="connsiteX1866" fmla="*/ 3033888 w 10035679"/>
                <a:gd name="connsiteY1866" fmla="*/ 2425897 h 5893281"/>
                <a:gd name="connsiteX1867" fmla="*/ 3027849 w 10035679"/>
                <a:gd name="connsiteY1867" fmla="*/ 2430123 h 5893281"/>
                <a:gd name="connsiteX1868" fmla="*/ 3019397 w 10035679"/>
                <a:gd name="connsiteY1868" fmla="*/ 2430123 h 5893281"/>
                <a:gd name="connsiteX1869" fmla="*/ 3013360 w 10035679"/>
                <a:gd name="connsiteY1869" fmla="*/ 2430123 h 5893281"/>
                <a:gd name="connsiteX1870" fmla="*/ 3003699 w 10035679"/>
                <a:gd name="connsiteY1870" fmla="*/ 2433747 h 5893281"/>
                <a:gd name="connsiteX1871" fmla="*/ 2995245 w 10035679"/>
                <a:gd name="connsiteY1871" fmla="*/ 2423482 h 5893281"/>
                <a:gd name="connsiteX1872" fmla="*/ 2991019 w 10035679"/>
                <a:gd name="connsiteY1872" fmla="*/ 2419858 h 5893281"/>
                <a:gd name="connsiteX1873" fmla="*/ 2989208 w 10035679"/>
                <a:gd name="connsiteY1873" fmla="*/ 2411405 h 5893281"/>
                <a:gd name="connsiteX1874" fmla="*/ 2984982 w 10035679"/>
                <a:gd name="connsiteY1874" fmla="*/ 2405368 h 5893281"/>
                <a:gd name="connsiteX1875" fmla="*/ 3143170 w 10035679"/>
                <a:gd name="connsiteY1875" fmla="*/ 2354046 h 5893281"/>
                <a:gd name="connsiteX1876" fmla="*/ 3165508 w 10035679"/>
                <a:gd name="connsiteY1876" fmla="*/ 2354046 h 5893281"/>
                <a:gd name="connsiteX1877" fmla="*/ 3165508 w 10035679"/>
                <a:gd name="connsiteY1877" fmla="*/ 2383026 h 5893281"/>
                <a:gd name="connsiteX1878" fmla="*/ 3165508 w 10035679"/>
                <a:gd name="connsiteY1878" fmla="*/ 2409592 h 5893281"/>
                <a:gd name="connsiteX1879" fmla="*/ 3169734 w 10035679"/>
                <a:gd name="connsiteY1879" fmla="*/ 2430120 h 5893281"/>
                <a:gd name="connsiteX1880" fmla="*/ 3171547 w 10035679"/>
                <a:gd name="connsiteY1880" fmla="*/ 2454270 h 5893281"/>
                <a:gd name="connsiteX1881" fmla="*/ 3211998 w 10035679"/>
                <a:gd name="connsiteY1881" fmla="*/ 2454270 h 5893281"/>
                <a:gd name="connsiteX1882" fmla="*/ 3211998 w 10035679"/>
                <a:gd name="connsiteY1882" fmla="*/ 2495325 h 5893281"/>
                <a:gd name="connsiteX1883" fmla="*/ 3228301 w 10035679"/>
                <a:gd name="connsiteY1883" fmla="*/ 2495325 h 5893281"/>
                <a:gd name="connsiteX1884" fmla="*/ 3232527 w 10035679"/>
                <a:gd name="connsiteY1884" fmla="*/ 2497138 h 5893281"/>
                <a:gd name="connsiteX1885" fmla="*/ 3236753 w 10035679"/>
                <a:gd name="connsiteY1885" fmla="*/ 2497138 h 5893281"/>
                <a:gd name="connsiteX1886" fmla="*/ 3240374 w 10035679"/>
                <a:gd name="connsiteY1886" fmla="*/ 2497138 h 5893281"/>
                <a:gd name="connsiteX1887" fmla="*/ 3242790 w 10035679"/>
                <a:gd name="connsiteY1887" fmla="*/ 2497138 h 5893281"/>
                <a:gd name="connsiteX1888" fmla="*/ 3246413 w 10035679"/>
                <a:gd name="connsiteY1888" fmla="*/ 2497138 h 5893281"/>
                <a:gd name="connsiteX1889" fmla="*/ 3250639 w 10035679"/>
                <a:gd name="connsiteY1889" fmla="*/ 2501364 h 5893281"/>
                <a:gd name="connsiteX1890" fmla="*/ 3246413 w 10035679"/>
                <a:gd name="connsiteY1890" fmla="*/ 2523702 h 5893281"/>
                <a:gd name="connsiteX1891" fmla="*/ 3240374 w 10035679"/>
                <a:gd name="connsiteY1891" fmla="*/ 2548457 h 5893281"/>
                <a:gd name="connsiteX1892" fmla="*/ 3236753 w 10035679"/>
                <a:gd name="connsiteY1892" fmla="*/ 2572606 h 5893281"/>
                <a:gd name="connsiteX1893" fmla="*/ 3228301 w 10035679"/>
                <a:gd name="connsiteY1893" fmla="*/ 2572606 h 5893281"/>
                <a:gd name="connsiteX1894" fmla="*/ 3226488 w 10035679"/>
                <a:gd name="connsiteY1894" fmla="*/ 2564759 h 5893281"/>
                <a:gd name="connsiteX1895" fmla="*/ 3226488 w 10035679"/>
                <a:gd name="connsiteY1895" fmla="*/ 2562343 h 5893281"/>
                <a:gd name="connsiteX1896" fmla="*/ 3226488 w 10035679"/>
                <a:gd name="connsiteY1896" fmla="*/ 2558721 h 5893281"/>
                <a:gd name="connsiteX1897" fmla="*/ 3222262 w 10035679"/>
                <a:gd name="connsiteY1897" fmla="*/ 2554494 h 5893281"/>
                <a:gd name="connsiteX1898" fmla="*/ 3222262 w 10035679"/>
                <a:gd name="connsiteY1898" fmla="*/ 2550269 h 5893281"/>
                <a:gd name="connsiteX1899" fmla="*/ 3218036 w 10035679"/>
                <a:gd name="connsiteY1899" fmla="*/ 2558721 h 5893281"/>
                <a:gd name="connsiteX1900" fmla="*/ 3214413 w 10035679"/>
                <a:gd name="connsiteY1900" fmla="*/ 2558721 h 5893281"/>
                <a:gd name="connsiteX1901" fmla="*/ 3214413 w 10035679"/>
                <a:gd name="connsiteY1901" fmla="*/ 2562343 h 5893281"/>
                <a:gd name="connsiteX1902" fmla="*/ 3211998 w 10035679"/>
                <a:gd name="connsiteY1902" fmla="*/ 2562343 h 5893281"/>
                <a:gd name="connsiteX1903" fmla="*/ 3204150 w 10035679"/>
                <a:gd name="connsiteY1903" fmla="*/ 2564759 h 5893281"/>
                <a:gd name="connsiteX1904" fmla="*/ 3204150 w 10035679"/>
                <a:gd name="connsiteY1904" fmla="*/ 2550269 h 5893281"/>
                <a:gd name="connsiteX1905" fmla="*/ 3208376 w 10035679"/>
                <a:gd name="connsiteY1905" fmla="*/ 2548457 h 5893281"/>
                <a:gd name="connsiteX1906" fmla="*/ 3208376 w 10035679"/>
                <a:gd name="connsiteY1906" fmla="*/ 2544229 h 5893281"/>
                <a:gd name="connsiteX1907" fmla="*/ 3211998 w 10035679"/>
                <a:gd name="connsiteY1907" fmla="*/ 2540004 h 5893281"/>
                <a:gd name="connsiteX1908" fmla="*/ 3211998 w 10035679"/>
                <a:gd name="connsiteY1908" fmla="*/ 2533967 h 5893281"/>
                <a:gd name="connsiteX1909" fmla="*/ 3211998 w 10035679"/>
                <a:gd name="connsiteY1909" fmla="*/ 2526118 h 5893281"/>
                <a:gd name="connsiteX1910" fmla="*/ 3204150 w 10035679"/>
                <a:gd name="connsiteY1910" fmla="*/ 2526118 h 5893281"/>
                <a:gd name="connsiteX1911" fmla="*/ 3189659 w 10035679"/>
                <a:gd name="connsiteY1911" fmla="*/ 2540004 h 5893281"/>
                <a:gd name="connsiteX1912" fmla="*/ 3175773 w 10035679"/>
                <a:gd name="connsiteY1912" fmla="*/ 2554494 h 5893281"/>
                <a:gd name="connsiteX1913" fmla="*/ 3157658 w 10035679"/>
                <a:gd name="connsiteY1913" fmla="*/ 2564759 h 5893281"/>
                <a:gd name="connsiteX1914" fmla="*/ 3157658 w 10035679"/>
                <a:gd name="connsiteY1914" fmla="*/ 2554494 h 5893281"/>
                <a:gd name="connsiteX1915" fmla="*/ 3157658 w 10035679"/>
                <a:gd name="connsiteY1915" fmla="*/ 2544229 h 5893281"/>
                <a:gd name="connsiteX1916" fmla="*/ 3157658 w 10035679"/>
                <a:gd name="connsiteY1916" fmla="*/ 2540004 h 5893281"/>
                <a:gd name="connsiteX1917" fmla="*/ 3155243 w 10035679"/>
                <a:gd name="connsiteY1917" fmla="*/ 2538193 h 5893281"/>
                <a:gd name="connsiteX1918" fmla="*/ 3147395 w 10035679"/>
                <a:gd name="connsiteY1918" fmla="*/ 2533967 h 5893281"/>
                <a:gd name="connsiteX1919" fmla="*/ 3137131 w 10035679"/>
                <a:gd name="connsiteY1919" fmla="*/ 2533967 h 5893281"/>
                <a:gd name="connsiteX1920" fmla="*/ 3119019 w 10035679"/>
                <a:gd name="connsiteY1920" fmla="*/ 2533967 h 5893281"/>
                <a:gd name="connsiteX1921" fmla="*/ 3112980 w 10035679"/>
                <a:gd name="connsiteY1921" fmla="*/ 2533967 h 5893281"/>
                <a:gd name="connsiteX1922" fmla="*/ 3104528 w 10035679"/>
                <a:gd name="connsiteY1922" fmla="*/ 2533967 h 5893281"/>
                <a:gd name="connsiteX1923" fmla="*/ 3094868 w 10035679"/>
                <a:gd name="connsiteY1923" fmla="*/ 2529741 h 5893281"/>
                <a:gd name="connsiteX1924" fmla="*/ 3084603 w 10035679"/>
                <a:gd name="connsiteY1924" fmla="*/ 2529741 h 5893281"/>
                <a:gd name="connsiteX1925" fmla="*/ 3074340 w 10035679"/>
                <a:gd name="connsiteY1925" fmla="*/ 2526118 h 5893281"/>
                <a:gd name="connsiteX1926" fmla="*/ 3066490 w 10035679"/>
                <a:gd name="connsiteY1926" fmla="*/ 2519476 h 5893281"/>
                <a:gd name="connsiteX1927" fmla="*/ 3086415 w 10035679"/>
                <a:gd name="connsiteY1927" fmla="*/ 2491099 h 5893281"/>
                <a:gd name="connsiteX1928" fmla="*/ 3108754 w 10035679"/>
                <a:gd name="connsiteY1928" fmla="*/ 2448234 h 5893281"/>
                <a:gd name="connsiteX1929" fmla="*/ 3123245 w 10035679"/>
                <a:gd name="connsiteY1929" fmla="*/ 2401140 h 5893281"/>
                <a:gd name="connsiteX1930" fmla="*/ 2472391 w 10035679"/>
                <a:gd name="connsiteY1930" fmla="*/ 2229672 h 5893281"/>
                <a:gd name="connsiteX1931" fmla="*/ 2502578 w 10035679"/>
                <a:gd name="connsiteY1931" fmla="*/ 2229672 h 5893281"/>
                <a:gd name="connsiteX1932" fmla="*/ 2502578 w 10035679"/>
                <a:gd name="connsiteY1932" fmla="*/ 2244162 h 5893281"/>
                <a:gd name="connsiteX1933" fmla="*/ 2496542 w 10035679"/>
                <a:gd name="connsiteY1933" fmla="*/ 2244162 h 5893281"/>
                <a:gd name="connsiteX1934" fmla="*/ 2492919 w 10035679"/>
                <a:gd name="connsiteY1934" fmla="*/ 2247783 h 5893281"/>
                <a:gd name="connsiteX1935" fmla="*/ 2490503 w 10035679"/>
                <a:gd name="connsiteY1935" fmla="*/ 2247783 h 5893281"/>
                <a:gd name="connsiteX1936" fmla="*/ 2486882 w 10035679"/>
                <a:gd name="connsiteY1936" fmla="*/ 2247783 h 5893281"/>
                <a:gd name="connsiteX1937" fmla="*/ 2482656 w 10035679"/>
                <a:gd name="connsiteY1937" fmla="*/ 2252012 h 5893281"/>
                <a:gd name="connsiteX1938" fmla="*/ 2472391 w 10035679"/>
                <a:gd name="connsiteY1938" fmla="*/ 2252012 h 5893281"/>
                <a:gd name="connsiteX1939" fmla="*/ 1043899 w 10035679"/>
                <a:gd name="connsiteY1939" fmla="*/ 2213370 h 5893281"/>
                <a:gd name="connsiteX1940" fmla="*/ 1057785 w 10035679"/>
                <a:gd name="connsiteY1940" fmla="*/ 2213370 h 5893281"/>
                <a:gd name="connsiteX1941" fmla="*/ 1063823 w 10035679"/>
                <a:gd name="connsiteY1941" fmla="*/ 2215181 h 5893281"/>
                <a:gd name="connsiteX1942" fmla="*/ 1072275 w 10035679"/>
                <a:gd name="connsiteY1942" fmla="*/ 2219408 h 5893281"/>
                <a:gd name="connsiteX1943" fmla="*/ 1081935 w 10035679"/>
                <a:gd name="connsiteY1943" fmla="*/ 2219408 h 5893281"/>
                <a:gd name="connsiteX1944" fmla="*/ 1096426 w 10035679"/>
                <a:gd name="connsiteY1944" fmla="*/ 2219408 h 5893281"/>
                <a:gd name="connsiteX1945" fmla="*/ 1100652 w 10035679"/>
                <a:gd name="connsiteY1945" fmla="*/ 2247783 h 5893281"/>
                <a:gd name="connsiteX1946" fmla="*/ 1106689 w 10035679"/>
                <a:gd name="connsiteY1946" fmla="*/ 2270726 h 5893281"/>
                <a:gd name="connsiteX1947" fmla="*/ 1110312 w 10035679"/>
                <a:gd name="connsiteY1947" fmla="*/ 2299103 h 5893281"/>
                <a:gd name="connsiteX1948" fmla="*/ 1096426 w 10035679"/>
                <a:gd name="connsiteY1948" fmla="*/ 2299103 h 5893281"/>
                <a:gd name="connsiteX1949" fmla="*/ 1088577 w 10035679"/>
                <a:gd name="connsiteY1949" fmla="*/ 2287028 h 5893281"/>
                <a:gd name="connsiteX1950" fmla="*/ 1081935 w 10035679"/>
                <a:gd name="connsiteY1950" fmla="*/ 2280991 h 5893281"/>
                <a:gd name="connsiteX1951" fmla="*/ 1072275 w 10035679"/>
                <a:gd name="connsiteY1951" fmla="*/ 2272539 h 5893281"/>
                <a:gd name="connsiteX1952" fmla="*/ 1063823 w 10035679"/>
                <a:gd name="connsiteY1952" fmla="*/ 2266500 h 5893281"/>
                <a:gd name="connsiteX1953" fmla="*/ 1057785 w 10035679"/>
                <a:gd name="connsiteY1953" fmla="*/ 2256238 h 5893281"/>
                <a:gd name="connsiteX1954" fmla="*/ 1049935 w 10035679"/>
                <a:gd name="connsiteY1954" fmla="*/ 2244162 h 5893281"/>
                <a:gd name="connsiteX1955" fmla="*/ 1045709 w 10035679"/>
                <a:gd name="connsiteY1955" fmla="*/ 2238124 h 5893281"/>
                <a:gd name="connsiteX1956" fmla="*/ 1043899 w 10035679"/>
                <a:gd name="connsiteY1956" fmla="*/ 2229672 h 5893281"/>
                <a:gd name="connsiteX1957" fmla="*/ 1043899 w 10035679"/>
                <a:gd name="connsiteY1957" fmla="*/ 2223635 h 5893281"/>
                <a:gd name="connsiteX1958" fmla="*/ 8722502 w 10035679"/>
                <a:gd name="connsiteY1958" fmla="*/ 2186807 h 5893281"/>
                <a:gd name="connsiteX1959" fmla="*/ 8726728 w 10035679"/>
                <a:gd name="connsiteY1959" fmla="*/ 2191033 h 5893281"/>
                <a:gd name="connsiteX1960" fmla="*/ 8726728 w 10035679"/>
                <a:gd name="connsiteY1960" fmla="*/ 2194656 h 5893281"/>
                <a:gd name="connsiteX1961" fmla="*/ 8728538 w 10035679"/>
                <a:gd name="connsiteY1961" fmla="*/ 2194656 h 5893281"/>
                <a:gd name="connsiteX1962" fmla="*/ 8728538 w 10035679"/>
                <a:gd name="connsiteY1962" fmla="*/ 2198882 h 5893281"/>
                <a:gd name="connsiteX1963" fmla="*/ 8740614 w 10035679"/>
                <a:gd name="connsiteY1963" fmla="*/ 2223635 h 5893281"/>
                <a:gd name="connsiteX1964" fmla="*/ 8740614 w 10035679"/>
                <a:gd name="connsiteY1964" fmla="*/ 2256239 h 5893281"/>
                <a:gd name="connsiteX1965" fmla="*/ 8740614 w 10035679"/>
                <a:gd name="connsiteY1965" fmla="*/ 2287031 h 5893281"/>
                <a:gd name="connsiteX1966" fmla="*/ 8746652 w 10035679"/>
                <a:gd name="connsiteY1966" fmla="*/ 2323860 h 5893281"/>
                <a:gd name="connsiteX1967" fmla="*/ 8756915 w 10035679"/>
                <a:gd name="connsiteY1967" fmla="*/ 2358276 h 5893281"/>
                <a:gd name="connsiteX1968" fmla="*/ 8775029 w 10035679"/>
                <a:gd name="connsiteY1968" fmla="*/ 2396916 h 5893281"/>
                <a:gd name="connsiteX1969" fmla="*/ 8785292 w 10035679"/>
                <a:gd name="connsiteY1969" fmla="*/ 2439783 h 5893281"/>
                <a:gd name="connsiteX1970" fmla="*/ 8736993 w 10035679"/>
                <a:gd name="connsiteY1970" fmla="*/ 2433744 h 5893281"/>
                <a:gd name="connsiteX1971" fmla="*/ 8736993 w 10035679"/>
                <a:gd name="connsiteY1971" fmla="*/ 2466347 h 5893281"/>
                <a:gd name="connsiteX1972" fmla="*/ 8743029 w 10035679"/>
                <a:gd name="connsiteY1972" fmla="*/ 2491103 h 5893281"/>
                <a:gd name="connsiteX1973" fmla="*/ 8746652 w 10035679"/>
                <a:gd name="connsiteY1973" fmla="*/ 2515857 h 5893281"/>
                <a:gd name="connsiteX1974" fmla="*/ 8755104 w 10035679"/>
                <a:gd name="connsiteY1974" fmla="*/ 2550270 h 5893281"/>
                <a:gd name="connsiteX1975" fmla="*/ 8743029 w 10035679"/>
                <a:gd name="connsiteY1975" fmla="*/ 2550270 h 5893281"/>
                <a:gd name="connsiteX1976" fmla="*/ 8736993 w 10035679"/>
                <a:gd name="connsiteY1976" fmla="*/ 2550270 h 5893281"/>
                <a:gd name="connsiteX1977" fmla="*/ 8726728 w 10035679"/>
                <a:gd name="connsiteY1977" fmla="*/ 2554497 h 5893281"/>
                <a:gd name="connsiteX1978" fmla="*/ 8722502 w 10035679"/>
                <a:gd name="connsiteY1978" fmla="*/ 2554497 h 5893281"/>
                <a:gd name="connsiteX1979" fmla="*/ 8716463 w 10035679"/>
                <a:gd name="connsiteY1979" fmla="*/ 2558725 h 5893281"/>
                <a:gd name="connsiteX1980" fmla="*/ 8708616 w 10035679"/>
                <a:gd name="connsiteY1980" fmla="*/ 2538195 h 5893281"/>
                <a:gd name="connsiteX1981" fmla="*/ 8704388 w 10035679"/>
                <a:gd name="connsiteY1981" fmla="*/ 2497140 h 5893281"/>
                <a:gd name="connsiteX1982" fmla="*/ 8704388 w 10035679"/>
                <a:gd name="connsiteY1982" fmla="*/ 2452461 h 5893281"/>
                <a:gd name="connsiteX1983" fmla="*/ 8704388 w 10035679"/>
                <a:gd name="connsiteY1983" fmla="*/ 2401141 h 5893281"/>
                <a:gd name="connsiteX1984" fmla="*/ 8704388 w 10035679"/>
                <a:gd name="connsiteY1984" fmla="*/ 2354047 h 5893281"/>
                <a:gd name="connsiteX1985" fmla="*/ 8698351 w 10035679"/>
                <a:gd name="connsiteY1985" fmla="*/ 2323860 h 5893281"/>
                <a:gd name="connsiteX1986" fmla="*/ 8698351 w 10035679"/>
                <a:gd name="connsiteY1986" fmla="*/ 2244164 h 5893281"/>
                <a:gd name="connsiteX1987" fmla="*/ 8704388 w 10035679"/>
                <a:gd name="connsiteY1987" fmla="*/ 2233901 h 5893281"/>
                <a:gd name="connsiteX1988" fmla="*/ 8708616 w 10035679"/>
                <a:gd name="connsiteY1988" fmla="*/ 2227862 h 5893281"/>
                <a:gd name="connsiteX1989" fmla="*/ 8712237 w 10035679"/>
                <a:gd name="connsiteY1989" fmla="*/ 2219410 h 5893281"/>
                <a:gd name="connsiteX1990" fmla="*/ 8716463 w 10035679"/>
                <a:gd name="connsiteY1990" fmla="*/ 2213373 h 5893281"/>
                <a:gd name="connsiteX1991" fmla="*/ 8718276 w 10035679"/>
                <a:gd name="connsiteY1991" fmla="*/ 2201297 h 5893281"/>
                <a:gd name="connsiteX1992" fmla="*/ 4566229 w 10035679"/>
                <a:gd name="connsiteY1992" fmla="*/ 2158429 h 5893281"/>
                <a:gd name="connsiteX1993" fmla="*/ 4574077 w 10035679"/>
                <a:gd name="connsiteY1993" fmla="*/ 2201297 h 5893281"/>
                <a:gd name="connsiteX1994" fmla="*/ 4569850 w 10035679"/>
                <a:gd name="connsiteY1994" fmla="*/ 2244164 h 5893281"/>
                <a:gd name="connsiteX1995" fmla="*/ 4560191 w 10035679"/>
                <a:gd name="connsiteY1995" fmla="*/ 2290655 h 5893281"/>
                <a:gd name="connsiteX1996" fmla="*/ 4531814 w 10035679"/>
                <a:gd name="connsiteY1996" fmla="*/ 2305144 h 5893281"/>
                <a:gd name="connsiteX1997" fmla="*/ 4505249 w 10035679"/>
                <a:gd name="connsiteY1997" fmla="*/ 2313598 h 5893281"/>
                <a:gd name="connsiteX1998" fmla="*/ 4466607 w 10035679"/>
                <a:gd name="connsiteY1998" fmla="*/ 2315409 h 5893281"/>
                <a:gd name="connsiteX1999" fmla="*/ 4466607 w 10035679"/>
                <a:gd name="connsiteY1999" fmla="*/ 2299108 h 5893281"/>
                <a:gd name="connsiteX2000" fmla="*/ 4476871 w 10035679"/>
                <a:gd name="connsiteY2000" fmla="*/ 2272541 h 5893281"/>
                <a:gd name="connsiteX2001" fmla="*/ 4476871 w 10035679"/>
                <a:gd name="connsiteY2001" fmla="*/ 2241748 h 5893281"/>
                <a:gd name="connsiteX2002" fmla="*/ 4475059 w 10035679"/>
                <a:gd name="connsiteY2002" fmla="*/ 2204919 h 5893281"/>
                <a:gd name="connsiteX2003" fmla="*/ 4494984 w 10035679"/>
                <a:gd name="connsiteY2003" fmla="*/ 2186807 h 5893281"/>
                <a:gd name="connsiteX2004" fmla="*/ 4513096 w 10035679"/>
                <a:gd name="connsiteY2004" fmla="*/ 2172315 h 5893281"/>
                <a:gd name="connsiteX2005" fmla="*/ 4533626 w 10035679"/>
                <a:gd name="connsiteY2005" fmla="*/ 2162052 h 5893281"/>
                <a:gd name="connsiteX2006" fmla="*/ 5072780 w 10035679"/>
                <a:gd name="connsiteY2006" fmla="*/ 2102884 h 5893281"/>
                <a:gd name="connsiteX2007" fmla="*/ 5078819 w 10035679"/>
                <a:gd name="connsiteY2007" fmla="*/ 2108921 h 5893281"/>
                <a:gd name="connsiteX2008" fmla="*/ 5083045 w 10035679"/>
                <a:gd name="connsiteY2008" fmla="*/ 2113148 h 5893281"/>
                <a:gd name="connsiteX2009" fmla="*/ 5086666 w 10035679"/>
                <a:gd name="connsiteY2009" fmla="*/ 2117375 h 5893281"/>
                <a:gd name="connsiteX2010" fmla="*/ 5086666 w 10035679"/>
                <a:gd name="connsiteY2010" fmla="*/ 2123411 h 5893281"/>
                <a:gd name="connsiteX2011" fmla="*/ 5086666 w 10035679"/>
                <a:gd name="connsiteY2011" fmla="*/ 2131863 h 5893281"/>
                <a:gd name="connsiteX2012" fmla="*/ 5089082 w 10035679"/>
                <a:gd name="connsiteY2012" fmla="*/ 2141525 h 5893281"/>
                <a:gd name="connsiteX2013" fmla="*/ 5086666 w 10035679"/>
                <a:gd name="connsiteY2013" fmla="*/ 2148164 h 5893281"/>
                <a:gd name="connsiteX2014" fmla="*/ 5083045 w 10035679"/>
                <a:gd name="connsiteY2014" fmla="*/ 2151788 h 5893281"/>
                <a:gd name="connsiteX2015" fmla="*/ 5083045 w 10035679"/>
                <a:gd name="connsiteY2015" fmla="*/ 2156013 h 5893281"/>
                <a:gd name="connsiteX2016" fmla="*/ 5083045 w 10035679"/>
                <a:gd name="connsiteY2016" fmla="*/ 2158429 h 5893281"/>
                <a:gd name="connsiteX2017" fmla="*/ 5083045 w 10035679"/>
                <a:gd name="connsiteY2017" fmla="*/ 2162052 h 5893281"/>
                <a:gd name="connsiteX2018" fmla="*/ 5078819 w 10035679"/>
                <a:gd name="connsiteY2018" fmla="*/ 2166278 h 5893281"/>
                <a:gd name="connsiteX2019" fmla="*/ 5074591 w 10035679"/>
                <a:gd name="connsiteY2019" fmla="*/ 2170504 h 5893281"/>
                <a:gd name="connsiteX2020" fmla="*/ 5072780 w 10035679"/>
                <a:gd name="connsiteY2020" fmla="*/ 2170504 h 5893281"/>
                <a:gd name="connsiteX2021" fmla="*/ 5068554 w 10035679"/>
                <a:gd name="connsiteY2021" fmla="*/ 2170504 h 5893281"/>
                <a:gd name="connsiteX2022" fmla="*/ 5064328 w 10035679"/>
                <a:gd name="connsiteY2022" fmla="*/ 2172315 h 5893281"/>
                <a:gd name="connsiteX2023" fmla="*/ 5058289 w 10035679"/>
                <a:gd name="connsiteY2023" fmla="*/ 2172315 h 5893281"/>
                <a:gd name="connsiteX2024" fmla="*/ 5046213 w 10035679"/>
                <a:gd name="connsiteY2024" fmla="*/ 2148164 h 5893281"/>
                <a:gd name="connsiteX2025" fmla="*/ 5040176 w 10035679"/>
                <a:gd name="connsiteY2025" fmla="*/ 2137902 h 5893281"/>
                <a:gd name="connsiteX2026" fmla="*/ 5040176 w 10035679"/>
                <a:gd name="connsiteY2026" fmla="*/ 2133676 h 5893281"/>
                <a:gd name="connsiteX2027" fmla="*/ 5044402 w 10035679"/>
                <a:gd name="connsiteY2027" fmla="*/ 2131863 h 5893281"/>
                <a:gd name="connsiteX2028" fmla="*/ 5058289 w 10035679"/>
                <a:gd name="connsiteY2028" fmla="*/ 2123411 h 5893281"/>
                <a:gd name="connsiteX2029" fmla="*/ 5234588 w 10035679"/>
                <a:gd name="connsiteY2029" fmla="*/ 2023187 h 5893281"/>
                <a:gd name="connsiteX2030" fmla="*/ 5244853 w 10035679"/>
                <a:gd name="connsiteY2030" fmla="*/ 2027414 h 5893281"/>
                <a:gd name="connsiteX2031" fmla="*/ 5249079 w 10035679"/>
                <a:gd name="connsiteY2031" fmla="*/ 2027414 h 5893281"/>
                <a:gd name="connsiteX2032" fmla="*/ 5252703 w 10035679"/>
                <a:gd name="connsiteY2032" fmla="*/ 2027414 h 5893281"/>
                <a:gd name="connsiteX2033" fmla="*/ 5255116 w 10035679"/>
                <a:gd name="connsiteY2033" fmla="*/ 2031640 h 5893281"/>
                <a:gd name="connsiteX2034" fmla="*/ 5259343 w 10035679"/>
                <a:gd name="connsiteY2034" fmla="*/ 2031640 h 5893281"/>
                <a:gd name="connsiteX2035" fmla="*/ 5252703 w 10035679"/>
                <a:gd name="connsiteY2035" fmla="*/ 2041904 h 5893281"/>
                <a:gd name="connsiteX2036" fmla="*/ 5249079 w 10035679"/>
                <a:gd name="connsiteY2036" fmla="*/ 2052167 h 5893281"/>
                <a:gd name="connsiteX2037" fmla="*/ 5244853 w 10035679"/>
                <a:gd name="connsiteY2037" fmla="*/ 2062432 h 5893281"/>
                <a:gd name="connsiteX2038" fmla="*/ 5238814 w 10035679"/>
                <a:gd name="connsiteY2038" fmla="*/ 2074507 h 5893281"/>
                <a:gd name="connsiteX2039" fmla="*/ 5226738 w 10035679"/>
                <a:gd name="connsiteY2039" fmla="*/ 2080544 h 5893281"/>
                <a:gd name="connsiteX2040" fmla="*/ 5226738 w 10035679"/>
                <a:gd name="connsiteY2040" fmla="*/ 2070281 h 5893281"/>
                <a:gd name="connsiteX2041" fmla="*/ 5224325 w 10035679"/>
                <a:gd name="connsiteY2041" fmla="*/ 2070281 h 5893281"/>
                <a:gd name="connsiteX2042" fmla="*/ 5224325 w 10035679"/>
                <a:gd name="connsiteY2042" fmla="*/ 2066055 h 5893281"/>
                <a:gd name="connsiteX2043" fmla="*/ 5224325 w 10035679"/>
                <a:gd name="connsiteY2043" fmla="*/ 2062432 h 5893281"/>
                <a:gd name="connsiteX2044" fmla="*/ 5220701 w 10035679"/>
                <a:gd name="connsiteY2044" fmla="*/ 2055790 h 5893281"/>
                <a:gd name="connsiteX2045" fmla="*/ 5226738 w 10035679"/>
                <a:gd name="connsiteY2045" fmla="*/ 2047941 h 5893281"/>
                <a:gd name="connsiteX2046" fmla="*/ 5230966 w 10035679"/>
                <a:gd name="connsiteY2046" fmla="*/ 2041904 h 5893281"/>
                <a:gd name="connsiteX2047" fmla="*/ 5234588 w 10035679"/>
                <a:gd name="connsiteY2047" fmla="*/ 2033452 h 5893281"/>
                <a:gd name="connsiteX2048" fmla="*/ 498707 w 10035679"/>
                <a:gd name="connsiteY2048" fmla="*/ 2017150 h 5893281"/>
                <a:gd name="connsiteX2049" fmla="*/ 508973 w 10035679"/>
                <a:gd name="connsiteY2049" fmla="*/ 2033451 h 5893281"/>
                <a:gd name="connsiteX2050" fmla="*/ 508973 w 10035679"/>
                <a:gd name="connsiteY2050" fmla="*/ 2047942 h 5893281"/>
                <a:gd name="connsiteX2051" fmla="*/ 498707 w 10035679"/>
                <a:gd name="connsiteY2051" fmla="*/ 2066054 h 5893281"/>
                <a:gd name="connsiteX2052" fmla="*/ 484218 w 10035679"/>
                <a:gd name="connsiteY2052" fmla="*/ 2076318 h 5893281"/>
                <a:gd name="connsiteX2053" fmla="*/ 470331 w 10035679"/>
                <a:gd name="connsiteY2053" fmla="*/ 2084771 h 5893281"/>
                <a:gd name="connsiteX2054" fmla="*/ 466103 w 10035679"/>
                <a:gd name="connsiteY2054" fmla="*/ 2088996 h 5893281"/>
                <a:gd name="connsiteX2055" fmla="*/ 460066 w 10035679"/>
                <a:gd name="connsiteY2055" fmla="*/ 2080544 h 5893281"/>
                <a:gd name="connsiteX2056" fmla="*/ 455840 w 10035679"/>
                <a:gd name="connsiteY2056" fmla="*/ 2074506 h 5893281"/>
                <a:gd name="connsiteX2057" fmla="*/ 452217 w 10035679"/>
                <a:gd name="connsiteY2057" fmla="*/ 2062431 h 5893281"/>
                <a:gd name="connsiteX2058" fmla="*/ 452217 w 10035679"/>
                <a:gd name="connsiteY2058" fmla="*/ 2052168 h 5893281"/>
                <a:gd name="connsiteX2059" fmla="*/ 447991 w 10035679"/>
                <a:gd name="connsiteY2059" fmla="*/ 2041903 h 5893281"/>
                <a:gd name="connsiteX2060" fmla="*/ 473953 w 10035679"/>
                <a:gd name="connsiteY2060" fmla="*/ 2031641 h 5893281"/>
                <a:gd name="connsiteX2061" fmla="*/ 480595 w 10035679"/>
                <a:gd name="connsiteY2061" fmla="*/ 2027415 h 5893281"/>
                <a:gd name="connsiteX2062" fmla="*/ 490255 w 10035679"/>
                <a:gd name="connsiteY2062" fmla="*/ 2023187 h 5893281"/>
                <a:gd name="connsiteX2063" fmla="*/ 5362585 w 10035679"/>
                <a:gd name="connsiteY2063" fmla="*/ 1970057 h 5893281"/>
                <a:gd name="connsiteX2064" fmla="*/ 5390964 w 10035679"/>
                <a:gd name="connsiteY2064" fmla="*/ 1984548 h 5893281"/>
                <a:gd name="connsiteX2065" fmla="*/ 5390964 w 10035679"/>
                <a:gd name="connsiteY2065" fmla="*/ 1994812 h 5893281"/>
                <a:gd name="connsiteX2066" fmla="*/ 5382509 w 10035679"/>
                <a:gd name="connsiteY2066" fmla="*/ 1994812 h 5893281"/>
                <a:gd name="connsiteX2067" fmla="*/ 5380698 w 10035679"/>
                <a:gd name="connsiteY2067" fmla="*/ 1999039 h 5893281"/>
                <a:gd name="connsiteX2068" fmla="*/ 5372849 w 10035679"/>
                <a:gd name="connsiteY2068" fmla="*/ 2002661 h 5893281"/>
                <a:gd name="connsiteX2069" fmla="*/ 5368622 w 10035679"/>
                <a:gd name="connsiteY2069" fmla="*/ 2009303 h 5893281"/>
                <a:gd name="connsiteX2070" fmla="*/ 5362585 w 10035679"/>
                <a:gd name="connsiteY2070" fmla="*/ 2005077 h 5893281"/>
                <a:gd name="connsiteX2071" fmla="*/ 5358357 w 10035679"/>
                <a:gd name="connsiteY2071" fmla="*/ 2005077 h 5893281"/>
                <a:gd name="connsiteX2072" fmla="*/ 5354131 w 10035679"/>
                <a:gd name="connsiteY2072" fmla="*/ 2002661 h 5893281"/>
                <a:gd name="connsiteX2073" fmla="*/ 5352320 w 10035679"/>
                <a:gd name="connsiteY2073" fmla="*/ 2002661 h 5893281"/>
                <a:gd name="connsiteX2074" fmla="*/ 5352320 w 10035679"/>
                <a:gd name="connsiteY2074" fmla="*/ 1994812 h 5893281"/>
                <a:gd name="connsiteX2075" fmla="*/ 5352320 w 10035679"/>
                <a:gd name="connsiteY2075" fmla="*/ 1988775 h 5893281"/>
                <a:gd name="connsiteX2076" fmla="*/ 5352320 w 10035679"/>
                <a:gd name="connsiteY2076" fmla="*/ 1984548 h 5893281"/>
                <a:gd name="connsiteX2077" fmla="*/ 5354131 w 10035679"/>
                <a:gd name="connsiteY2077" fmla="*/ 1976094 h 5893281"/>
                <a:gd name="connsiteX2078" fmla="*/ 4604263 w 10035679"/>
                <a:gd name="connsiteY2078" fmla="*/ 1951943 h 5893281"/>
                <a:gd name="connsiteX2079" fmla="*/ 4641094 w 10035679"/>
                <a:gd name="connsiteY2079" fmla="*/ 1956169 h 5893281"/>
                <a:gd name="connsiteX2080" fmla="*/ 4669471 w 10035679"/>
                <a:gd name="connsiteY2080" fmla="*/ 1962208 h 5893281"/>
                <a:gd name="connsiteX2081" fmla="*/ 4661016 w 10035679"/>
                <a:gd name="connsiteY2081" fmla="*/ 1976094 h 5893281"/>
                <a:gd name="connsiteX2082" fmla="*/ 4657396 w 10035679"/>
                <a:gd name="connsiteY2082" fmla="*/ 1988772 h 5893281"/>
                <a:gd name="connsiteX2083" fmla="*/ 4651357 w 10035679"/>
                <a:gd name="connsiteY2083" fmla="*/ 1999036 h 5893281"/>
                <a:gd name="connsiteX2084" fmla="*/ 4642905 w 10035679"/>
                <a:gd name="connsiteY2084" fmla="*/ 2009299 h 5893281"/>
                <a:gd name="connsiteX2085" fmla="*/ 4661016 w 10035679"/>
                <a:gd name="connsiteY2085" fmla="*/ 2009299 h 5893281"/>
                <a:gd name="connsiteX2086" fmla="*/ 4669471 w 10035679"/>
                <a:gd name="connsiteY2086" fmla="*/ 2002659 h 5893281"/>
                <a:gd name="connsiteX2087" fmla="*/ 4671281 w 10035679"/>
                <a:gd name="connsiteY2087" fmla="*/ 1999036 h 5893281"/>
                <a:gd name="connsiteX2088" fmla="*/ 4679734 w 10035679"/>
                <a:gd name="connsiteY2088" fmla="*/ 1994810 h 5893281"/>
                <a:gd name="connsiteX2089" fmla="*/ 4689394 w 10035679"/>
                <a:gd name="connsiteY2089" fmla="*/ 1994810 h 5893281"/>
                <a:gd name="connsiteX2090" fmla="*/ 4689394 w 10035679"/>
                <a:gd name="connsiteY2090" fmla="*/ 2009299 h 5893281"/>
                <a:gd name="connsiteX2091" fmla="*/ 4699658 w 10035679"/>
                <a:gd name="connsiteY2091" fmla="*/ 2033450 h 5893281"/>
                <a:gd name="connsiteX2092" fmla="*/ 4693619 w 10035679"/>
                <a:gd name="connsiteY2092" fmla="*/ 2055790 h 5893281"/>
                <a:gd name="connsiteX2093" fmla="*/ 4683357 w 10035679"/>
                <a:gd name="connsiteY2093" fmla="*/ 2074507 h 5893281"/>
                <a:gd name="connsiteX2094" fmla="*/ 4675508 w 10035679"/>
                <a:gd name="connsiteY2094" fmla="*/ 2088996 h 5893281"/>
                <a:gd name="connsiteX2095" fmla="*/ 4693619 w 10035679"/>
                <a:gd name="connsiteY2095" fmla="*/ 2105297 h 5893281"/>
                <a:gd name="connsiteX2096" fmla="*/ 4711734 w 10035679"/>
                <a:gd name="connsiteY2096" fmla="*/ 2131863 h 5893281"/>
                <a:gd name="connsiteX2097" fmla="*/ 4736487 w 10035679"/>
                <a:gd name="connsiteY2097" fmla="*/ 2158429 h 5893281"/>
                <a:gd name="connsiteX2098" fmla="*/ 4756411 w 10035679"/>
                <a:gd name="connsiteY2098" fmla="*/ 2191032 h 5893281"/>
                <a:gd name="connsiteX2099" fmla="*/ 4774524 w 10035679"/>
                <a:gd name="connsiteY2099" fmla="*/ 2227861 h 5893281"/>
                <a:gd name="connsiteX2100" fmla="*/ 4789014 w 10035679"/>
                <a:gd name="connsiteY2100" fmla="*/ 2258048 h 5893281"/>
                <a:gd name="connsiteX2101" fmla="*/ 4793240 w 10035679"/>
                <a:gd name="connsiteY2101" fmla="*/ 2284614 h 5893281"/>
                <a:gd name="connsiteX2102" fmla="*/ 4784789 w 10035679"/>
                <a:gd name="connsiteY2102" fmla="*/ 2309367 h 5893281"/>
                <a:gd name="connsiteX2103" fmla="*/ 4768487 w 10035679"/>
                <a:gd name="connsiteY2103" fmla="*/ 2323858 h 5893281"/>
                <a:gd name="connsiteX2104" fmla="*/ 4746147 w 10035679"/>
                <a:gd name="connsiteY2104" fmla="*/ 2337744 h 5893281"/>
                <a:gd name="connsiteX2105" fmla="*/ 4711734 w 10035679"/>
                <a:gd name="connsiteY2105" fmla="*/ 2352236 h 5893281"/>
                <a:gd name="connsiteX2106" fmla="*/ 4669471 w 10035679"/>
                <a:gd name="connsiteY2106" fmla="*/ 2362498 h 5893281"/>
                <a:gd name="connsiteX2107" fmla="*/ 4630830 w 10035679"/>
                <a:gd name="connsiteY2107" fmla="*/ 2372763 h 5893281"/>
                <a:gd name="connsiteX2108" fmla="*/ 4598227 w 10035679"/>
                <a:gd name="connsiteY2108" fmla="*/ 2376989 h 5893281"/>
                <a:gd name="connsiteX2109" fmla="*/ 4598227 w 10035679"/>
                <a:gd name="connsiteY2109" fmla="*/ 2368537 h 5893281"/>
                <a:gd name="connsiteX2110" fmla="*/ 4618755 w 10035679"/>
                <a:gd name="connsiteY2110" fmla="*/ 2337744 h 5893281"/>
                <a:gd name="connsiteX2111" fmla="*/ 4636866 w 10035679"/>
                <a:gd name="connsiteY2111" fmla="*/ 2305141 h 5893281"/>
                <a:gd name="connsiteX2112" fmla="*/ 4626604 w 10035679"/>
                <a:gd name="connsiteY2112" fmla="*/ 2305141 h 5893281"/>
                <a:gd name="connsiteX2113" fmla="*/ 4618755 w 10035679"/>
                <a:gd name="connsiteY2113" fmla="*/ 2305141 h 5893281"/>
                <a:gd name="connsiteX2114" fmla="*/ 4612718 w 10035679"/>
                <a:gd name="connsiteY2114" fmla="*/ 2300916 h 5893281"/>
                <a:gd name="connsiteX2115" fmla="*/ 4612718 w 10035679"/>
                <a:gd name="connsiteY2115" fmla="*/ 2299103 h 5893281"/>
                <a:gd name="connsiteX2116" fmla="*/ 4608489 w 10035679"/>
                <a:gd name="connsiteY2116" fmla="*/ 2294877 h 5893281"/>
                <a:gd name="connsiteX2117" fmla="*/ 4608489 w 10035679"/>
                <a:gd name="connsiteY2117" fmla="*/ 2287028 h 5893281"/>
                <a:gd name="connsiteX2118" fmla="*/ 4604263 w 10035679"/>
                <a:gd name="connsiteY2118" fmla="*/ 2276765 h 5893281"/>
                <a:gd name="connsiteX2119" fmla="*/ 4630830 w 10035679"/>
                <a:gd name="connsiteY2119" fmla="*/ 2270726 h 5893281"/>
                <a:gd name="connsiteX2120" fmla="*/ 4622980 w 10035679"/>
                <a:gd name="connsiteY2120" fmla="*/ 2262274 h 5893281"/>
                <a:gd name="connsiteX2121" fmla="*/ 4622980 w 10035679"/>
                <a:gd name="connsiteY2121" fmla="*/ 2258048 h 5893281"/>
                <a:gd name="connsiteX2122" fmla="*/ 4618755 w 10035679"/>
                <a:gd name="connsiteY2122" fmla="*/ 2256237 h 5893281"/>
                <a:gd name="connsiteX2123" fmla="*/ 4618755 w 10035679"/>
                <a:gd name="connsiteY2123" fmla="*/ 2252011 h 5893281"/>
                <a:gd name="connsiteX2124" fmla="*/ 4622980 w 10035679"/>
                <a:gd name="connsiteY2124" fmla="*/ 2244162 h 5893281"/>
                <a:gd name="connsiteX2125" fmla="*/ 4626604 w 10035679"/>
                <a:gd name="connsiteY2125" fmla="*/ 2229672 h 5893281"/>
                <a:gd name="connsiteX2126" fmla="*/ 4636866 w 10035679"/>
                <a:gd name="connsiteY2126" fmla="*/ 2219409 h 5893281"/>
                <a:gd name="connsiteX2127" fmla="*/ 4642905 w 10035679"/>
                <a:gd name="connsiteY2127" fmla="*/ 2213370 h 5893281"/>
                <a:gd name="connsiteX2128" fmla="*/ 4657396 w 10035679"/>
                <a:gd name="connsiteY2128" fmla="*/ 2204918 h 5893281"/>
                <a:gd name="connsiteX2129" fmla="*/ 4669471 w 10035679"/>
                <a:gd name="connsiteY2129" fmla="*/ 2198879 h 5893281"/>
                <a:gd name="connsiteX2130" fmla="*/ 4665243 w 10035679"/>
                <a:gd name="connsiteY2130" fmla="*/ 2191032 h 5893281"/>
                <a:gd name="connsiteX2131" fmla="*/ 4665243 w 10035679"/>
                <a:gd name="connsiteY2131" fmla="*/ 2186804 h 5893281"/>
                <a:gd name="connsiteX2132" fmla="*/ 4661016 w 10035679"/>
                <a:gd name="connsiteY2132" fmla="*/ 2184993 h 5893281"/>
                <a:gd name="connsiteX2133" fmla="*/ 4661016 w 10035679"/>
                <a:gd name="connsiteY2133" fmla="*/ 2180767 h 5893281"/>
                <a:gd name="connsiteX2134" fmla="*/ 4657396 w 10035679"/>
                <a:gd name="connsiteY2134" fmla="*/ 2172315 h 5893281"/>
                <a:gd name="connsiteX2135" fmla="*/ 4654980 w 10035679"/>
                <a:gd name="connsiteY2135" fmla="*/ 2172315 h 5893281"/>
                <a:gd name="connsiteX2136" fmla="*/ 4654980 w 10035679"/>
                <a:gd name="connsiteY2136" fmla="*/ 2170502 h 5893281"/>
                <a:gd name="connsiteX2137" fmla="*/ 4651357 w 10035679"/>
                <a:gd name="connsiteY2137" fmla="*/ 2170502 h 5893281"/>
                <a:gd name="connsiteX2138" fmla="*/ 4642905 w 10035679"/>
                <a:gd name="connsiteY2138" fmla="*/ 2166276 h 5893281"/>
                <a:gd name="connsiteX2139" fmla="*/ 4636866 w 10035679"/>
                <a:gd name="connsiteY2139" fmla="*/ 2162050 h 5893281"/>
                <a:gd name="connsiteX2140" fmla="*/ 4632640 w 10035679"/>
                <a:gd name="connsiteY2140" fmla="*/ 2162050 h 5893281"/>
                <a:gd name="connsiteX2141" fmla="*/ 4626604 w 10035679"/>
                <a:gd name="connsiteY2141" fmla="*/ 2162050 h 5893281"/>
                <a:gd name="connsiteX2142" fmla="*/ 4618755 w 10035679"/>
                <a:gd name="connsiteY2142" fmla="*/ 2158429 h 5893281"/>
                <a:gd name="connsiteX2143" fmla="*/ 4612718 w 10035679"/>
                <a:gd name="connsiteY2143" fmla="*/ 2158429 h 5893281"/>
                <a:gd name="connsiteX2144" fmla="*/ 4612718 w 10035679"/>
                <a:gd name="connsiteY2144" fmla="*/ 2156013 h 5893281"/>
                <a:gd name="connsiteX2145" fmla="*/ 4608489 w 10035679"/>
                <a:gd name="connsiteY2145" fmla="*/ 2151788 h 5893281"/>
                <a:gd name="connsiteX2146" fmla="*/ 4608489 w 10035679"/>
                <a:gd name="connsiteY2146" fmla="*/ 2148165 h 5893281"/>
                <a:gd name="connsiteX2147" fmla="*/ 4608489 w 10035679"/>
                <a:gd name="connsiteY2147" fmla="*/ 2141523 h 5893281"/>
                <a:gd name="connsiteX2148" fmla="*/ 4604263 w 10035679"/>
                <a:gd name="connsiteY2148" fmla="*/ 2133674 h 5893281"/>
                <a:gd name="connsiteX2149" fmla="*/ 4608489 w 10035679"/>
                <a:gd name="connsiteY2149" fmla="*/ 2131863 h 5893281"/>
                <a:gd name="connsiteX2150" fmla="*/ 4608489 w 10035679"/>
                <a:gd name="connsiteY2150" fmla="*/ 2127637 h 5893281"/>
                <a:gd name="connsiteX2151" fmla="*/ 4612718 w 10035679"/>
                <a:gd name="connsiteY2151" fmla="*/ 2123411 h 5893281"/>
                <a:gd name="connsiteX2152" fmla="*/ 4612718 w 10035679"/>
                <a:gd name="connsiteY2152" fmla="*/ 2119185 h 5893281"/>
                <a:gd name="connsiteX2153" fmla="*/ 4612718 w 10035679"/>
                <a:gd name="connsiteY2153" fmla="*/ 2113146 h 5893281"/>
                <a:gd name="connsiteX2154" fmla="*/ 4604263 w 10035679"/>
                <a:gd name="connsiteY2154" fmla="*/ 2113146 h 5893281"/>
                <a:gd name="connsiteX2155" fmla="*/ 4602453 w 10035679"/>
                <a:gd name="connsiteY2155" fmla="*/ 2119185 h 5893281"/>
                <a:gd name="connsiteX2156" fmla="*/ 4602453 w 10035679"/>
                <a:gd name="connsiteY2156" fmla="*/ 2123411 h 5893281"/>
                <a:gd name="connsiteX2157" fmla="*/ 4602453 w 10035679"/>
                <a:gd name="connsiteY2157" fmla="*/ 2127637 h 5893281"/>
                <a:gd name="connsiteX2158" fmla="*/ 4598227 w 10035679"/>
                <a:gd name="connsiteY2158" fmla="*/ 2127637 h 5893281"/>
                <a:gd name="connsiteX2159" fmla="*/ 4594603 w 10035679"/>
                <a:gd name="connsiteY2159" fmla="*/ 2131863 h 5893281"/>
                <a:gd name="connsiteX2160" fmla="*/ 4590377 w 10035679"/>
                <a:gd name="connsiteY2160" fmla="*/ 2133674 h 5893281"/>
                <a:gd name="connsiteX2161" fmla="*/ 4584341 w 10035679"/>
                <a:gd name="connsiteY2161" fmla="*/ 2098656 h 5893281"/>
                <a:gd name="connsiteX2162" fmla="*/ 4575886 w 10035679"/>
                <a:gd name="connsiteY2162" fmla="*/ 2066053 h 5893281"/>
                <a:gd name="connsiteX2163" fmla="*/ 4574076 w 10035679"/>
                <a:gd name="connsiteY2163" fmla="*/ 2041904 h 5893281"/>
                <a:gd name="connsiteX2164" fmla="*/ 4580113 w 10035679"/>
                <a:gd name="connsiteY2164" fmla="*/ 2023187 h 5893281"/>
                <a:gd name="connsiteX2165" fmla="*/ 4590377 w 10035679"/>
                <a:gd name="connsiteY2165" fmla="*/ 2005073 h 5893281"/>
                <a:gd name="connsiteX2166" fmla="*/ 4602453 w 10035679"/>
                <a:gd name="connsiteY2166" fmla="*/ 1984546 h 5893281"/>
                <a:gd name="connsiteX2167" fmla="*/ 58565 w 10035679"/>
                <a:gd name="connsiteY2167" fmla="*/ 1878288 h 5893281"/>
                <a:gd name="connsiteX2168" fmla="*/ 99019 w 10035679"/>
                <a:gd name="connsiteY2168" fmla="*/ 1878288 h 5893281"/>
                <a:gd name="connsiteX2169" fmla="*/ 99019 w 10035679"/>
                <a:gd name="connsiteY2169" fmla="*/ 1892778 h 5893281"/>
                <a:gd name="connsiteX2170" fmla="*/ 91169 w 10035679"/>
                <a:gd name="connsiteY2170" fmla="*/ 1892778 h 5893281"/>
                <a:gd name="connsiteX2171" fmla="*/ 91169 w 10035679"/>
                <a:gd name="connsiteY2171" fmla="*/ 1898814 h 5893281"/>
                <a:gd name="connsiteX2172" fmla="*/ 80904 w 10035679"/>
                <a:gd name="connsiteY2172" fmla="*/ 1894589 h 5893281"/>
                <a:gd name="connsiteX2173" fmla="*/ 73056 w 10035679"/>
                <a:gd name="connsiteY2173" fmla="*/ 1888552 h 5893281"/>
                <a:gd name="connsiteX2174" fmla="*/ 67017 w 10035679"/>
                <a:gd name="connsiteY2174" fmla="*/ 1884324 h 5893281"/>
                <a:gd name="connsiteX2175" fmla="*/ 2511033 w 10035679"/>
                <a:gd name="connsiteY2175" fmla="*/ 1765986 h 5893281"/>
                <a:gd name="connsiteX2176" fmla="*/ 2521296 w 10035679"/>
                <a:gd name="connsiteY2176" fmla="*/ 1774438 h 5893281"/>
                <a:gd name="connsiteX2177" fmla="*/ 2530955 w 10035679"/>
                <a:gd name="connsiteY2177" fmla="*/ 1784098 h 5893281"/>
                <a:gd name="connsiteX2178" fmla="*/ 2539410 w 10035679"/>
                <a:gd name="connsiteY2178" fmla="*/ 1798589 h 5893281"/>
                <a:gd name="connsiteX2179" fmla="*/ 2543636 w 10035679"/>
                <a:gd name="connsiteY2179" fmla="*/ 1813080 h 5893281"/>
                <a:gd name="connsiteX2180" fmla="*/ 2535184 w 10035679"/>
                <a:gd name="connsiteY2180" fmla="*/ 1813080 h 5893281"/>
                <a:gd name="connsiteX2181" fmla="*/ 2529145 w 10035679"/>
                <a:gd name="connsiteY2181" fmla="*/ 1817306 h 5893281"/>
                <a:gd name="connsiteX2182" fmla="*/ 2524919 w 10035679"/>
                <a:gd name="connsiteY2182" fmla="*/ 1817306 h 5893281"/>
                <a:gd name="connsiteX2183" fmla="*/ 2515259 w 10035679"/>
                <a:gd name="connsiteY2183" fmla="*/ 1820929 h 5893281"/>
                <a:gd name="connsiteX2184" fmla="*/ 2502578 w 10035679"/>
                <a:gd name="connsiteY2184" fmla="*/ 1820929 h 5893281"/>
                <a:gd name="connsiteX2185" fmla="*/ 2502578 w 10035679"/>
                <a:gd name="connsiteY2185" fmla="*/ 1813080 h 5893281"/>
                <a:gd name="connsiteX2186" fmla="*/ 2500768 w 10035679"/>
                <a:gd name="connsiteY2186" fmla="*/ 1813080 h 5893281"/>
                <a:gd name="connsiteX2187" fmla="*/ 2500768 w 10035679"/>
                <a:gd name="connsiteY2187" fmla="*/ 1808854 h 5893281"/>
                <a:gd name="connsiteX2188" fmla="*/ 2496542 w 10035679"/>
                <a:gd name="connsiteY2188" fmla="*/ 1807041 h 5893281"/>
                <a:gd name="connsiteX2189" fmla="*/ 2500768 w 10035679"/>
                <a:gd name="connsiteY2189" fmla="*/ 1798589 h 5893281"/>
                <a:gd name="connsiteX2190" fmla="*/ 2500768 w 10035679"/>
                <a:gd name="connsiteY2190" fmla="*/ 1794363 h 5893281"/>
                <a:gd name="connsiteX2191" fmla="*/ 2500768 w 10035679"/>
                <a:gd name="connsiteY2191" fmla="*/ 1792552 h 5893281"/>
                <a:gd name="connsiteX2192" fmla="*/ 2502578 w 10035679"/>
                <a:gd name="connsiteY2192" fmla="*/ 1788326 h 5893281"/>
                <a:gd name="connsiteX2193" fmla="*/ 2450055 w 10035679"/>
                <a:gd name="connsiteY2193" fmla="*/ 1741234 h 5893281"/>
                <a:gd name="connsiteX2194" fmla="*/ 2458507 w 10035679"/>
                <a:gd name="connsiteY2194" fmla="*/ 1749686 h 5893281"/>
                <a:gd name="connsiteX2195" fmla="*/ 2462129 w 10035679"/>
                <a:gd name="connsiteY2195" fmla="*/ 1753912 h 5893281"/>
                <a:gd name="connsiteX2196" fmla="*/ 2462129 w 10035679"/>
                <a:gd name="connsiteY2196" fmla="*/ 1755725 h 5893281"/>
                <a:gd name="connsiteX2197" fmla="*/ 2464545 w 10035679"/>
                <a:gd name="connsiteY2197" fmla="*/ 1764177 h 5893281"/>
                <a:gd name="connsiteX2198" fmla="*/ 2464545 w 10035679"/>
                <a:gd name="connsiteY2198" fmla="*/ 1770214 h 5893281"/>
                <a:gd name="connsiteX2199" fmla="*/ 2464545 w 10035679"/>
                <a:gd name="connsiteY2199" fmla="*/ 1780479 h 5893281"/>
                <a:gd name="connsiteX2200" fmla="*/ 2458507 w 10035679"/>
                <a:gd name="connsiteY2200" fmla="*/ 1780479 h 5893281"/>
                <a:gd name="connsiteX2201" fmla="*/ 2458507 w 10035679"/>
                <a:gd name="connsiteY2201" fmla="*/ 1788328 h 5893281"/>
                <a:gd name="connsiteX2202" fmla="*/ 2444016 w 10035679"/>
                <a:gd name="connsiteY2202" fmla="*/ 1784102 h 5893281"/>
                <a:gd name="connsiteX2203" fmla="*/ 2430130 w 10035679"/>
                <a:gd name="connsiteY2203" fmla="*/ 1780479 h 5893281"/>
                <a:gd name="connsiteX2204" fmla="*/ 2419865 w 10035679"/>
                <a:gd name="connsiteY2204" fmla="*/ 1774442 h 5893281"/>
                <a:gd name="connsiteX2205" fmla="*/ 2411413 w 10035679"/>
                <a:gd name="connsiteY2205" fmla="*/ 1774442 h 5893281"/>
                <a:gd name="connsiteX2206" fmla="*/ 2411413 w 10035679"/>
                <a:gd name="connsiteY2206" fmla="*/ 1765987 h 5893281"/>
                <a:gd name="connsiteX2207" fmla="*/ 2425904 w 10035679"/>
                <a:gd name="connsiteY2207" fmla="*/ 1759951 h 5893281"/>
                <a:gd name="connsiteX2208" fmla="*/ 2439790 w 10035679"/>
                <a:gd name="connsiteY2208" fmla="*/ 1753912 h 5893281"/>
                <a:gd name="connsiteX2209" fmla="*/ 2606426 w 10035679"/>
                <a:gd name="connsiteY2209" fmla="*/ 1677838 h 5893281"/>
                <a:gd name="connsiteX2210" fmla="*/ 2614276 w 10035679"/>
                <a:gd name="connsiteY2210" fmla="*/ 1682064 h 5893281"/>
                <a:gd name="connsiteX2211" fmla="*/ 2616089 w 10035679"/>
                <a:gd name="connsiteY2211" fmla="*/ 1684480 h 5893281"/>
                <a:gd name="connsiteX2212" fmla="*/ 2620315 w 10035679"/>
                <a:gd name="connsiteY2212" fmla="*/ 1688103 h 5893281"/>
                <a:gd name="connsiteX2213" fmla="*/ 2628768 w 10035679"/>
                <a:gd name="connsiteY2213" fmla="*/ 1688103 h 5893281"/>
                <a:gd name="connsiteX2214" fmla="*/ 2628768 w 10035679"/>
                <a:gd name="connsiteY2214" fmla="*/ 1692329 h 5893281"/>
                <a:gd name="connsiteX2215" fmla="*/ 2628768 w 10035679"/>
                <a:gd name="connsiteY2215" fmla="*/ 1696555 h 5893281"/>
                <a:gd name="connsiteX2216" fmla="*/ 2624542 w 10035679"/>
                <a:gd name="connsiteY2216" fmla="*/ 1698366 h 5893281"/>
                <a:gd name="connsiteX2217" fmla="*/ 2620315 w 10035679"/>
                <a:gd name="connsiteY2217" fmla="*/ 1702592 h 5893281"/>
                <a:gd name="connsiteX2218" fmla="*/ 2616089 w 10035679"/>
                <a:gd name="connsiteY2218" fmla="*/ 1706818 h 5893281"/>
                <a:gd name="connsiteX2219" fmla="*/ 2614276 w 10035679"/>
                <a:gd name="connsiteY2219" fmla="*/ 1706818 h 5893281"/>
                <a:gd name="connsiteX2220" fmla="*/ 2610050 w 10035679"/>
                <a:gd name="connsiteY2220" fmla="*/ 1711045 h 5893281"/>
                <a:gd name="connsiteX2221" fmla="*/ 2606426 w 10035679"/>
                <a:gd name="connsiteY2221" fmla="*/ 1711045 h 5893281"/>
                <a:gd name="connsiteX2222" fmla="*/ 2600389 w 10035679"/>
                <a:gd name="connsiteY2222" fmla="*/ 1711045 h 5893281"/>
                <a:gd name="connsiteX2223" fmla="*/ 2600389 w 10035679"/>
                <a:gd name="connsiteY2223" fmla="*/ 1698366 h 5893281"/>
                <a:gd name="connsiteX2224" fmla="*/ 2600389 w 10035679"/>
                <a:gd name="connsiteY2224" fmla="*/ 1692329 h 5893281"/>
                <a:gd name="connsiteX2225" fmla="*/ 2602200 w 10035679"/>
                <a:gd name="connsiteY2225" fmla="*/ 1688103 h 5893281"/>
                <a:gd name="connsiteX2226" fmla="*/ 0 w 10035679"/>
                <a:gd name="connsiteY2226" fmla="*/ 1639197 h 5893281"/>
                <a:gd name="connsiteX2227" fmla="*/ 34413 w 10035679"/>
                <a:gd name="connsiteY2227" fmla="*/ 1645234 h 5893281"/>
                <a:gd name="connsiteX2228" fmla="*/ 58564 w 10035679"/>
                <a:gd name="connsiteY2228" fmla="*/ 1655498 h 5893281"/>
                <a:gd name="connsiteX2229" fmla="*/ 77281 w 10035679"/>
                <a:gd name="connsiteY2229" fmla="*/ 1677838 h 5893281"/>
                <a:gd name="connsiteX2230" fmla="*/ 70640 w 10035679"/>
                <a:gd name="connsiteY2230" fmla="*/ 1684478 h 5893281"/>
                <a:gd name="connsiteX2231" fmla="*/ 62790 w 10035679"/>
                <a:gd name="connsiteY2231" fmla="*/ 1684478 h 5893281"/>
                <a:gd name="connsiteX2232" fmla="*/ 58564 w 10035679"/>
                <a:gd name="connsiteY2232" fmla="*/ 1688101 h 5893281"/>
                <a:gd name="connsiteX2233" fmla="*/ 56753 w 10035679"/>
                <a:gd name="connsiteY2233" fmla="*/ 1692327 h 5893281"/>
                <a:gd name="connsiteX2234" fmla="*/ 44678 w 10035679"/>
                <a:gd name="connsiteY2234" fmla="*/ 1696553 h 5893281"/>
                <a:gd name="connsiteX2235" fmla="*/ 38642 w 10035679"/>
                <a:gd name="connsiteY2235" fmla="*/ 1688101 h 5893281"/>
                <a:gd name="connsiteX2236" fmla="*/ 28377 w 10035679"/>
                <a:gd name="connsiteY2236" fmla="*/ 1682064 h 5893281"/>
                <a:gd name="connsiteX2237" fmla="*/ 20528 w 10035679"/>
                <a:gd name="connsiteY2237" fmla="*/ 1674215 h 5893281"/>
                <a:gd name="connsiteX2238" fmla="*/ 10265 w 10035679"/>
                <a:gd name="connsiteY2238" fmla="*/ 1669989 h 5893281"/>
                <a:gd name="connsiteX2239" fmla="*/ 6037 w 10035679"/>
                <a:gd name="connsiteY2239" fmla="*/ 1668176 h 5893281"/>
                <a:gd name="connsiteX2240" fmla="*/ 0 w 10035679"/>
                <a:gd name="connsiteY2240" fmla="*/ 1659724 h 5893281"/>
                <a:gd name="connsiteX2241" fmla="*/ 0 w 10035679"/>
                <a:gd name="connsiteY2241" fmla="*/ 1653688 h 5893281"/>
                <a:gd name="connsiteX2242" fmla="*/ 2387262 w 10035679"/>
                <a:gd name="connsiteY2242" fmla="*/ 1553464 h 5893281"/>
                <a:gd name="connsiteX2243" fmla="*/ 2387262 w 10035679"/>
                <a:gd name="connsiteY2243" fmla="*/ 1569765 h 5893281"/>
                <a:gd name="connsiteX2244" fmla="*/ 2391488 w 10035679"/>
                <a:gd name="connsiteY2244" fmla="*/ 1578218 h 5893281"/>
                <a:gd name="connsiteX2245" fmla="*/ 2393301 w 10035679"/>
                <a:gd name="connsiteY2245" fmla="*/ 1584256 h 5893281"/>
                <a:gd name="connsiteX2246" fmla="*/ 2393301 w 10035679"/>
                <a:gd name="connsiteY2246" fmla="*/ 1596332 h 5893281"/>
                <a:gd name="connsiteX2247" fmla="*/ 2393301 w 10035679"/>
                <a:gd name="connsiteY2247" fmla="*/ 1610821 h 5893281"/>
                <a:gd name="connsiteX2248" fmla="*/ 2433751 w 10035679"/>
                <a:gd name="connsiteY2248" fmla="*/ 1610821 h 5893281"/>
                <a:gd name="connsiteX2249" fmla="*/ 2468167 w 10035679"/>
                <a:gd name="connsiteY2249" fmla="*/ 1649463 h 5893281"/>
                <a:gd name="connsiteX2250" fmla="*/ 2502581 w 10035679"/>
                <a:gd name="connsiteY2250" fmla="*/ 1688102 h 5893281"/>
                <a:gd name="connsiteX2251" fmla="*/ 2502581 w 10035679"/>
                <a:gd name="connsiteY2251" fmla="*/ 1692331 h 5893281"/>
                <a:gd name="connsiteX2252" fmla="*/ 2500770 w 10035679"/>
                <a:gd name="connsiteY2252" fmla="*/ 1696557 h 5893281"/>
                <a:gd name="connsiteX2253" fmla="*/ 2500770 w 10035679"/>
                <a:gd name="connsiteY2253" fmla="*/ 1698367 h 5893281"/>
                <a:gd name="connsiteX2254" fmla="*/ 2496544 w 10035679"/>
                <a:gd name="connsiteY2254" fmla="*/ 1702594 h 5893281"/>
                <a:gd name="connsiteX2255" fmla="*/ 2490505 w 10035679"/>
                <a:gd name="connsiteY2255" fmla="*/ 1711046 h 5893281"/>
                <a:gd name="connsiteX2256" fmla="*/ 2486884 w 10035679"/>
                <a:gd name="connsiteY2256" fmla="*/ 1712859 h 5893281"/>
                <a:gd name="connsiteX2257" fmla="*/ 2482658 w 10035679"/>
                <a:gd name="connsiteY2257" fmla="*/ 1717085 h 5893281"/>
                <a:gd name="connsiteX2258" fmla="*/ 2478430 w 10035679"/>
                <a:gd name="connsiteY2258" fmla="*/ 1717085 h 5893281"/>
                <a:gd name="connsiteX2259" fmla="*/ 2468167 w 10035679"/>
                <a:gd name="connsiteY2259" fmla="*/ 1717085 h 5893281"/>
                <a:gd name="connsiteX2260" fmla="*/ 2458507 w 10035679"/>
                <a:gd name="connsiteY2260" fmla="*/ 1721311 h 5893281"/>
                <a:gd name="connsiteX2261" fmla="*/ 2458507 w 10035679"/>
                <a:gd name="connsiteY2261" fmla="*/ 1711046 h 5893281"/>
                <a:gd name="connsiteX2262" fmla="*/ 2458507 w 10035679"/>
                <a:gd name="connsiteY2262" fmla="*/ 1698367 h 5893281"/>
                <a:gd name="connsiteX2263" fmla="*/ 2458507 w 10035679"/>
                <a:gd name="connsiteY2263" fmla="*/ 1692331 h 5893281"/>
                <a:gd name="connsiteX2264" fmla="*/ 2458507 w 10035679"/>
                <a:gd name="connsiteY2264" fmla="*/ 1688102 h 5893281"/>
                <a:gd name="connsiteX2265" fmla="*/ 2450053 w 10035679"/>
                <a:gd name="connsiteY2265" fmla="*/ 1682066 h 5893281"/>
                <a:gd name="connsiteX2266" fmla="*/ 2444016 w 10035679"/>
                <a:gd name="connsiteY2266" fmla="*/ 1677840 h 5893281"/>
                <a:gd name="connsiteX2267" fmla="*/ 2433751 w 10035679"/>
                <a:gd name="connsiteY2267" fmla="*/ 1669991 h 5893281"/>
                <a:gd name="connsiteX2268" fmla="*/ 2421677 w 10035679"/>
                <a:gd name="connsiteY2268" fmla="*/ 1698367 h 5893281"/>
                <a:gd name="connsiteX2269" fmla="*/ 2401753 w 10035679"/>
                <a:gd name="connsiteY2269" fmla="*/ 1717085 h 5893281"/>
                <a:gd name="connsiteX2270" fmla="*/ 2373376 w 10035679"/>
                <a:gd name="connsiteY2270" fmla="*/ 1727348 h 5893281"/>
                <a:gd name="connsiteX2271" fmla="*/ 2373376 w 10035679"/>
                <a:gd name="connsiteY2271" fmla="*/ 1717085 h 5893281"/>
                <a:gd name="connsiteX2272" fmla="*/ 2373376 w 10035679"/>
                <a:gd name="connsiteY2272" fmla="*/ 1711046 h 5893281"/>
                <a:gd name="connsiteX2273" fmla="*/ 2376999 w 10035679"/>
                <a:gd name="connsiteY2273" fmla="*/ 1702594 h 5893281"/>
                <a:gd name="connsiteX2274" fmla="*/ 2373376 w 10035679"/>
                <a:gd name="connsiteY2274" fmla="*/ 1696557 h 5893281"/>
                <a:gd name="connsiteX2275" fmla="*/ 2369149 w 10035679"/>
                <a:gd name="connsiteY2275" fmla="*/ 1688102 h 5893281"/>
                <a:gd name="connsiteX2276" fmla="*/ 2364923 w 10035679"/>
                <a:gd name="connsiteY2276" fmla="*/ 1677840 h 5893281"/>
                <a:gd name="connsiteX2277" fmla="*/ 2354659 w 10035679"/>
                <a:gd name="connsiteY2277" fmla="*/ 1674217 h 5893281"/>
                <a:gd name="connsiteX2278" fmla="*/ 2348622 w 10035679"/>
                <a:gd name="connsiteY2278" fmla="*/ 1669991 h 5893281"/>
                <a:gd name="connsiteX2279" fmla="*/ 2340772 w 10035679"/>
                <a:gd name="connsiteY2279" fmla="*/ 1669991 h 5893281"/>
                <a:gd name="connsiteX2280" fmla="*/ 2334734 w 10035679"/>
                <a:gd name="connsiteY2280" fmla="*/ 1668180 h 5893281"/>
                <a:gd name="connsiteX2281" fmla="*/ 2330508 w 10035679"/>
                <a:gd name="connsiteY2281" fmla="*/ 1668180 h 5893281"/>
                <a:gd name="connsiteX2282" fmla="*/ 2322658 w 10035679"/>
                <a:gd name="connsiteY2282" fmla="*/ 1663954 h 5893281"/>
                <a:gd name="connsiteX2283" fmla="*/ 2316622 w 10035679"/>
                <a:gd name="connsiteY2283" fmla="*/ 1655499 h 5893281"/>
                <a:gd name="connsiteX2284" fmla="*/ 2336546 w 10035679"/>
                <a:gd name="connsiteY2284" fmla="*/ 1631350 h 5893281"/>
                <a:gd name="connsiteX2285" fmla="*/ 2351035 w 10035679"/>
                <a:gd name="connsiteY2285" fmla="*/ 1602369 h 5893281"/>
                <a:gd name="connsiteX2286" fmla="*/ 2364923 w 10035679"/>
                <a:gd name="connsiteY2286" fmla="*/ 1573992 h 5893281"/>
                <a:gd name="connsiteX2287" fmla="*/ 4357324 w 10035679"/>
                <a:gd name="connsiteY2287" fmla="*/ 1492482 h 5893281"/>
                <a:gd name="connsiteX2288" fmla="*/ 4361550 w 10035679"/>
                <a:gd name="connsiteY2288" fmla="*/ 1500331 h 5893281"/>
                <a:gd name="connsiteX2289" fmla="*/ 4365174 w 10035679"/>
                <a:gd name="connsiteY2289" fmla="*/ 1506368 h 5893281"/>
                <a:gd name="connsiteX2290" fmla="*/ 4367589 w 10035679"/>
                <a:gd name="connsiteY2290" fmla="*/ 1510594 h 5893281"/>
                <a:gd name="connsiteX2291" fmla="*/ 4367589 w 10035679"/>
                <a:gd name="connsiteY2291" fmla="*/ 1516633 h 5893281"/>
                <a:gd name="connsiteX2292" fmla="*/ 4371210 w 10035679"/>
                <a:gd name="connsiteY2292" fmla="*/ 1525085 h 5893281"/>
                <a:gd name="connsiteX2293" fmla="*/ 4371210 w 10035679"/>
                <a:gd name="connsiteY2293" fmla="*/ 1538971 h 5893281"/>
                <a:gd name="connsiteX2294" fmla="*/ 4371210 w 10035679"/>
                <a:gd name="connsiteY2294" fmla="*/ 1549236 h 5893281"/>
                <a:gd name="connsiteX2295" fmla="*/ 4375436 w 10035679"/>
                <a:gd name="connsiteY2295" fmla="*/ 1578215 h 5893281"/>
                <a:gd name="connsiteX2296" fmla="*/ 4379664 w 10035679"/>
                <a:gd name="connsiteY2296" fmla="*/ 1610818 h 5893281"/>
                <a:gd name="connsiteX2297" fmla="*/ 4379664 w 10035679"/>
                <a:gd name="connsiteY2297" fmla="*/ 1639195 h 5893281"/>
                <a:gd name="connsiteX2298" fmla="*/ 4339212 w 10035679"/>
                <a:gd name="connsiteY2298" fmla="*/ 1659723 h 5893281"/>
                <a:gd name="connsiteX2299" fmla="*/ 4294534 w 10035679"/>
                <a:gd name="connsiteY2299" fmla="*/ 1677837 h 5893281"/>
                <a:gd name="connsiteX2300" fmla="*/ 4251666 w 10035679"/>
                <a:gd name="connsiteY2300" fmla="*/ 1698364 h 5893281"/>
                <a:gd name="connsiteX2301" fmla="*/ 4215441 w 10035679"/>
                <a:gd name="connsiteY2301" fmla="*/ 1727344 h 5893281"/>
                <a:gd name="connsiteX2302" fmla="*/ 4205178 w 10035679"/>
                <a:gd name="connsiteY2302" fmla="*/ 1721307 h 5893281"/>
                <a:gd name="connsiteX2303" fmla="*/ 4187064 w 10035679"/>
                <a:gd name="connsiteY2303" fmla="*/ 1712855 h 5893281"/>
                <a:gd name="connsiteX2304" fmla="*/ 4162913 w 10035679"/>
                <a:gd name="connsiteY2304" fmla="*/ 1698364 h 5893281"/>
                <a:gd name="connsiteX2305" fmla="*/ 4142386 w 10035679"/>
                <a:gd name="connsiteY2305" fmla="*/ 1688100 h 5893281"/>
                <a:gd name="connsiteX2306" fmla="*/ 4124274 w 10035679"/>
                <a:gd name="connsiteY2306" fmla="*/ 1677837 h 5893281"/>
                <a:gd name="connsiteX2307" fmla="*/ 4115822 w 10035679"/>
                <a:gd name="connsiteY2307" fmla="*/ 1669987 h 5893281"/>
                <a:gd name="connsiteX2308" fmla="*/ 4120048 w 10035679"/>
                <a:gd name="connsiteY2308" fmla="*/ 1668177 h 5893281"/>
                <a:gd name="connsiteX2309" fmla="*/ 4124274 w 10035679"/>
                <a:gd name="connsiteY2309" fmla="*/ 1663951 h 5893281"/>
                <a:gd name="connsiteX2310" fmla="*/ 4128500 w 10035679"/>
                <a:gd name="connsiteY2310" fmla="*/ 1659723 h 5893281"/>
                <a:gd name="connsiteX2311" fmla="*/ 4128500 w 10035679"/>
                <a:gd name="connsiteY2311" fmla="*/ 1655497 h 5893281"/>
                <a:gd name="connsiteX2312" fmla="*/ 4130310 w 10035679"/>
                <a:gd name="connsiteY2312" fmla="*/ 1649460 h 5893281"/>
                <a:gd name="connsiteX2313" fmla="*/ 4120048 w 10035679"/>
                <a:gd name="connsiteY2313" fmla="*/ 1641611 h 5893281"/>
                <a:gd name="connsiteX2314" fmla="*/ 4106160 w 10035679"/>
                <a:gd name="connsiteY2314" fmla="*/ 1639195 h 5893281"/>
                <a:gd name="connsiteX2315" fmla="*/ 4095897 w 10035679"/>
                <a:gd name="connsiteY2315" fmla="*/ 1631348 h 5893281"/>
                <a:gd name="connsiteX2316" fmla="*/ 4085632 w 10035679"/>
                <a:gd name="connsiteY2316" fmla="*/ 1625309 h 5893281"/>
                <a:gd name="connsiteX2317" fmla="*/ 4091671 w 10035679"/>
                <a:gd name="connsiteY2317" fmla="*/ 1625309 h 5893281"/>
                <a:gd name="connsiteX2318" fmla="*/ 4100123 w 10035679"/>
                <a:gd name="connsiteY2318" fmla="*/ 1616857 h 5893281"/>
                <a:gd name="connsiteX2319" fmla="*/ 4101934 w 10035679"/>
                <a:gd name="connsiteY2319" fmla="*/ 1612631 h 5893281"/>
                <a:gd name="connsiteX2320" fmla="*/ 4106160 w 10035679"/>
                <a:gd name="connsiteY2320" fmla="*/ 1612631 h 5893281"/>
                <a:gd name="connsiteX2321" fmla="*/ 4109783 w 10035679"/>
                <a:gd name="connsiteY2321" fmla="*/ 1610818 h 5893281"/>
                <a:gd name="connsiteX2322" fmla="*/ 4120048 w 10035679"/>
                <a:gd name="connsiteY2322" fmla="*/ 1610818 h 5893281"/>
                <a:gd name="connsiteX2323" fmla="*/ 4130310 w 10035679"/>
                <a:gd name="connsiteY2323" fmla="*/ 1610818 h 5893281"/>
                <a:gd name="connsiteX2324" fmla="*/ 4130310 w 10035679"/>
                <a:gd name="connsiteY2324" fmla="*/ 1584254 h 5893281"/>
                <a:gd name="connsiteX2325" fmla="*/ 4077785 w 10035679"/>
                <a:gd name="connsiteY2325" fmla="*/ 1584254 h 5893281"/>
                <a:gd name="connsiteX2326" fmla="*/ 4067520 w 10035679"/>
                <a:gd name="connsiteY2326" fmla="*/ 1563727 h 5893281"/>
                <a:gd name="connsiteX2327" fmla="*/ 4085632 w 10035679"/>
                <a:gd name="connsiteY2327" fmla="*/ 1549236 h 5893281"/>
                <a:gd name="connsiteX2328" fmla="*/ 4100123 w 10035679"/>
                <a:gd name="connsiteY2328" fmla="*/ 1535350 h 5893281"/>
                <a:gd name="connsiteX2329" fmla="*/ 4115822 w 10035679"/>
                <a:gd name="connsiteY2329" fmla="*/ 1529311 h 5893281"/>
                <a:gd name="connsiteX2330" fmla="*/ 4144198 w 10035679"/>
                <a:gd name="connsiteY2330" fmla="*/ 1520859 h 5893281"/>
                <a:gd name="connsiteX2331" fmla="*/ 4156877 w 10035679"/>
                <a:gd name="connsiteY2331" fmla="*/ 1531124 h 5893281"/>
                <a:gd name="connsiteX2332" fmla="*/ 4162913 w 10035679"/>
                <a:gd name="connsiteY2332" fmla="*/ 1543197 h 5893281"/>
                <a:gd name="connsiteX2333" fmla="*/ 4170763 w 10035679"/>
                <a:gd name="connsiteY2333" fmla="*/ 1549236 h 5893281"/>
                <a:gd name="connsiteX2334" fmla="*/ 4176801 w 10035679"/>
                <a:gd name="connsiteY2334" fmla="*/ 1563727 h 5893281"/>
                <a:gd name="connsiteX2335" fmla="*/ 4199139 w 10035679"/>
                <a:gd name="connsiteY2335" fmla="*/ 1545613 h 5893281"/>
                <a:gd name="connsiteX2336" fmla="*/ 4219667 w 10035679"/>
                <a:gd name="connsiteY2336" fmla="*/ 1531124 h 5893281"/>
                <a:gd name="connsiteX2337" fmla="*/ 4248044 w 10035679"/>
                <a:gd name="connsiteY2337" fmla="*/ 1520859 h 5893281"/>
                <a:gd name="connsiteX2338" fmla="*/ 4251666 w 10035679"/>
                <a:gd name="connsiteY2338" fmla="*/ 1531124 h 5893281"/>
                <a:gd name="connsiteX2339" fmla="*/ 4257703 w 10035679"/>
                <a:gd name="connsiteY2339" fmla="*/ 1535350 h 5893281"/>
                <a:gd name="connsiteX2340" fmla="*/ 4257703 w 10035679"/>
                <a:gd name="connsiteY2340" fmla="*/ 1538971 h 5893281"/>
                <a:gd name="connsiteX2341" fmla="*/ 4261931 w 10035679"/>
                <a:gd name="connsiteY2341" fmla="*/ 1538971 h 5893281"/>
                <a:gd name="connsiteX2342" fmla="*/ 4266157 w 10035679"/>
                <a:gd name="connsiteY2342" fmla="*/ 1538971 h 5893281"/>
                <a:gd name="connsiteX2343" fmla="*/ 4272194 w 10035679"/>
                <a:gd name="connsiteY2343" fmla="*/ 1538971 h 5893281"/>
                <a:gd name="connsiteX2344" fmla="*/ 4290306 w 10035679"/>
                <a:gd name="connsiteY2344" fmla="*/ 1529311 h 5893281"/>
                <a:gd name="connsiteX2345" fmla="*/ 4300571 w 10035679"/>
                <a:gd name="connsiteY2345" fmla="*/ 1516633 h 5893281"/>
                <a:gd name="connsiteX2346" fmla="*/ 4314457 w 10035679"/>
                <a:gd name="connsiteY2346" fmla="*/ 1506368 h 5893281"/>
                <a:gd name="connsiteX2347" fmla="*/ 4328947 w 10035679"/>
                <a:gd name="connsiteY2347" fmla="*/ 1496105 h 5893281"/>
                <a:gd name="connsiteX2348" fmla="*/ 2638425 w 10035679"/>
                <a:gd name="connsiteY2348" fmla="*/ 1363281 h 5893281"/>
                <a:gd name="connsiteX2349" fmla="*/ 2644464 w 10035679"/>
                <a:gd name="connsiteY2349" fmla="*/ 1367507 h 5893281"/>
                <a:gd name="connsiteX2350" fmla="*/ 2648690 w 10035679"/>
                <a:gd name="connsiteY2350" fmla="*/ 1371733 h 5893281"/>
                <a:gd name="connsiteX2351" fmla="*/ 2652916 w 10035679"/>
                <a:gd name="connsiteY2351" fmla="*/ 1371733 h 5893281"/>
                <a:gd name="connsiteX2352" fmla="*/ 2657142 w 10035679"/>
                <a:gd name="connsiteY2352" fmla="*/ 1373546 h 5893281"/>
                <a:gd name="connsiteX2353" fmla="*/ 2657142 w 10035679"/>
                <a:gd name="connsiteY2353" fmla="*/ 1377772 h 5893281"/>
                <a:gd name="connsiteX2354" fmla="*/ 2657142 w 10035679"/>
                <a:gd name="connsiteY2354" fmla="*/ 1381998 h 5893281"/>
                <a:gd name="connsiteX2355" fmla="*/ 2658955 w 10035679"/>
                <a:gd name="connsiteY2355" fmla="*/ 1388035 h 5893281"/>
                <a:gd name="connsiteX2356" fmla="*/ 2666802 w 10035679"/>
                <a:gd name="connsiteY2356" fmla="*/ 1400111 h 5893281"/>
                <a:gd name="connsiteX2357" fmla="*/ 2671028 w 10035679"/>
                <a:gd name="connsiteY2357" fmla="*/ 1410376 h 5893281"/>
                <a:gd name="connsiteX2358" fmla="*/ 2672841 w 10035679"/>
                <a:gd name="connsiteY2358" fmla="*/ 1420639 h 5893281"/>
                <a:gd name="connsiteX2359" fmla="*/ 2677067 w 10035679"/>
                <a:gd name="connsiteY2359" fmla="*/ 1435130 h 5893281"/>
                <a:gd name="connsiteX2360" fmla="*/ 2666802 w 10035679"/>
                <a:gd name="connsiteY2360" fmla="*/ 1439357 h 5893281"/>
                <a:gd name="connsiteX2361" fmla="*/ 2657142 w 10035679"/>
                <a:gd name="connsiteY2361" fmla="*/ 1442980 h 5893281"/>
                <a:gd name="connsiteX2362" fmla="*/ 2644464 w 10035679"/>
                <a:gd name="connsiteY2362" fmla="*/ 1442980 h 5893281"/>
                <a:gd name="connsiteX2363" fmla="*/ 2628765 w 10035679"/>
                <a:gd name="connsiteY2363" fmla="*/ 1445395 h 5893281"/>
                <a:gd name="connsiteX2364" fmla="*/ 2624539 w 10035679"/>
                <a:gd name="connsiteY2364" fmla="*/ 1429093 h 5893281"/>
                <a:gd name="connsiteX2365" fmla="*/ 2620313 w 10035679"/>
                <a:gd name="connsiteY2365" fmla="*/ 1410376 h 5893281"/>
                <a:gd name="connsiteX2366" fmla="*/ 2620313 w 10035679"/>
                <a:gd name="connsiteY2366" fmla="*/ 1388035 h 5893281"/>
                <a:gd name="connsiteX2367" fmla="*/ 2628765 w 10035679"/>
                <a:gd name="connsiteY2367" fmla="*/ 1381998 h 5893281"/>
                <a:gd name="connsiteX2368" fmla="*/ 2630578 w 10035679"/>
                <a:gd name="connsiteY2368" fmla="*/ 1373546 h 5893281"/>
                <a:gd name="connsiteX2369" fmla="*/ 3250641 w 10035679"/>
                <a:gd name="connsiteY2369" fmla="*/ 1304111 h 5893281"/>
                <a:gd name="connsiteX2370" fmla="*/ 3265130 w 10035679"/>
                <a:gd name="connsiteY2370" fmla="*/ 1310148 h 5893281"/>
                <a:gd name="connsiteX2371" fmla="*/ 3279016 w 10035679"/>
                <a:gd name="connsiteY2371" fmla="*/ 1318602 h 5893281"/>
                <a:gd name="connsiteX2372" fmla="*/ 3285055 w 10035679"/>
                <a:gd name="connsiteY2372" fmla="*/ 1324639 h 5893281"/>
                <a:gd name="connsiteX2373" fmla="*/ 3295318 w 10035679"/>
                <a:gd name="connsiteY2373" fmla="*/ 1333091 h 5893281"/>
                <a:gd name="connsiteX2374" fmla="*/ 3307393 w 10035679"/>
                <a:gd name="connsiteY2374" fmla="*/ 1343356 h 5893281"/>
                <a:gd name="connsiteX2375" fmla="*/ 3303167 w 10035679"/>
                <a:gd name="connsiteY2375" fmla="*/ 1349392 h 5893281"/>
                <a:gd name="connsiteX2376" fmla="*/ 3303167 w 10035679"/>
                <a:gd name="connsiteY2376" fmla="*/ 1353620 h 5893281"/>
                <a:gd name="connsiteX2377" fmla="*/ 3299546 w 10035679"/>
                <a:gd name="connsiteY2377" fmla="*/ 1353620 h 5893281"/>
                <a:gd name="connsiteX2378" fmla="*/ 3299546 w 10035679"/>
                <a:gd name="connsiteY2378" fmla="*/ 1357242 h 5893281"/>
                <a:gd name="connsiteX2379" fmla="*/ 3293507 w 10035679"/>
                <a:gd name="connsiteY2379" fmla="*/ 1363280 h 5893281"/>
                <a:gd name="connsiteX2380" fmla="*/ 3293507 w 10035679"/>
                <a:gd name="connsiteY2380" fmla="*/ 1367506 h 5893281"/>
                <a:gd name="connsiteX2381" fmla="*/ 3289280 w 10035679"/>
                <a:gd name="connsiteY2381" fmla="*/ 1367506 h 5893281"/>
                <a:gd name="connsiteX2382" fmla="*/ 3285055 w 10035679"/>
                <a:gd name="connsiteY2382" fmla="*/ 1367506 h 5893281"/>
                <a:gd name="connsiteX2383" fmla="*/ 3280829 w 10035679"/>
                <a:gd name="connsiteY2383" fmla="*/ 1371732 h 5893281"/>
                <a:gd name="connsiteX2384" fmla="*/ 3274790 w 10035679"/>
                <a:gd name="connsiteY2384" fmla="*/ 1373543 h 5893281"/>
                <a:gd name="connsiteX2385" fmla="*/ 3265130 w 10035679"/>
                <a:gd name="connsiteY2385" fmla="*/ 1363280 h 5893281"/>
                <a:gd name="connsiteX2386" fmla="*/ 3254866 w 10035679"/>
                <a:gd name="connsiteY2386" fmla="*/ 1353620 h 5893281"/>
                <a:gd name="connsiteX2387" fmla="*/ 3240375 w 10035679"/>
                <a:gd name="connsiteY2387" fmla="*/ 1343356 h 5893281"/>
                <a:gd name="connsiteX2388" fmla="*/ 3228300 w 10035679"/>
                <a:gd name="connsiteY2388" fmla="*/ 1334903 h 5893281"/>
                <a:gd name="connsiteX2389" fmla="*/ 3236751 w 10035679"/>
                <a:gd name="connsiteY2389" fmla="*/ 1310148 h 5893281"/>
                <a:gd name="connsiteX2390" fmla="*/ 3242790 w 10035679"/>
                <a:gd name="connsiteY2390" fmla="*/ 1310148 h 5893281"/>
                <a:gd name="connsiteX2391" fmla="*/ 3246412 w 10035679"/>
                <a:gd name="connsiteY2391" fmla="*/ 1306527 h 5893281"/>
                <a:gd name="connsiteX2392" fmla="*/ 6004982 w 10035679"/>
                <a:gd name="connsiteY2392" fmla="*/ 1290225 h 5893281"/>
                <a:gd name="connsiteX2393" fmla="*/ 6037585 w 10035679"/>
                <a:gd name="connsiteY2393" fmla="*/ 1290225 h 5893281"/>
                <a:gd name="connsiteX2394" fmla="*/ 6037585 w 10035679"/>
                <a:gd name="connsiteY2394" fmla="*/ 1304110 h 5893281"/>
                <a:gd name="connsiteX2395" fmla="*/ 6030943 w 10035679"/>
                <a:gd name="connsiteY2395" fmla="*/ 1304110 h 5893281"/>
                <a:gd name="connsiteX2396" fmla="*/ 6023094 w 10035679"/>
                <a:gd name="connsiteY2396" fmla="*/ 1310149 h 5893281"/>
                <a:gd name="connsiteX2397" fmla="*/ 6018868 w 10035679"/>
                <a:gd name="connsiteY2397" fmla="*/ 1310149 h 5893281"/>
                <a:gd name="connsiteX2398" fmla="*/ 6012831 w 10035679"/>
                <a:gd name="connsiteY2398" fmla="*/ 1310149 h 5893281"/>
                <a:gd name="connsiteX2399" fmla="*/ 6012831 w 10035679"/>
                <a:gd name="connsiteY2399" fmla="*/ 1306526 h 5893281"/>
                <a:gd name="connsiteX2400" fmla="*/ 6009208 w 10035679"/>
                <a:gd name="connsiteY2400" fmla="*/ 1300489 h 5893281"/>
                <a:gd name="connsiteX2401" fmla="*/ 6009208 w 10035679"/>
                <a:gd name="connsiteY2401" fmla="*/ 1296261 h 5893281"/>
                <a:gd name="connsiteX2402" fmla="*/ 6004982 w 10035679"/>
                <a:gd name="connsiteY2402" fmla="*/ 1292035 h 5893281"/>
                <a:gd name="connsiteX2403" fmla="*/ 2004480 w 10035679"/>
                <a:gd name="connsiteY2403" fmla="*/ 1247358 h 5893281"/>
                <a:gd name="connsiteX2404" fmla="*/ 2036480 w 10035679"/>
                <a:gd name="connsiteY2404" fmla="*/ 1267283 h 5893281"/>
                <a:gd name="connsiteX2405" fmla="*/ 2064857 w 10035679"/>
                <a:gd name="connsiteY2405" fmla="*/ 1292037 h 5893281"/>
                <a:gd name="connsiteX2406" fmla="*/ 2093233 w 10035679"/>
                <a:gd name="connsiteY2406" fmla="*/ 1318602 h 5893281"/>
                <a:gd name="connsiteX2407" fmla="*/ 2083574 w 10035679"/>
                <a:gd name="connsiteY2407" fmla="*/ 1318602 h 5893281"/>
                <a:gd name="connsiteX2408" fmla="*/ 2075120 w 10035679"/>
                <a:gd name="connsiteY2408" fmla="*/ 1328865 h 5893281"/>
                <a:gd name="connsiteX2409" fmla="*/ 2069083 w 10035679"/>
                <a:gd name="connsiteY2409" fmla="*/ 1333091 h 5893281"/>
                <a:gd name="connsiteX2410" fmla="*/ 2058818 w 10035679"/>
                <a:gd name="connsiteY2410" fmla="*/ 1333091 h 5893281"/>
                <a:gd name="connsiteX2411" fmla="*/ 2046743 w 10035679"/>
                <a:gd name="connsiteY2411" fmla="*/ 1334904 h 5893281"/>
                <a:gd name="connsiteX2412" fmla="*/ 2030441 w 10035679"/>
                <a:gd name="connsiteY2412" fmla="*/ 1334904 h 5893281"/>
                <a:gd name="connsiteX2413" fmla="*/ 2016555 w 10035679"/>
                <a:gd name="connsiteY2413" fmla="*/ 1320413 h 5893281"/>
                <a:gd name="connsiteX2414" fmla="*/ 2002065 w 10035679"/>
                <a:gd name="connsiteY2414" fmla="*/ 1310148 h 5893281"/>
                <a:gd name="connsiteX2415" fmla="*/ 1983953 w 10035679"/>
                <a:gd name="connsiteY2415" fmla="*/ 1304112 h 5893281"/>
                <a:gd name="connsiteX2416" fmla="*/ 1983953 w 10035679"/>
                <a:gd name="connsiteY2416" fmla="*/ 1296263 h 5893281"/>
                <a:gd name="connsiteX2417" fmla="*/ 2016555 w 10035679"/>
                <a:gd name="connsiteY2417" fmla="*/ 1277546 h 5893281"/>
                <a:gd name="connsiteX2418" fmla="*/ 2012329 w 10035679"/>
                <a:gd name="connsiteY2418" fmla="*/ 1271509 h 5893281"/>
                <a:gd name="connsiteX2419" fmla="*/ 2008103 w 10035679"/>
                <a:gd name="connsiteY2419" fmla="*/ 1267283 h 5893281"/>
                <a:gd name="connsiteX2420" fmla="*/ 2008103 w 10035679"/>
                <a:gd name="connsiteY2420" fmla="*/ 1261245 h 5893281"/>
                <a:gd name="connsiteX2421" fmla="*/ 9772438 w 10035679"/>
                <a:gd name="connsiteY2421" fmla="*/ 1147133 h 5893281"/>
                <a:gd name="connsiteX2422" fmla="*/ 9780288 w 10035679"/>
                <a:gd name="connsiteY2422" fmla="*/ 1157397 h 5893281"/>
                <a:gd name="connsiteX2423" fmla="*/ 9786324 w 10035679"/>
                <a:gd name="connsiteY2423" fmla="*/ 1165245 h 5893281"/>
                <a:gd name="connsiteX2424" fmla="*/ 9794778 w 10035679"/>
                <a:gd name="connsiteY2424" fmla="*/ 1165245 h 5893281"/>
                <a:gd name="connsiteX2425" fmla="*/ 9798400 w 10035679"/>
                <a:gd name="connsiteY2425" fmla="*/ 1167660 h 5893281"/>
                <a:gd name="connsiteX2426" fmla="*/ 9800815 w 10035679"/>
                <a:gd name="connsiteY2426" fmla="*/ 1167660 h 5893281"/>
                <a:gd name="connsiteX2427" fmla="*/ 9808664 w 10035679"/>
                <a:gd name="connsiteY2427" fmla="*/ 1167660 h 5893281"/>
                <a:gd name="connsiteX2428" fmla="*/ 9812890 w 10035679"/>
                <a:gd name="connsiteY2428" fmla="*/ 1167660 h 5893281"/>
                <a:gd name="connsiteX2429" fmla="*/ 9814701 w 10035679"/>
                <a:gd name="connsiteY2429" fmla="*/ 1167660 h 5893281"/>
                <a:gd name="connsiteX2430" fmla="*/ 9823155 w 10035679"/>
                <a:gd name="connsiteY2430" fmla="*/ 1171284 h 5893281"/>
                <a:gd name="connsiteX2431" fmla="*/ 9826776 w 10035679"/>
                <a:gd name="connsiteY2431" fmla="*/ 1177925 h 5893281"/>
                <a:gd name="connsiteX2432" fmla="*/ 9812890 w 10035679"/>
                <a:gd name="connsiteY2432" fmla="*/ 1190000 h 5893281"/>
                <a:gd name="connsiteX2433" fmla="*/ 9798400 w 10035679"/>
                <a:gd name="connsiteY2433" fmla="*/ 1200263 h 5893281"/>
                <a:gd name="connsiteX2434" fmla="*/ 9727760 w 10035679"/>
                <a:gd name="connsiteY2434" fmla="*/ 1206302 h 5893281"/>
                <a:gd name="connsiteX2435" fmla="*/ 9727760 w 10035679"/>
                <a:gd name="connsiteY2435" fmla="*/ 1177925 h 5893281"/>
                <a:gd name="connsiteX2436" fmla="*/ 9738025 w 10035679"/>
                <a:gd name="connsiteY2436" fmla="*/ 1167660 h 5893281"/>
                <a:gd name="connsiteX2437" fmla="*/ 9748288 w 10035679"/>
                <a:gd name="connsiteY2437" fmla="*/ 1161624 h 5893281"/>
                <a:gd name="connsiteX2438" fmla="*/ 9757947 w 10035679"/>
                <a:gd name="connsiteY2438" fmla="*/ 1153170 h 5893281"/>
                <a:gd name="connsiteX2439" fmla="*/ 2154225 w 10035679"/>
                <a:gd name="connsiteY2439" fmla="*/ 1087972 h 5893281"/>
                <a:gd name="connsiteX2440" fmla="*/ 2156036 w 10035679"/>
                <a:gd name="connsiteY2440" fmla="*/ 1102462 h 5893281"/>
                <a:gd name="connsiteX2441" fmla="*/ 2156036 w 10035679"/>
                <a:gd name="connsiteY2441" fmla="*/ 1112727 h 5893281"/>
                <a:gd name="connsiteX2442" fmla="*/ 2160262 w 10035679"/>
                <a:gd name="connsiteY2442" fmla="*/ 1116953 h 5893281"/>
                <a:gd name="connsiteX2443" fmla="*/ 2164488 w 10035679"/>
                <a:gd name="connsiteY2443" fmla="*/ 1121181 h 5893281"/>
                <a:gd name="connsiteX2444" fmla="*/ 2168716 w 10035679"/>
                <a:gd name="connsiteY2444" fmla="*/ 1122992 h 5893281"/>
                <a:gd name="connsiteX2445" fmla="*/ 2174753 w 10035679"/>
                <a:gd name="connsiteY2445" fmla="*/ 1131444 h 5893281"/>
                <a:gd name="connsiteX2446" fmla="*/ 2178979 w 10035679"/>
                <a:gd name="connsiteY2446" fmla="*/ 1137483 h 5893281"/>
                <a:gd name="connsiteX2447" fmla="*/ 2174753 w 10035679"/>
                <a:gd name="connsiteY2447" fmla="*/ 1145934 h 5893281"/>
                <a:gd name="connsiteX2448" fmla="*/ 2170527 w 10035679"/>
                <a:gd name="connsiteY2448" fmla="*/ 1156198 h 5893281"/>
                <a:gd name="connsiteX2449" fmla="*/ 2168716 w 10035679"/>
                <a:gd name="connsiteY2449" fmla="*/ 1164652 h 5893281"/>
                <a:gd name="connsiteX2450" fmla="*/ 2164488 w 10035679"/>
                <a:gd name="connsiteY2450" fmla="*/ 1170688 h 5893281"/>
                <a:gd name="connsiteX2451" fmla="*/ 2160262 w 10035679"/>
                <a:gd name="connsiteY2451" fmla="*/ 1185177 h 5893281"/>
                <a:gd name="connsiteX2452" fmla="*/ 2174150 w 10035679"/>
                <a:gd name="connsiteY2452" fmla="*/ 1189405 h 5893281"/>
                <a:gd name="connsiteX2453" fmla="*/ 2181997 w 10035679"/>
                <a:gd name="connsiteY2453" fmla="*/ 1195441 h 5893281"/>
                <a:gd name="connsiteX2454" fmla="*/ 2188036 w 10035679"/>
                <a:gd name="connsiteY2454" fmla="*/ 1203895 h 5893281"/>
                <a:gd name="connsiteX2455" fmla="*/ 2192262 w 10035679"/>
                <a:gd name="connsiteY2455" fmla="*/ 1209932 h 5893281"/>
                <a:gd name="connsiteX2456" fmla="*/ 2192262 w 10035679"/>
                <a:gd name="connsiteY2456" fmla="*/ 1224424 h 5893281"/>
                <a:gd name="connsiteX2457" fmla="*/ 2192262 w 10035679"/>
                <a:gd name="connsiteY2457" fmla="*/ 1238912 h 5893281"/>
                <a:gd name="connsiteX2458" fmla="*/ 2181997 w 10035679"/>
                <a:gd name="connsiteY2458" fmla="*/ 1247366 h 5893281"/>
                <a:gd name="connsiteX2459" fmla="*/ 2174150 w 10035679"/>
                <a:gd name="connsiteY2459" fmla="*/ 1253403 h 5893281"/>
                <a:gd name="connsiteX2460" fmla="*/ 2169922 w 10035679"/>
                <a:gd name="connsiteY2460" fmla="*/ 1263669 h 5893281"/>
                <a:gd name="connsiteX2461" fmla="*/ 2168111 w 10035679"/>
                <a:gd name="connsiteY2461" fmla="*/ 1275744 h 5893281"/>
                <a:gd name="connsiteX2462" fmla="*/ 2160262 w 10035679"/>
                <a:gd name="connsiteY2462" fmla="*/ 1290233 h 5893281"/>
                <a:gd name="connsiteX2463" fmla="*/ 2210979 w 10035679"/>
                <a:gd name="connsiteY2463" fmla="*/ 1290233 h 5893281"/>
                <a:gd name="connsiteX2464" fmla="*/ 2210979 w 10035679"/>
                <a:gd name="connsiteY2464" fmla="*/ 1321024 h 5893281"/>
                <a:gd name="connsiteX2465" fmla="*/ 2217016 w 10035679"/>
                <a:gd name="connsiteY2465" fmla="*/ 1349401 h 5893281"/>
                <a:gd name="connsiteX2466" fmla="*/ 2239355 w 10035679"/>
                <a:gd name="connsiteY2466" fmla="*/ 1349401 h 5893281"/>
                <a:gd name="connsiteX2467" fmla="*/ 2249618 w 10035679"/>
                <a:gd name="connsiteY2467" fmla="*/ 1339136 h 5893281"/>
                <a:gd name="connsiteX2468" fmla="*/ 2259883 w 10035679"/>
                <a:gd name="connsiteY2468" fmla="*/ 1328873 h 5893281"/>
                <a:gd name="connsiteX2469" fmla="*/ 2270146 w 10035679"/>
                <a:gd name="connsiteY2469" fmla="*/ 1318608 h 5893281"/>
                <a:gd name="connsiteX2470" fmla="*/ 2288260 w 10035679"/>
                <a:gd name="connsiteY2470" fmla="*/ 1310156 h 5893281"/>
                <a:gd name="connsiteX2471" fmla="*/ 2288260 w 10035679"/>
                <a:gd name="connsiteY2471" fmla="*/ 1333099 h 5893281"/>
                <a:gd name="connsiteX2472" fmla="*/ 2284033 w 10035679"/>
                <a:gd name="connsiteY2472" fmla="*/ 1361476 h 5893281"/>
                <a:gd name="connsiteX2473" fmla="*/ 2282221 w 10035679"/>
                <a:gd name="connsiteY2473" fmla="*/ 1386231 h 5893281"/>
                <a:gd name="connsiteX2474" fmla="*/ 2282221 w 10035679"/>
                <a:gd name="connsiteY2474" fmla="*/ 1402532 h 5893281"/>
                <a:gd name="connsiteX2475" fmla="*/ 2277995 w 10035679"/>
                <a:gd name="connsiteY2475" fmla="*/ 1414608 h 5893281"/>
                <a:gd name="connsiteX2476" fmla="*/ 2284033 w 10035679"/>
                <a:gd name="connsiteY2476" fmla="*/ 1420647 h 5893281"/>
                <a:gd name="connsiteX2477" fmla="*/ 2288260 w 10035679"/>
                <a:gd name="connsiteY2477" fmla="*/ 1424873 h 5893281"/>
                <a:gd name="connsiteX2478" fmla="*/ 2292486 w 10035679"/>
                <a:gd name="connsiteY2478" fmla="*/ 1429099 h 5893281"/>
                <a:gd name="connsiteX2479" fmla="*/ 2298522 w 10035679"/>
                <a:gd name="connsiteY2479" fmla="*/ 1430910 h 5893281"/>
                <a:gd name="connsiteX2480" fmla="*/ 2308787 w 10035679"/>
                <a:gd name="connsiteY2480" fmla="*/ 1435136 h 5893281"/>
                <a:gd name="connsiteX2481" fmla="*/ 2326899 w 10035679"/>
                <a:gd name="connsiteY2481" fmla="*/ 1406759 h 5893281"/>
                <a:gd name="connsiteX2482" fmla="*/ 2340787 w 10035679"/>
                <a:gd name="connsiteY2482" fmla="*/ 1374155 h 5893281"/>
                <a:gd name="connsiteX2483" fmla="*/ 2340787 w 10035679"/>
                <a:gd name="connsiteY2483" fmla="*/ 1349401 h 5893281"/>
                <a:gd name="connsiteX2484" fmla="*/ 2336559 w 10035679"/>
                <a:gd name="connsiteY2484" fmla="*/ 1324646 h 5893281"/>
                <a:gd name="connsiteX2485" fmla="*/ 2336559 w 10035679"/>
                <a:gd name="connsiteY2485" fmla="*/ 1299892 h 5893281"/>
                <a:gd name="connsiteX2486" fmla="*/ 2344408 w 10035679"/>
                <a:gd name="connsiteY2486" fmla="*/ 1275139 h 5893281"/>
                <a:gd name="connsiteX2487" fmla="*/ 2364936 w 10035679"/>
                <a:gd name="connsiteY2487" fmla="*/ 1257026 h 5893281"/>
                <a:gd name="connsiteX2488" fmla="*/ 2372785 w 10035679"/>
                <a:gd name="connsiteY2488" fmla="*/ 1248574 h 5893281"/>
                <a:gd name="connsiteX2489" fmla="*/ 2378825 w 10035679"/>
                <a:gd name="connsiteY2489" fmla="*/ 1248574 h 5893281"/>
                <a:gd name="connsiteX2490" fmla="*/ 2386672 w 10035679"/>
                <a:gd name="connsiteY2490" fmla="*/ 1252800 h 5893281"/>
                <a:gd name="connsiteX2491" fmla="*/ 2392711 w 10035679"/>
                <a:gd name="connsiteY2491" fmla="*/ 1257026 h 5893281"/>
                <a:gd name="connsiteX2492" fmla="*/ 2396936 w 10035679"/>
                <a:gd name="connsiteY2492" fmla="*/ 1263064 h 5893281"/>
                <a:gd name="connsiteX2493" fmla="*/ 2404786 w 10035679"/>
                <a:gd name="connsiteY2493" fmla="*/ 1271518 h 5893281"/>
                <a:gd name="connsiteX2494" fmla="*/ 2406597 w 10035679"/>
                <a:gd name="connsiteY2494" fmla="*/ 1277555 h 5893281"/>
                <a:gd name="connsiteX2495" fmla="*/ 2414446 w 10035679"/>
                <a:gd name="connsiteY2495" fmla="*/ 1281781 h 5893281"/>
                <a:gd name="connsiteX2496" fmla="*/ 2418672 w 10035679"/>
                <a:gd name="connsiteY2496" fmla="*/ 1290233 h 5893281"/>
                <a:gd name="connsiteX2497" fmla="*/ 2432558 w 10035679"/>
                <a:gd name="connsiteY2497" fmla="*/ 1290233 h 5893281"/>
                <a:gd name="connsiteX2498" fmla="*/ 2448859 w 10035679"/>
                <a:gd name="connsiteY2498" fmla="*/ 1281781 h 5893281"/>
                <a:gd name="connsiteX2499" fmla="*/ 2466973 w 10035679"/>
                <a:gd name="connsiteY2499" fmla="*/ 1277555 h 5893281"/>
                <a:gd name="connsiteX2500" fmla="*/ 2480859 w 10035679"/>
                <a:gd name="connsiteY2500" fmla="*/ 1289630 h 5893281"/>
                <a:gd name="connsiteX2501" fmla="*/ 2480859 w 10035679"/>
                <a:gd name="connsiteY2501" fmla="*/ 1318005 h 5893281"/>
                <a:gd name="connsiteX2502" fmla="*/ 2480859 w 10035679"/>
                <a:gd name="connsiteY2502" fmla="*/ 1332496 h 5893281"/>
                <a:gd name="connsiteX2503" fmla="*/ 2476633 w 10035679"/>
                <a:gd name="connsiteY2503" fmla="*/ 1357250 h 5893281"/>
                <a:gd name="connsiteX2504" fmla="*/ 2474821 w 10035679"/>
                <a:gd name="connsiteY2504" fmla="*/ 1388043 h 5893281"/>
                <a:gd name="connsiteX2505" fmla="*/ 2466973 w 10035679"/>
                <a:gd name="connsiteY2505" fmla="*/ 1424873 h 5893281"/>
                <a:gd name="connsiteX2506" fmla="*/ 2460934 w 10035679"/>
                <a:gd name="connsiteY2506" fmla="*/ 1453250 h 5893281"/>
                <a:gd name="connsiteX2507" fmla="*/ 2456708 w 10035679"/>
                <a:gd name="connsiteY2507" fmla="*/ 1473779 h 5893281"/>
                <a:gd name="connsiteX2508" fmla="*/ 2442823 w 10035679"/>
                <a:gd name="connsiteY2508" fmla="*/ 1473779 h 5893281"/>
                <a:gd name="connsiteX2509" fmla="*/ 2434973 w 10035679"/>
                <a:gd name="connsiteY2509" fmla="*/ 1471968 h 5893281"/>
                <a:gd name="connsiteX2510" fmla="*/ 2428937 w 10035679"/>
                <a:gd name="connsiteY2510" fmla="*/ 1467740 h 5893281"/>
                <a:gd name="connsiteX2511" fmla="*/ 2421088 w 10035679"/>
                <a:gd name="connsiteY2511" fmla="*/ 1463513 h 5893281"/>
                <a:gd name="connsiteX2512" fmla="*/ 2410823 w 10035679"/>
                <a:gd name="connsiteY2512" fmla="*/ 1459287 h 5893281"/>
                <a:gd name="connsiteX2513" fmla="*/ 2410823 w 10035679"/>
                <a:gd name="connsiteY2513" fmla="*/ 1467740 h 5893281"/>
                <a:gd name="connsiteX2514" fmla="*/ 2415048 w 10035679"/>
                <a:gd name="connsiteY2514" fmla="*/ 1471968 h 5893281"/>
                <a:gd name="connsiteX2515" fmla="*/ 2419276 w 10035679"/>
                <a:gd name="connsiteY2515" fmla="*/ 1473779 h 5893281"/>
                <a:gd name="connsiteX2516" fmla="*/ 2421088 w 10035679"/>
                <a:gd name="connsiteY2516" fmla="*/ 1478005 h 5893281"/>
                <a:gd name="connsiteX2517" fmla="*/ 2421088 w 10035679"/>
                <a:gd name="connsiteY2517" fmla="*/ 1482231 h 5893281"/>
                <a:gd name="connsiteX2518" fmla="*/ 2425313 w 10035679"/>
                <a:gd name="connsiteY2518" fmla="*/ 1488269 h 5893281"/>
                <a:gd name="connsiteX2519" fmla="*/ 2425313 w 10035679"/>
                <a:gd name="connsiteY2519" fmla="*/ 1500343 h 5893281"/>
                <a:gd name="connsiteX2520" fmla="*/ 2326296 w 10035679"/>
                <a:gd name="connsiteY2520" fmla="*/ 1506381 h 5893281"/>
                <a:gd name="connsiteX2521" fmla="*/ 2326296 w 10035679"/>
                <a:gd name="connsiteY2521" fmla="*/ 1514833 h 5893281"/>
                <a:gd name="connsiteX2522" fmla="*/ 2334146 w 10035679"/>
                <a:gd name="connsiteY2522" fmla="*/ 1535360 h 5893281"/>
                <a:gd name="connsiteX2523" fmla="*/ 2329919 w 10035679"/>
                <a:gd name="connsiteY2523" fmla="*/ 1557700 h 5893281"/>
                <a:gd name="connsiteX2524" fmla="*/ 2325691 w 10035679"/>
                <a:gd name="connsiteY2524" fmla="*/ 1592717 h 5893281"/>
                <a:gd name="connsiteX2525" fmla="*/ 2307579 w 10035679"/>
                <a:gd name="connsiteY2525" fmla="*/ 1592717 h 5893281"/>
                <a:gd name="connsiteX2526" fmla="*/ 2283428 w 10035679"/>
                <a:gd name="connsiteY2526" fmla="*/ 1578226 h 5893281"/>
                <a:gd name="connsiteX2527" fmla="*/ 2249015 w 10035679"/>
                <a:gd name="connsiteY2527" fmla="*/ 1569775 h 5893281"/>
                <a:gd name="connsiteX2528" fmla="*/ 2249015 w 10035679"/>
                <a:gd name="connsiteY2528" fmla="*/ 1577624 h 5893281"/>
                <a:gd name="connsiteX2529" fmla="*/ 2255052 w 10035679"/>
                <a:gd name="connsiteY2529" fmla="*/ 1577624 h 5893281"/>
                <a:gd name="connsiteX2530" fmla="*/ 2262901 w 10035679"/>
                <a:gd name="connsiteY2530" fmla="*/ 1583660 h 5893281"/>
                <a:gd name="connsiteX2531" fmla="*/ 2267127 w 10035679"/>
                <a:gd name="connsiteY2531" fmla="*/ 1587886 h 5893281"/>
                <a:gd name="connsiteX2532" fmla="*/ 2268938 w 10035679"/>
                <a:gd name="connsiteY2532" fmla="*/ 1592112 h 5893281"/>
                <a:gd name="connsiteX2533" fmla="*/ 2273166 w 10035679"/>
                <a:gd name="connsiteY2533" fmla="*/ 1596338 h 5893281"/>
                <a:gd name="connsiteX2534" fmla="*/ 2277392 w 10035679"/>
                <a:gd name="connsiteY2534" fmla="*/ 1606603 h 5893281"/>
                <a:gd name="connsiteX2535" fmla="*/ 2277392 w 10035679"/>
                <a:gd name="connsiteY2535" fmla="*/ 1616867 h 5893281"/>
                <a:gd name="connsiteX2536" fmla="*/ 2273166 w 10035679"/>
                <a:gd name="connsiteY2536" fmla="*/ 1625319 h 5893281"/>
                <a:gd name="connsiteX2537" fmla="*/ 2267127 w 10035679"/>
                <a:gd name="connsiteY2537" fmla="*/ 1631356 h 5893281"/>
                <a:gd name="connsiteX2538" fmla="*/ 2262901 w 10035679"/>
                <a:gd name="connsiteY2538" fmla="*/ 1639809 h 5893281"/>
                <a:gd name="connsiteX2539" fmla="*/ 2244789 w 10035679"/>
                <a:gd name="connsiteY2539" fmla="*/ 1654298 h 5893281"/>
                <a:gd name="connsiteX2540" fmla="*/ 2230901 w 10035679"/>
                <a:gd name="connsiteY2540" fmla="*/ 1668788 h 5893281"/>
                <a:gd name="connsiteX2541" fmla="*/ 2224865 w 10035679"/>
                <a:gd name="connsiteY2541" fmla="*/ 1685089 h 5893281"/>
                <a:gd name="connsiteX2542" fmla="*/ 2217016 w 10035679"/>
                <a:gd name="connsiteY2542" fmla="*/ 1711655 h 5893281"/>
                <a:gd name="connsiteX2543" fmla="*/ 2203130 w 10035679"/>
                <a:gd name="connsiteY2543" fmla="*/ 1711655 h 5893281"/>
                <a:gd name="connsiteX2544" fmla="*/ 2192865 w 10035679"/>
                <a:gd name="connsiteY2544" fmla="*/ 1707427 h 5893281"/>
                <a:gd name="connsiteX2545" fmla="*/ 2182602 w 10035679"/>
                <a:gd name="connsiteY2545" fmla="*/ 1703201 h 5893281"/>
                <a:gd name="connsiteX2546" fmla="*/ 2174753 w 10035679"/>
                <a:gd name="connsiteY2546" fmla="*/ 1698975 h 5893281"/>
                <a:gd name="connsiteX2547" fmla="*/ 2160867 w 10035679"/>
                <a:gd name="connsiteY2547" fmla="*/ 1697164 h 5893281"/>
                <a:gd name="connsiteX2548" fmla="*/ 2160867 w 10035679"/>
                <a:gd name="connsiteY2548" fmla="*/ 1703201 h 5893281"/>
                <a:gd name="connsiteX2549" fmla="*/ 2178979 w 10035679"/>
                <a:gd name="connsiteY2549" fmla="*/ 1703201 h 5893281"/>
                <a:gd name="connsiteX2550" fmla="*/ 2183205 w 10035679"/>
                <a:gd name="connsiteY2550" fmla="*/ 1711655 h 5893281"/>
                <a:gd name="connsiteX2551" fmla="*/ 2185017 w 10035679"/>
                <a:gd name="connsiteY2551" fmla="*/ 1717692 h 5893281"/>
                <a:gd name="connsiteX2552" fmla="*/ 2189244 w 10035679"/>
                <a:gd name="connsiteY2552" fmla="*/ 1721918 h 5893281"/>
                <a:gd name="connsiteX2553" fmla="*/ 2189244 w 10035679"/>
                <a:gd name="connsiteY2553" fmla="*/ 1727956 h 5893281"/>
                <a:gd name="connsiteX2554" fmla="*/ 2193469 w 10035679"/>
                <a:gd name="connsiteY2554" fmla="*/ 1740031 h 5893281"/>
                <a:gd name="connsiteX2555" fmla="*/ 2193469 w 10035679"/>
                <a:gd name="connsiteY2555" fmla="*/ 1750294 h 5893281"/>
                <a:gd name="connsiteX2556" fmla="*/ 2160867 w 10035679"/>
                <a:gd name="connsiteY2556" fmla="*/ 1760559 h 5893281"/>
                <a:gd name="connsiteX2557" fmla="*/ 2132490 w 10035679"/>
                <a:gd name="connsiteY2557" fmla="*/ 1778672 h 5893281"/>
                <a:gd name="connsiteX2558" fmla="*/ 2114376 w 10035679"/>
                <a:gd name="connsiteY2558" fmla="*/ 1799200 h 5893281"/>
                <a:gd name="connsiteX2559" fmla="*/ 2102301 w 10035679"/>
                <a:gd name="connsiteY2559" fmla="*/ 1831804 h 5893281"/>
                <a:gd name="connsiteX2560" fmla="*/ 2102301 w 10035679"/>
                <a:gd name="connsiteY2560" fmla="*/ 1878898 h 5893281"/>
                <a:gd name="connsiteX2561" fmla="*/ 2114376 w 10035679"/>
                <a:gd name="connsiteY2561" fmla="*/ 1907275 h 5893281"/>
                <a:gd name="connsiteX2562" fmla="*/ 2122225 w 10035679"/>
                <a:gd name="connsiteY2562" fmla="*/ 1945915 h 5893281"/>
                <a:gd name="connsiteX2563" fmla="*/ 2122225 w 10035679"/>
                <a:gd name="connsiteY2563" fmla="*/ 1984554 h 5893281"/>
                <a:gd name="connsiteX2564" fmla="*/ 2160867 w 10035679"/>
                <a:gd name="connsiteY2564" fmla="*/ 1984554 h 5893281"/>
                <a:gd name="connsiteX2565" fmla="*/ 2160867 w 10035679"/>
                <a:gd name="connsiteY2565" fmla="*/ 2002667 h 5893281"/>
                <a:gd name="connsiteX2566" fmla="*/ 2168716 w 10035679"/>
                <a:gd name="connsiteY2566" fmla="*/ 2008705 h 5893281"/>
                <a:gd name="connsiteX2567" fmla="*/ 2168716 w 10035679"/>
                <a:gd name="connsiteY2567" fmla="*/ 2017157 h 5893281"/>
                <a:gd name="connsiteX2568" fmla="*/ 2168716 w 10035679"/>
                <a:gd name="connsiteY2568" fmla="*/ 2023196 h 5893281"/>
                <a:gd name="connsiteX2569" fmla="*/ 2168716 w 10035679"/>
                <a:gd name="connsiteY2569" fmla="*/ 2027423 h 5893281"/>
                <a:gd name="connsiteX2570" fmla="*/ 2168716 w 10035679"/>
                <a:gd name="connsiteY2570" fmla="*/ 2031648 h 5893281"/>
                <a:gd name="connsiteX2571" fmla="*/ 2168716 w 10035679"/>
                <a:gd name="connsiteY2571" fmla="*/ 2033459 h 5893281"/>
                <a:gd name="connsiteX2572" fmla="*/ 2170527 w 10035679"/>
                <a:gd name="connsiteY2572" fmla="*/ 2037686 h 5893281"/>
                <a:gd name="connsiteX2573" fmla="*/ 2182602 w 10035679"/>
                <a:gd name="connsiteY2573" fmla="*/ 2037686 h 5893281"/>
                <a:gd name="connsiteX2574" fmla="*/ 2192865 w 10035679"/>
                <a:gd name="connsiteY2574" fmla="*/ 2041911 h 5893281"/>
                <a:gd name="connsiteX2575" fmla="*/ 2217016 w 10035679"/>
                <a:gd name="connsiteY2575" fmla="*/ 2037686 h 5893281"/>
                <a:gd name="connsiteX2576" fmla="*/ 2241166 w 10035679"/>
                <a:gd name="connsiteY2576" fmla="*/ 2047950 h 5893281"/>
                <a:gd name="connsiteX2577" fmla="*/ 2267732 w 10035679"/>
                <a:gd name="connsiteY2577" fmla="*/ 2066061 h 5893281"/>
                <a:gd name="connsiteX2578" fmla="*/ 2291881 w 10035679"/>
                <a:gd name="connsiteY2578" fmla="*/ 2090815 h 5893281"/>
                <a:gd name="connsiteX2579" fmla="*/ 2312410 w 10035679"/>
                <a:gd name="connsiteY2579" fmla="*/ 2113155 h 5893281"/>
                <a:gd name="connsiteX2580" fmla="*/ 2337767 w 10035679"/>
                <a:gd name="connsiteY2580" fmla="*/ 2125833 h 5893281"/>
                <a:gd name="connsiteX2581" fmla="*/ 2348031 w 10035679"/>
                <a:gd name="connsiteY2581" fmla="*/ 2130059 h 5893281"/>
                <a:gd name="connsiteX2582" fmla="*/ 2354068 w 10035679"/>
                <a:gd name="connsiteY2582" fmla="*/ 2131872 h 5893281"/>
                <a:gd name="connsiteX2583" fmla="*/ 2361917 w 10035679"/>
                <a:gd name="connsiteY2583" fmla="*/ 2130059 h 5893281"/>
                <a:gd name="connsiteX2584" fmla="*/ 2367956 w 10035679"/>
                <a:gd name="connsiteY2584" fmla="*/ 2130059 h 5893281"/>
                <a:gd name="connsiteX2585" fmla="*/ 2372182 w 10035679"/>
                <a:gd name="connsiteY2585" fmla="*/ 2125833 h 5893281"/>
                <a:gd name="connsiteX2586" fmla="*/ 2380032 w 10035679"/>
                <a:gd name="connsiteY2586" fmla="*/ 2121608 h 5893281"/>
                <a:gd name="connsiteX2587" fmla="*/ 2381843 w 10035679"/>
                <a:gd name="connsiteY2587" fmla="*/ 2117381 h 5893281"/>
                <a:gd name="connsiteX2588" fmla="*/ 2389692 w 10035679"/>
                <a:gd name="connsiteY2588" fmla="*/ 2117381 h 5893281"/>
                <a:gd name="connsiteX2589" fmla="*/ 2446445 w 10035679"/>
                <a:gd name="connsiteY2589" fmla="*/ 2131872 h 5893281"/>
                <a:gd name="connsiteX2590" fmla="*/ 2452482 w 10035679"/>
                <a:gd name="connsiteY2590" fmla="*/ 2170506 h 5893281"/>
                <a:gd name="connsiteX2591" fmla="*/ 2460332 w 10035679"/>
                <a:gd name="connsiteY2591" fmla="*/ 2198884 h 5893281"/>
                <a:gd name="connsiteX2592" fmla="*/ 2464558 w 10035679"/>
                <a:gd name="connsiteY2592" fmla="*/ 2221222 h 5893281"/>
                <a:gd name="connsiteX2593" fmla="*/ 2466368 w 10035679"/>
                <a:gd name="connsiteY2593" fmla="*/ 2241748 h 5893281"/>
                <a:gd name="connsiteX2594" fmla="*/ 2474217 w 10035679"/>
                <a:gd name="connsiteY2594" fmla="*/ 2264088 h 5893281"/>
                <a:gd name="connsiteX2595" fmla="*/ 2492329 w 10035679"/>
                <a:gd name="connsiteY2595" fmla="*/ 2288848 h 5893281"/>
                <a:gd name="connsiteX2596" fmla="*/ 2512859 w 10035679"/>
                <a:gd name="connsiteY2596" fmla="*/ 2321450 h 5893281"/>
                <a:gd name="connsiteX2597" fmla="*/ 2518896 w 10035679"/>
                <a:gd name="connsiteY2597" fmla="*/ 2317224 h 5893281"/>
                <a:gd name="connsiteX2598" fmla="*/ 2523122 w 10035679"/>
                <a:gd name="connsiteY2598" fmla="*/ 2317224 h 5893281"/>
                <a:gd name="connsiteX2599" fmla="*/ 2527348 w 10035679"/>
                <a:gd name="connsiteY2599" fmla="*/ 2312999 h 5893281"/>
                <a:gd name="connsiteX2600" fmla="*/ 2531574 w 10035679"/>
                <a:gd name="connsiteY2600" fmla="*/ 2312999 h 5893281"/>
                <a:gd name="connsiteX2601" fmla="*/ 2537612 w 10035679"/>
                <a:gd name="connsiteY2601" fmla="*/ 2311186 h 5893281"/>
                <a:gd name="connsiteX2602" fmla="*/ 2541839 w 10035679"/>
                <a:gd name="connsiteY2602" fmla="*/ 2311186 h 5893281"/>
                <a:gd name="connsiteX2603" fmla="*/ 2541839 w 10035679"/>
                <a:gd name="connsiteY2603" fmla="*/ 2306961 h 5893281"/>
                <a:gd name="connsiteX2604" fmla="*/ 2541839 w 10035679"/>
                <a:gd name="connsiteY2604" fmla="*/ 2302732 h 5893281"/>
                <a:gd name="connsiteX2605" fmla="*/ 2546065 w 10035679"/>
                <a:gd name="connsiteY2605" fmla="*/ 2296697 h 5893281"/>
                <a:gd name="connsiteX2606" fmla="*/ 2546065 w 10035679"/>
                <a:gd name="connsiteY2606" fmla="*/ 2274355 h 5893281"/>
                <a:gd name="connsiteX2607" fmla="*/ 2541839 w 10035679"/>
                <a:gd name="connsiteY2607" fmla="*/ 2245973 h 5893281"/>
                <a:gd name="connsiteX2608" fmla="*/ 2533989 w 10035679"/>
                <a:gd name="connsiteY2608" fmla="*/ 2210958 h 5893281"/>
                <a:gd name="connsiteX2609" fmla="*/ 2523727 w 10035679"/>
                <a:gd name="connsiteY2609" fmla="*/ 2178354 h 5893281"/>
                <a:gd name="connsiteX2610" fmla="*/ 2552103 w 10035679"/>
                <a:gd name="connsiteY2610" fmla="*/ 2163865 h 5893281"/>
                <a:gd name="connsiteX2611" fmla="*/ 2580480 w 10035679"/>
                <a:gd name="connsiteY2611" fmla="*/ 2143342 h 5893281"/>
                <a:gd name="connsiteX2612" fmla="*/ 2598592 w 10035679"/>
                <a:gd name="connsiteY2612" fmla="*/ 2114966 h 5893281"/>
                <a:gd name="connsiteX2613" fmla="*/ 2608855 w 10035679"/>
                <a:gd name="connsiteY2613" fmla="*/ 2078136 h 5893281"/>
                <a:gd name="connsiteX2614" fmla="*/ 2613082 w 10035679"/>
                <a:gd name="connsiteY2614" fmla="*/ 2057609 h 5893281"/>
                <a:gd name="connsiteX2615" fmla="*/ 2608855 w 10035679"/>
                <a:gd name="connsiteY2615" fmla="*/ 2025007 h 5893281"/>
                <a:gd name="connsiteX2616" fmla="*/ 2608855 w 10035679"/>
                <a:gd name="connsiteY2616" fmla="*/ 1992404 h 5893281"/>
                <a:gd name="connsiteX2617" fmla="*/ 2594969 w 10035679"/>
                <a:gd name="connsiteY2617" fmla="*/ 1986366 h 5893281"/>
                <a:gd name="connsiteX2618" fmla="*/ 2588932 w 10035679"/>
                <a:gd name="connsiteY2618" fmla="*/ 1982139 h 5893281"/>
                <a:gd name="connsiteX2619" fmla="*/ 2581083 w 10035679"/>
                <a:gd name="connsiteY2619" fmla="*/ 1977913 h 5893281"/>
                <a:gd name="connsiteX2620" fmla="*/ 2575046 w 10035679"/>
                <a:gd name="connsiteY2620" fmla="*/ 1971878 h 5893281"/>
                <a:gd name="connsiteX2621" fmla="*/ 2570818 w 10035679"/>
                <a:gd name="connsiteY2621" fmla="*/ 1959804 h 5893281"/>
                <a:gd name="connsiteX2622" fmla="*/ 2584706 w 10035679"/>
                <a:gd name="connsiteY2622" fmla="*/ 1935045 h 5893281"/>
                <a:gd name="connsiteX2623" fmla="*/ 2590743 w 10035679"/>
                <a:gd name="connsiteY2623" fmla="*/ 1906670 h 5893281"/>
                <a:gd name="connsiteX2624" fmla="*/ 2584706 w 10035679"/>
                <a:gd name="connsiteY2624" fmla="*/ 1875880 h 5893281"/>
                <a:gd name="connsiteX2625" fmla="*/ 2576857 w 10035679"/>
                <a:gd name="connsiteY2625" fmla="*/ 1843276 h 5893281"/>
                <a:gd name="connsiteX2626" fmla="*/ 2566592 w 10035679"/>
                <a:gd name="connsiteY2626" fmla="*/ 1806446 h 5893281"/>
                <a:gd name="connsiteX2627" fmla="*/ 2562366 w 10035679"/>
                <a:gd name="connsiteY2627" fmla="*/ 1771427 h 5893281"/>
                <a:gd name="connsiteX2628" fmla="*/ 2570215 w 10035679"/>
                <a:gd name="connsiteY2628" fmla="*/ 1771427 h 5893281"/>
                <a:gd name="connsiteX2629" fmla="*/ 2570215 w 10035679"/>
                <a:gd name="connsiteY2629" fmla="*/ 1762973 h 5893281"/>
                <a:gd name="connsiteX2630" fmla="*/ 2619119 w 10035679"/>
                <a:gd name="connsiteY2630" fmla="*/ 1771427 h 5893281"/>
                <a:gd name="connsiteX2631" fmla="*/ 2661382 w 10035679"/>
                <a:gd name="connsiteY2631" fmla="*/ 1771427 h 5893281"/>
                <a:gd name="connsiteX2632" fmla="*/ 2707872 w 10035679"/>
                <a:gd name="connsiteY2632" fmla="*/ 1762973 h 5893281"/>
                <a:gd name="connsiteX2633" fmla="*/ 2718135 w 10035679"/>
                <a:gd name="connsiteY2633" fmla="*/ 1781087 h 5893281"/>
                <a:gd name="connsiteX2634" fmla="*/ 2728400 w 10035679"/>
                <a:gd name="connsiteY2634" fmla="*/ 1805841 h 5893281"/>
                <a:gd name="connsiteX2635" fmla="*/ 2740475 w 10035679"/>
                <a:gd name="connsiteY2635" fmla="*/ 1823954 h 5893281"/>
                <a:gd name="connsiteX2636" fmla="*/ 2750738 w 10035679"/>
                <a:gd name="connsiteY2636" fmla="*/ 1832408 h 5893281"/>
                <a:gd name="connsiteX2637" fmla="*/ 2756777 w 10035679"/>
                <a:gd name="connsiteY2637" fmla="*/ 1834219 h 5893281"/>
                <a:gd name="connsiteX2638" fmla="*/ 2768852 w 10035679"/>
                <a:gd name="connsiteY2638" fmla="*/ 1834219 h 5893281"/>
                <a:gd name="connsiteX2639" fmla="*/ 2779115 w 10035679"/>
                <a:gd name="connsiteY2639" fmla="*/ 1838445 h 5893281"/>
                <a:gd name="connsiteX2640" fmla="*/ 2789380 w 10035679"/>
                <a:gd name="connsiteY2640" fmla="*/ 1842671 h 5893281"/>
                <a:gd name="connsiteX2641" fmla="*/ 2797229 w 10035679"/>
                <a:gd name="connsiteY2641" fmla="*/ 1848710 h 5893281"/>
                <a:gd name="connsiteX2642" fmla="*/ 2799040 w 10035679"/>
                <a:gd name="connsiteY2642" fmla="*/ 1866823 h 5893281"/>
                <a:gd name="connsiteX2643" fmla="*/ 2806889 w 10035679"/>
                <a:gd name="connsiteY2643" fmla="*/ 1899426 h 5893281"/>
                <a:gd name="connsiteX2644" fmla="*/ 2811115 w 10035679"/>
                <a:gd name="connsiteY2644" fmla="*/ 1927801 h 5893281"/>
                <a:gd name="connsiteX2645" fmla="*/ 2817152 w 10035679"/>
                <a:gd name="connsiteY2645" fmla="*/ 1948330 h 5893281"/>
                <a:gd name="connsiteX2646" fmla="*/ 2821378 w 10035679"/>
                <a:gd name="connsiteY2646" fmla="*/ 1952557 h 5893281"/>
                <a:gd name="connsiteX2647" fmla="*/ 2827417 w 10035679"/>
                <a:gd name="connsiteY2647" fmla="*/ 1958595 h 5893281"/>
                <a:gd name="connsiteX2648" fmla="*/ 2835266 w 10035679"/>
                <a:gd name="connsiteY2648" fmla="*/ 1962823 h 5893281"/>
                <a:gd name="connsiteX2649" fmla="*/ 2841303 w 10035679"/>
                <a:gd name="connsiteY2649" fmla="*/ 1971273 h 5893281"/>
                <a:gd name="connsiteX2650" fmla="*/ 2853379 w 10035679"/>
                <a:gd name="connsiteY2650" fmla="*/ 1973086 h 5893281"/>
                <a:gd name="connsiteX2651" fmla="*/ 2855189 w 10035679"/>
                <a:gd name="connsiteY2651" fmla="*/ 1981536 h 5893281"/>
                <a:gd name="connsiteX2652" fmla="*/ 2883567 w 10035679"/>
                <a:gd name="connsiteY2652" fmla="*/ 1959198 h 5893281"/>
                <a:gd name="connsiteX2653" fmla="*/ 2905907 w 10035679"/>
                <a:gd name="connsiteY2653" fmla="*/ 1932632 h 5893281"/>
                <a:gd name="connsiteX2654" fmla="*/ 2922208 w 10035679"/>
                <a:gd name="connsiteY2654" fmla="*/ 1904257 h 5893281"/>
                <a:gd name="connsiteX2655" fmla="*/ 2950585 w 10035679"/>
                <a:gd name="connsiteY2655" fmla="*/ 1881917 h 5893281"/>
                <a:gd name="connsiteX2656" fmla="*/ 2954810 w 10035679"/>
                <a:gd name="connsiteY2656" fmla="*/ 1906670 h 5893281"/>
                <a:gd name="connsiteX2657" fmla="*/ 2965073 w 10035679"/>
                <a:gd name="connsiteY2657" fmla="*/ 1921160 h 5893281"/>
                <a:gd name="connsiteX2658" fmla="*/ 2978962 w 10035679"/>
                <a:gd name="connsiteY2658" fmla="*/ 1935650 h 5893281"/>
                <a:gd name="connsiteX2659" fmla="*/ 2992848 w 10035679"/>
                <a:gd name="connsiteY2659" fmla="*/ 1950143 h 5893281"/>
                <a:gd name="connsiteX2660" fmla="*/ 3004923 w 10035679"/>
                <a:gd name="connsiteY2660" fmla="*/ 1968255 h 5893281"/>
                <a:gd name="connsiteX2661" fmla="*/ 3004923 w 10035679"/>
                <a:gd name="connsiteY2661" fmla="*/ 1974291 h 5893281"/>
                <a:gd name="connsiteX2662" fmla="*/ 3004923 w 10035679"/>
                <a:gd name="connsiteY2662" fmla="*/ 1982743 h 5893281"/>
                <a:gd name="connsiteX2663" fmla="*/ 3000696 w 10035679"/>
                <a:gd name="connsiteY2663" fmla="*/ 1986970 h 5893281"/>
                <a:gd name="connsiteX2664" fmla="*/ 3000696 w 10035679"/>
                <a:gd name="connsiteY2664" fmla="*/ 1993007 h 5893281"/>
                <a:gd name="connsiteX2665" fmla="*/ 2996470 w 10035679"/>
                <a:gd name="connsiteY2665" fmla="*/ 2001461 h 5893281"/>
                <a:gd name="connsiteX2666" fmla="*/ 3000696 w 10035679"/>
                <a:gd name="connsiteY2666" fmla="*/ 2007498 h 5893281"/>
                <a:gd name="connsiteX2667" fmla="*/ 3004923 w 10035679"/>
                <a:gd name="connsiteY2667" fmla="*/ 2015949 h 5893281"/>
                <a:gd name="connsiteX2668" fmla="*/ 3006733 w 10035679"/>
                <a:gd name="connsiteY2668" fmla="*/ 2017763 h 5893281"/>
                <a:gd name="connsiteX2669" fmla="*/ 3014583 w 10035679"/>
                <a:gd name="connsiteY2669" fmla="*/ 2017763 h 5893281"/>
                <a:gd name="connsiteX2670" fmla="*/ 3020620 w 10035679"/>
                <a:gd name="connsiteY2670" fmla="*/ 2017763 h 5893281"/>
                <a:gd name="connsiteX2671" fmla="*/ 3024847 w 10035679"/>
                <a:gd name="connsiteY2671" fmla="*/ 2017763 h 5893281"/>
                <a:gd name="connsiteX2672" fmla="*/ 3032695 w 10035679"/>
                <a:gd name="connsiteY2672" fmla="*/ 2017763 h 5893281"/>
                <a:gd name="connsiteX2673" fmla="*/ 3034508 w 10035679"/>
                <a:gd name="connsiteY2673" fmla="*/ 2021988 h 5893281"/>
                <a:gd name="connsiteX2674" fmla="*/ 3046583 w 10035679"/>
                <a:gd name="connsiteY2674" fmla="*/ 2050365 h 5893281"/>
                <a:gd name="connsiteX2675" fmla="*/ 3046583 w 10035679"/>
                <a:gd name="connsiteY2675" fmla="*/ 2072702 h 5893281"/>
                <a:gd name="connsiteX2676" fmla="*/ 3042357 w 10035679"/>
                <a:gd name="connsiteY2676" fmla="*/ 2093231 h 5893281"/>
                <a:gd name="connsiteX2677" fmla="*/ 3048394 w 10035679"/>
                <a:gd name="connsiteY2677" fmla="*/ 2111345 h 5893281"/>
                <a:gd name="connsiteX2678" fmla="*/ 3074960 w 10035679"/>
                <a:gd name="connsiteY2678" fmla="*/ 2131872 h 5893281"/>
                <a:gd name="connsiteX2679" fmla="*/ 3052620 w 10035679"/>
                <a:gd name="connsiteY2679" fmla="*/ 2174734 h 5893281"/>
                <a:gd name="connsiteX2680" fmla="*/ 3028469 w 10035679"/>
                <a:gd name="connsiteY2680" fmla="*/ 2211563 h 5893281"/>
                <a:gd name="connsiteX2681" fmla="*/ 3034508 w 10035679"/>
                <a:gd name="connsiteY2681" fmla="*/ 2211563 h 5893281"/>
                <a:gd name="connsiteX2682" fmla="*/ 3056846 w 10035679"/>
                <a:gd name="connsiteY2682" fmla="*/ 2189223 h 5893281"/>
                <a:gd name="connsiteX2683" fmla="*/ 3077373 w 10035679"/>
                <a:gd name="connsiteY2683" fmla="*/ 2171112 h 5893281"/>
                <a:gd name="connsiteX2684" fmla="*/ 3095487 w 10035679"/>
                <a:gd name="connsiteY2684" fmla="*/ 2150589 h 5893281"/>
                <a:gd name="connsiteX2685" fmla="*/ 3119639 w 10035679"/>
                <a:gd name="connsiteY2685" fmla="*/ 2156621 h 5893281"/>
                <a:gd name="connsiteX2686" fmla="*/ 3133525 w 10035679"/>
                <a:gd name="connsiteY2686" fmla="*/ 2171112 h 5893281"/>
                <a:gd name="connsiteX2687" fmla="*/ 3147410 w 10035679"/>
                <a:gd name="connsiteY2687" fmla="*/ 2189223 h 5893281"/>
                <a:gd name="connsiteX2688" fmla="*/ 3151637 w 10035679"/>
                <a:gd name="connsiteY2688" fmla="*/ 2217600 h 5893281"/>
                <a:gd name="connsiteX2689" fmla="*/ 3188466 w 10035679"/>
                <a:gd name="connsiteY2689" fmla="*/ 2217600 h 5893281"/>
                <a:gd name="connsiteX2690" fmla="*/ 3188466 w 10035679"/>
                <a:gd name="connsiteY2690" fmla="*/ 2227864 h 5893281"/>
                <a:gd name="connsiteX2691" fmla="*/ 3190278 w 10035679"/>
                <a:gd name="connsiteY2691" fmla="*/ 2236316 h 5893281"/>
                <a:gd name="connsiteX2692" fmla="*/ 3190278 w 10035679"/>
                <a:gd name="connsiteY2692" fmla="*/ 2246578 h 5893281"/>
                <a:gd name="connsiteX2693" fmla="*/ 3194505 w 10035679"/>
                <a:gd name="connsiteY2693" fmla="*/ 2256842 h 5893281"/>
                <a:gd name="connsiteX2694" fmla="*/ 3190278 w 10035679"/>
                <a:gd name="connsiteY2694" fmla="*/ 2268920 h 5893281"/>
                <a:gd name="connsiteX2695" fmla="*/ 3190278 w 10035679"/>
                <a:gd name="connsiteY2695" fmla="*/ 2274957 h 5893281"/>
                <a:gd name="connsiteX2696" fmla="*/ 3190278 w 10035679"/>
                <a:gd name="connsiteY2696" fmla="*/ 2283413 h 5893281"/>
                <a:gd name="connsiteX2697" fmla="*/ 3194505 w 10035679"/>
                <a:gd name="connsiteY2697" fmla="*/ 2285224 h 5893281"/>
                <a:gd name="connsiteX2698" fmla="*/ 3194505 w 10035679"/>
                <a:gd name="connsiteY2698" fmla="*/ 2293677 h 5893281"/>
                <a:gd name="connsiteX2699" fmla="*/ 3194505 w 10035679"/>
                <a:gd name="connsiteY2699" fmla="*/ 2297903 h 5893281"/>
                <a:gd name="connsiteX2700" fmla="*/ 3194505 w 10035679"/>
                <a:gd name="connsiteY2700" fmla="*/ 2303941 h 5893281"/>
                <a:gd name="connsiteX2701" fmla="*/ 3155863 w 10035679"/>
                <a:gd name="connsiteY2701" fmla="*/ 2332317 h 5893281"/>
                <a:gd name="connsiteX2702" fmla="*/ 3113600 w 10035679"/>
                <a:gd name="connsiteY2702" fmla="*/ 2350426 h 5893281"/>
                <a:gd name="connsiteX2703" fmla="*/ 3064695 w 10035679"/>
                <a:gd name="connsiteY2703" fmla="*/ 2360690 h 5893281"/>
                <a:gd name="connsiteX2704" fmla="*/ 3013980 w 10035679"/>
                <a:gd name="connsiteY2704" fmla="*/ 2366727 h 5893281"/>
                <a:gd name="connsiteX2705" fmla="*/ 2965073 w 10035679"/>
                <a:gd name="connsiteY2705" fmla="*/ 2375178 h 5893281"/>
                <a:gd name="connsiteX2706" fmla="*/ 2914358 w 10035679"/>
                <a:gd name="connsiteY2706" fmla="*/ 2381217 h 5893281"/>
                <a:gd name="connsiteX2707" fmla="*/ 2872095 w 10035679"/>
                <a:gd name="connsiteY2707" fmla="*/ 2395706 h 5893281"/>
                <a:gd name="connsiteX2708" fmla="*/ 2833453 w 10035679"/>
                <a:gd name="connsiteY2708" fmla="*/ 2413820 h 5893281"/>
                <a:gd name="connsiteX2709" fmla="*/ 2805076 w 10035679"/>
                <a:gd name="connsiteY2709" fmla="*/ 2446423 h 5893281"/>
                <a:gd name="connsiteX2710" fmla="*/ 2812925 w 10035679"/>
                <a:gd name="connsiteY2710" fmla="*/ 2446423 h 5893281"/>
                <a:gd name="connsiteX2711" fmla="*/ 2847341 w 10035679"/>
                <a:gd name="connsiteY2711" fmla="*/ 2421668 h 5893281"/>
                <a:gd name="connsiteX2712" fmla="*/ 2889605 w 10035679"/>
                <a:gd name="connsiteY2712" fmla="*/ 2403554 h 5893281"/>
                <a:gd name="connsiteX2713" fmla="*/ 2936093 w 10035679"/>
                <a:gd name="connsiteY2713" fmla="*/ 2393291 h 5893281"/>
                <a:gd name="connsiteX2714" fmla="*/ 2937904 w 10035679"/>
                <a:gd name="connsiteY2714" fmla="*/ 2399328 h 5893281"/>
                <a:gd name="connsiteX2715" fmla="*/ 2942130 w 10035679"/>
                <a:gd name="connsiteY2715" fmla="*/ 2407782 h 5893281"/>
                <a:gd name="connsiteX2716" fmla="*/ 2946358 w 10035679"/>
                <a:gd name="connsiteY2716" fmla="*/ 2409593 h 5893281"/>
                <a:gd name="connsiteX2717" fmla="*/ 2952395 w 10035679"/>
                <a:gd name="connsiteY2717" fmla="*/ 2413820 h 5893281"/>
                <a:gd name="connsiteX2718" fmla="*/ 2960244 w 10035679"/>
                <a:gd name="connsiteY2718" fmla="*/ 2418046 h 5893281"/>
                <a:gd name="connsiteX2719" fmla="*/ 2966281 w 10035679"/>
                <a:gd name="connsiteY2719" fmla="*/ 2424085 h 5893281"/>
                <a:gd name="connsiteX2720" fmla="*/ 2956018 w 10035679"/>
                <a:gd name="connsiteY2720" fmla="*/ 2442196 h 5893281"/>
                <a:gd name="connsiteX2721" fmla="*/ 2949979 w 10035679"/>
                <a:gd name="connsiteY2721" fmla="*/ 2456688 h 5893281"/>
                <a:gd name="connsiteX2722" fmla="*/ 2945754 w 10035679"/>
                <a:gd name="connsiteY2722" fmla="*/ 2471177 h 5893281"/>
                <a:gd name="connsiteX2723" fmla="*/ 2941527 w 10035679"/>
                <a:gd name="connsiteY2723" fmla="*/ 2493517 h 5893281"/>
                <a:gd name="connsiteX2724" fmla="*/ 2969904 w 10035679"/>
                <a:gd name="connsiteY2724" fmla="*/ 2508008 h 5893281"/>
                <a:gd name="connsiteX2725" fmla="*/ 2988017 w 10035679"/>
                <a:gd name="connsiteY2725" fmla="*/ 2528535 h 5893281"/>
                <a:gd name="connsiteX2726" fmla="*/ 3001905 w 10035679"/>
                <a:gd name="connsiteY2726" fmla="*/ 2549062 h 5893281"/>
                <a:gd name="connsiteX2727" fmla="*/ 3020017 w 10035679"/>
                <a:gd name="connsiteY2727" fmla="*/ 2571402 h 5893281"/>
                <a:gd name="connsiteX2728" fmla="*/ 3020017 w 10035679"/>
                <a:gd name="connsiteY2728" fmla="*/ 2577441 h 5893281"/>
                <a:gd name="connsiteX2729" fmla="*/ 3020017 w 10035679"/>
                <a:gd name="connsiteY2729" fmla="*/ 2581666 h 5893281"/>
                <a:gd name="connsiteX2730" fmla="*/ 3015790 w 10035679"/>
                <a:gd name="connsiteY2730" fmla="*/ 2581666 h 5893281"/>
                <a:gd name="connsiteX2731" fmla="*/ 3015790 w 10035679"/>
                <a:gd name="connsiteY2731" fmla="*/ 2585892 h 5893281"/>
                <a:gd name="connsiteX2732" fmla="*/ 3011564 w 10035679"/>
                <a:gd name="connsiteY2732" fmla="*/ 2590118 h 5893281"/>
                <a:gd name="connsiteX2733" fmla="*/ 2991036 w 10035679"/>
                <a:gd name="connsiteY2733" fmla="*/ 2614871 h 5893281"/>
                <a:gd name="connsiteX2734" fmla="*/ 2962660 w 10035679"/>
                <a:gd name="connsiteY2734" fmla="*/ 2635401 h 5893281"/>
                <a:gd name="connsiteX2735" fmla="*/ 2926433 w 10035679"/>
                <a:gd name="connsiteY2735" fmla="*/ 2649889 h 5893281"/>
                <a:gd name="connsiteX2736" fmla="*/ 2926433 w 10035679"/>
                <a:gd name="connsiteY2736" fmla="*/ 2619099 h 5893281"/>
                <a:gd name="connsiteX2737" fmla="*/ 2944546 w 10035679"/>
                <a:gd name="connsiteY2737" fmla="*/ 2607025 h 5893281"/>
                <a:gd name="connsiteX2738" fmla="*/ 2958434 w 10035679"/>
                <a:gd name="connsiteY2738" fmla="*/ 2596760 h 5893281"/>
                <a:gd name="connsiteX2739" fmla="*/ 2972319 w 10035679"/>
                <a:gd name="connsiteY2739" fmla="*/ 2578648 h 5893281"/>
                <a:gd name="connsiteX2740" fmla="*/ 2958434 w 10035679"/>
                <a:gd name="connsiteY2740" fmla="*/ 2572611 h 5893281"/>
                <a:gd name="connsiteX2741" fmla="*/ 2958434 w 10035679"/>
                <a:gd name="connsiteY2741" fmla="*/ 2564156 h 5893281"/>
                <a:gd name="connsiteX2742" fmla="*/ 2954206 w 10035679"/>
                <a:gd name="connsiteY2742" fmla="*/ 2564156 h 5893281"/>
                <a:gd name="connsiteX2743" fmla="*/ 2949979 w 10035679"/>
                <a:gd name="connsiteY2743" fmla="*/ 2564156 h 5893281"/>
                <a:gd name="connsiteX2744" fmla="*/ 2949979 w 10035679"/>
                <a:gd name="connsiteY2744" fmla="*/ 2568384 h 5893281"/>
                <a:gd name="connsiteX2745" fmla="*/ 2949979 w 10035679"/>
                <a:gd name="connsiteY2745" fmla="*/ 2572611 h 5893281"/>
                <a:gd name="connsiteX2746" fmla="*/ 2925831 w 10035679"/>
                <a:gd name="connsiteY2746" fmla="*/ 2590723 h 5893281"/>
                <a:gd name="connsiteX2747" fmla="*/ 2893226 w 10035679"/>
                <a:gd name="connsiteY2747" fmla="*/ 2605212 h 5893281"/>
                <a:gd name="connsiteX2748" fmla="*/ 2866661 w 10035679"/>
                <a:gd name="connsiteY2748" fmla="*/ 2615476 h 5893281"/>
                <a:gd name="connsiteX2749" fmla="*/ 2838284 w 10035679"/>
                <a:gd name="connsiteY2749" fmla="*/ 2629967 h 5893281"/>
                <a:gd name="connsiteX2750" fmla="*/ 2811718 w 10035679"/>
                <a:gd name="connsiteY2750" fmla="*/ 2648077 h 5893281"/>
                <a:gd name="connsiteX2751" fmla="*/ 2795417 w 10035679"/>
                <a:gd name="connsiteY2751" fmla="*/ 2672833 h 5893281"/>
                <a:gd name="connsiteX2752" fmla="*/ 2783341 w 10035679"/>
                <a:gd name="connsiteY2752" fmla="*/ 2707850 h 5893281"/>
                <a:gd name="connsiteX2753" fmla="*/ 2795417 w 10035679"/>
                <a:gd name="connsiteY2753" fmla="*/ 2712077 h 5893281"/>
                <a:gd name="connsiteX2754" fmla="*/ 2809303 w 10035679"/>
                <a:gd name="connsiteY2754" fmla="*/ 2716303 h 5893281"/>
                <a:gd name="connsiteX2755" fmla="*/ 2815341 w 10035679"/>
                <a:gd name="connsiteY2755" fmla="*/ 2722342 h 5893281"/>
                <a:gd name="connsiteX2756" fmla="*/ 2801456 w 10035679"/>
                <a:gd name="connsiteY2756" fmla="*/ 2722342 h 5893281"/>
                <a:gd name="connsiteX2757" fmla="*/ 2780927 w 10035679"/>
                <a:gd name="connsiteY2757" fmla="*/ 2740454 h 5893281"/>
                <a:gd name="connsiteX2758" fmla="*/ 2752551 w 10035679"/>
                <a:gd name="connsiteY2758" fmla="*/ 2746493 h 5893281"/>
                <a:gd name="connsiteX2759" fmla="*/ 2725985 w 10035679"/>
                <a:gd name="connsiteY2759" fmla="*/ 2750719 h 5893281"/>
                <a:gd name="connsiteX2760" fmla="*/ 2697608 w 10035679"/>
                <a:gd name="connsiteY2760" fmla="*/ 2754945 h 5893281"/>
                <a:gd name="connsiteX2761" fmla="*/ 2677080 w 10035679"/>
                <a:gd name="connsiteY2761" fmla="*/ 2812301 h 5893281"/>
                <a:gd name="connsiteX2762" fmla="*/ 2652930 w 10035679"/>
                <a:gd name="connsiteY2762" fmla="*/ 2873279 h 5893281"/>
                <a:gd name="connsiteX2763" fmla="*/ 2645080 w 10035679"/>
                <a:gd name="connsiteY2763" fmla="*/ 2864828 h 5893281"/>
                <a:gd name="connsiteX2764" fmla="*/ 2643270 w 10035679"/>
                <a:gd name="connsiteY2764" fmla="*/ 2860602 h 5893281"/>
                <a:gd name="connsiteX2765" fmla="*/ 2635421 w 10035679"/>
                <a:gd name="connsiteY2765" fmla="*/ 2858791 h 5893281"/>
                <a:gd name="connsiteX2766" fmla="*/ 2631195 w 10035679"/>
                <a:gd name="connsiteY2766" fmla="*/ 2854563 h 5893281"/>
                <a:gd name="connsiteX2767" fmla="*/ 2620930 w 10035679"/>
                <a:gd name="connsiteY2767" fmla="*/ 2846111 h 5893281"/>
                <a:gd name="connsiteX2768" fmla="*/ 2620930 w 10035679"/>
                <a:gd name="connsiteY2768" fmla="*/ 2864225 h 5893281"/>
                <a:gd name="connsiteX2769" fmla="*/ 2625156 w 10035679"/>
                <a:gd name="connsiteY2769" fmla="*/ 2872676 h 5893281"/>
                <a:gd name="connsiteX2770" fmla="*/ 2631195 w 10035679"/>
                <a:gd name="connsiteY2770" fmla="*/ 2893204 h 5893281"/>
                <a:gd name="connsiteX2771" fmla="*/ 2639044 w 10035679"/>
                <a:gd name="connsiteY2771" fmla="*/ 2917957 h 5893281"/>
                <a:gd name="connsiteX2772" fmla="*/ 2645080 w 10035679"/>
                <a:gd name="connsiteY2772" fmla="*/ 2940297 h 5893281"/>
                <a:gd name="connsiteX2773" fmla="*/ 2645080 w 10035679"/>
                <a:gd name="connsiteY2773" fmla="*/ 2950559 h 5893281"/>
                <a:gd name="connsiteX2774" fmla="*/ 2616704 w 10035679"/>
                <a:gd name="connsiteY2774" fmla="*/ 2968673 h 5893281"/>
                <a:gd name="connsiteX2775" fmla="*/ 2586516 w 10035679"/>
                <a:gd name="connsiteY2775" fmla="*/ 2984975 h 5893281"/>
                <a:gd name="connsiteX2776" fmla="*/ 2553914 w 10035679"/>
                <a:gd name="connsiteY2776" fmla="*/ 3007313 h 5893281"/>
                <a:gd name="connsiteX2777" fmla="*/ 2521311 w 10035679"/>
                <a:gd name="connsiteY2777" fmla="*/ 3027840 h 5893281"/>
                <a:gd name="connsiteX2778" fmla="*/ 2500784 w 10035679"/>
                <a:gd name="connsiteY2778" fmla="*/ 3056217 h 5893281"/>
                <a:gd name="connsiteX2779" fmla="*/ 2490519 w 10035679"/>
                <a:gd name="connsiteY2779" fmla="*/ 3093048 h 5893281"/>
                <a:gd name="connsiteX2780" fmla="*/ 2478444 w 10035679"/>
                <a:gd name="connsiteY2780" fmla="*/ 3121423 h 5893281"/>
                <a:gd name="connsiteX2781" fmla="*/ 2482670 w 10035679"/>
                <a:gd name="connsiteY2781" fmla="*/ 3156441 h 5893281"/>
                <a:gd name="connsiteX2782" fmla="*/ 2492934 w 10035679"/>
                <a:gd name="connsiteY2782" fmla="*/ 3195082 h 5893281"/>
                <a:gd name="connsiteX2783" fmla="*/ 2506820 w 10035679"/>
                <a:gd name="connsiteY2783" fmla="*/ 3236137 h 5893281"/>
                <a:gd name="connsiteX2784" fmla="*/ 2520706 w 10035679"/>
                <a:gd name="connsiteY2784" fmla="*/ 3274779 h 5893281"/>
                <a:gd name="connsiteX2785" fmla="*/ 2528556 w 10035679"/>
                <a:gd name="connsiteY2785" fmla="*/ 3309797 h 5893281"/>
                <a:gd name="connsiteX2786" fmla="*/ 2520706 w 10035679"/>
                <a:gd name="connsiteY2786" fmla="*/ 3309797 h 5893281"/>
                <a:gd name="connsiteX2787" fmla="*/ 2520706 w 10035679"/>
                <a:gd name="connsiteY2787" fmla="*/ 3318249 h 5893281"/>
                <a:gd name="connsiteX2788" fmla="*/ 2496557 w 10035679"/>
                <a:gd name="connsiteY2788" fmla="*/ 3309797 h 5893281"/>
                <a:gd name="connsiteX2789" fmla="*/ 2486293 w 10035679"/>
                <a:gd name="connsiteY2789" fmla="*/ 3279005 h 5893281"/>
                <a:gd name="connsiteX2790" fmla="*/ 2468181 w 10035679"/>
                <a:gd name="connsiteY2790" fmla="*/ 3237950 h 5893281"/>
                <a:gd name="connsiteX2791" fmla="*/ 2447652 w 10035679"/>
                <a:gd name="connsiteY2791" fmla="*/ 3195082 h 5893281"/>
                <a:gd name="connsiteX2792" fmla="*/ 2425313 w 10035679"/>
                <a:gd name="connsiteY2792" fmla="*/ 3164290 h 5893281"/>
                <a:gd name="connsiteX2793" fmla="*/ 2404786 w 10035679"/>
                <a:gd name="connsiteY2793" fmla="*/ 3146178 h 5893281"/>
                <a:gd name="connsiteX2794" fmla="*/ 2378219 w 10035679"/>
                <a:gd name="connsiteY2794" fmla="*/ 3141952 h 5893281"/>
                <a:gd name="connsiteX2795" fmla="*/ 2348031 w 10035679"/>
                <a:gd name="connsiteY2795" fmla="*/ 3127461 h 5893281"/>
                <a:gd name="connsiteX2796" fmla="*/ 2311805 w 10035679"/>
                <a:gd name="connsiteY2796" fmla="*/ 3112971 h 5893281"/>
                <a:gd name="connsiteX2797" fmla="*/ 2269542 w 10035679"/>
                <a:gd name="connsiteY2797" fmla="*/ 3106934 h 5893281"/>
                <a:gd name="connsiteX2798" fmla="*/ 2269542 w 10035679"/>
                <a:gd name="connsiteY2798" fmla="*/ 3112971 h 5893281"/>
                <a:gd name="connsiteX2799" fmla="*/ 2263504 w 10035679"/>
                <a:gd name="connsiteY2799" fmla="*/ 3112971 h 5893281"/>
                <a:gd name="connsiteX2800" fmla="*/ 2267732 w 10035679"/>
                <a:gd name="connsiteY2800" fmla="*/ 3125046 h 5893281"/>
                <a:gd name="connsiteX2801" fmla="*/ 2273769 w 10035679"/>
                <a:gd name="connsiteY2801" fmla="*/ 3135311 h 5893281"/>
                <a:gd name="connsiteX2802" fmla="*/ 2277995 w 10035679"/>
                <a:gd name="connsiteY2802" fmla="*/ 3141347 h 5893281"/>
                <a:gd name="connsiteX2803" fmla="*/ 2282221 w 10035679"/>
                <a:gd name="connsiteY2803" fmla="*/ 3149801 h 5893281"/>
                <a:gd name="connsiteX2804" fmla="*/ 2288260 w 10035679"/>
                <a:gd name="connsiteY2804" fmla="*/ 3160064 h 5893281"/>
                <a:gd name="connsiteX2805" fmla="*/ 2255657 w 10035679"/>
                <a:gd name="connsiteY2805" fmla="*/ 3160064 h 5893281"/>
                <a:gd name="connsiteX2806" fmla="*/ 2231506 w 10035679"/>
                <a:gd name="connsiteY2806" fmla="*/ 3149801 h 5893281"/>
                <a:gd name="connsiteX2807" fmla="*/ 2198903 w 10035679"/>
                <a:gd name="connsiteY2807" fmla="*/ 3141347 h 5893281"/>
                <a:gd name="connsiteX2808" fmla="*/ 2168716 w 10035679"/>
                <a:gd name="connsiteY2808" fmla="*/ 3141347 h 5893281"/>
                <a:gd name="connsiteX2809" fmla="*/ 2136111 w 10035679"/>
                <a:gd name="connsiteY2809" fmla="*/ 3145573 h 5893281"/>
                <a:gd name="connsiteX2810" fmla="*/ 2113773 w 10035679"/>
                <a:gd name="connsiteY2810" fmla="*/ 3151612 h 5893281"/>
                <a:gd name="connsiteX2811" fmla="*/ 2089623 w 10035679"/>
                <a:gd name="connsiteY2811" fmla="*/ 3163687 h 5893281"/>
                <a:gd name="connsiteX2812" fmla="*/ 2069095 w 10035679"/>
                <a:gd name="connsiteY2812" fmla="*/ 3178178 h 5893281"/>
                <a:gd name="connsiteX2813" fmla="*/ 2055209 w 10035679"/>
                <a:gd name="connsiteY2813" fmla="*/ 3198706 h 5893281"/>
                <a:gd name="connsiteX2814" fmla="*/ 2047360 w 10035679"/>
                <a:gd name="connsiteY2814" fmla="*/ 3216818 h 5893281"/>
                <a:gd name="connsiteX2815" fmla="*/ 2051586 w 10035679"/>
                <a:gd name="connsiteY2815" fmla="*/ 3231308 h 5893281"/>
                <a:gd name="connsiteX2816" fmla="*/ 2051586 w 10035679"/>
                <a:gd name="connsiteY2816" fmla="*/ 3249420 h 5893281"/>
                <a:gd name="connsiteX2817" fmla="*/ 2045549 w 10035679"/>
                <a:gd name="connsiteY2817" fmla="*/ 3269948 h 5893281"/>
                <a:gd name="connsiteX2818" fmla="*/ 2031661 w 10035679"/>
                <a:gd name="connsiteY2818" fmla="*/ 3317042 h 5893281"/>
                <a:gd name="connsiteX2819" fmla="*/ 2031661 w 10035679"/>
                <a:gd name="connsiteY2819" fmla="*/ 3352060 h 5893281"/>
                <a:gd name="connsiteX2820" fmla="*/ 2033474 w 10035679"/>
                <a:gd name="connsiteY2820" fmla="*/ 3388889 h 5893281"/>
                <a:gd name="connsiteX2821" fmla="*/ 2047360 w 10035679"/>
                <a:gd name="connsiteY2821" fmla="*/ 3423907 h 5893281"/>
                <a:gd name="connsiteX2822" fmla="*/ 2069698 w 10035679"/>
                <a:gd name="connsiteY2822" fmla="*/ 3466775 h 5893281"/>
                <a:gd name="connsiteX2823" fmla="*/ 2093848 w 10035679"/>
                <a:gd name="connsiteY2823" fmla="*/ 3471001 h 5893281"/>
                <a:gd name="connsiteX2824" fmla="*/ 2107735 w 10035679"/>
                <a:gd name="connsiteY2824" fmla="*/ 3475227 h 5893281"/>
                <a:gd name="connsiteX2825" fmla="*/ 2113773 w 10035679"/>
                <a:gd name="connsiteY2825" fmla="*/ 3481264 h 5893281"/>
                <a:gd name="connsiteX2826" fmla="*/ 2121622 w 10035679"/>
                <a:gd name="connsiteY2826" fmla="*/ 3485490 h 5893281"/>
                <a:gd name="connsiteX2827" fmla="*/ 2131885 w 10035679"/>
                <a:gd name="connsiteY2827" fmla="*/ 3489716 h 5893281"/>
                <a:gd name="connsiteX2828" fmla="*/ 2149999 w 10035679"/>
                <a:gd name="connsiteY2828" fmla="*/ 3481264 h 5893281"/>
                <a:gd name="connsiteX2829" fmla="*/ 2178376 w 10035679"/>
                <a:gd name="connsiteY2829" fmla="*/ 3466775 h 5893281"/>
                <a:gd name="connsiteX2830" fmla="*/ 2184413 w 10035679"/>
                <a:gd name="connsiteY2830" fmla="*/ 3462547 h 5893281"/>
                <a:gd name="connsiteX2831" fmla="*/ 2188638 w 10035679"/>
                <a:gd name="connsiteY2831" fmla="*/ 3462547 h 5893281"/>
                <a:gd name="connsiteX2832" fmla="*/ 2196488 w 10035679"/>
                <a:gd name="connsiteY2832" fmla="*/ 3462547 h 5893281"/>
                <a:gd name="connsiteX2833" fmla="*/ 2198298 w 10035679"/>
                <a:gd name="connsiteY2833" fmla="*/ 3462547 h 5893281"/>
                <a:gd name="connsiteX2834" fmla="*/ 2202525 w 10035679"/>
                <a:gd name="connsiteY2834" fmla="*/ 3462547 h 5893281"/>
                <a:gd name="connsiteX2835" fmla="*/ 2202525 w 10035679"/>
                <a:gd name="connsiteY2835" fmla="*/ 3460736 h 5893281"/>
                <a:gd name="connsiteX2836" fmla="*/ 2210374 w 10035679"/>
                <a:gd name="connsiteY2836" fmla="*/ 3452284 h 5893281"/>
                <a:gd name="connsiteX2837" fmla="*/ 2212186 w 10035679"/>
                <a:gd name="connsiteY2837" fmla="*/ 3442019 h 5893281"/>
                <a:gd name="connsiteX2838" fmla="*/ 2216413 w 10035679"/>
                <a:gd name="connsiteY2838" fmla="*/ 3431756 h 5893281"/>
                <a:gd name="connsiteX2839" fmla="*/ 2220639 w 10035679"/>
                <a:gd name="connsiteY2839" fmla="*/ 3419681 h 5893281"/>
                <a:gd name="connsiteX2840" fmla="*/ 2224865 w 10035679"/>
                <a:gd name="connsiteY2840" fmla="*/ 3413642 h 5893281"/>
                <a:gd name="connsiteX2841" fmla="*/ 2241166 w 10035679"/>
                <a:gd name="connsiteY2841" fmla="*/ 3395530 h 5893281"/>
                <a:gd name="connsiteX2842" fmla="*/ 2263504 w 10035679"/>
                <a:gd name="connsiteY2842" fmla="*/ 3385266 h 5893281"/>
                <a:gd name="connsiteX2843" fmla="*/ 2296109 w 10035679"/>
                <a:gd name="connsiteY2843" fmla="*/ 3381040 h 5893281"/>
                <a:gd name="connsiteX2844" fmla="*/ 2297920 w 10035679"/>
                <a:gd name="connsiteY2844" fmla="*/ 3389494 h 5893281"/>
                <a:gd name="connsiteX2845" fmla="*/ 2302145 w 10035679"/>
                <a:gd name="connsiteY2845" fmla="*/ 3391304 h 5893281"/>
                <a:gd name="connsiteX2846" fmla="*/ 2302145 w 10035679"/>
                <a:gd name="connsiteY2846" fmla="*/ 3395530 h 5893281"/>
                <a:gd name="connsiteX2847" fmla="*/ 2306372 w 10035679"/>
                <a:gd name="connsiteY2847" fmla="*/ 3395530 h 5893281"/>
                <a:gd name="connsiteX2848" fmla="*/ 2306372 w 10035679"/>
                <a:gd name="connsiteY2848" fmla="*/ 3391304 h 5893281"/>
                <a:gd name="connsiteX2849" fmla="*/ 2308787 w 10035679"/>
                <a:gd name="connsiteY2849" fmla="*/ 3391304 h 5893281"/>
                <a:gd name="connsiteX2850" fmla="*/ 2316636 w 10035679"/>
                <a:gd name="connsiteY2850" fmla="*/ 3391304 h 5893281"/>
                <a:gd name="connsiteX2851" fmla="*/ 2326899 w 10035679"/>
                <a:gd name="connsiteY2851" fmla="*/ 3389494 h 5893281"/>
                <a:gd name="connsiteX2852" fmla="*/ 2326899 w 10035679"/>
                <a:gd name="connsiteY2852" fmla="*/ 3420284 h 5893281"/>
                <a:gd name="connsiteX2853" fmla="*/ 2313013 w 10035679"/>
                <a:gd name="connsiteY2853" fmla="*/ 3434775 h 5893281"/>
                <a:gd name="connsiteX2854" fmla="*/ 2302749 w 10035679"/>
                <a:gd name="connsiteY2854" fmla="*/ 3461339 h 5893281"/>
                <a:gd name="connsiteX2855" fmla="*/ 2292486 w 10035679"/>
                <a:gd name="connsiteY2855" fmla="*/ 3496357 h 5893281"/>
                <a:gd name="connsiteX2856" fmla="*/ 2282221 w 10035679"/>
                <a:gd name="connsiteY2856" fmla="*/ 3528960 h 5893281"/>
                <a:gd name="connsiteX2857" fmla="*/ 2270146 w 10035679"/>
                <a:gd name="connsiteY2857" fmla="*/ 3553716 h 5893281"/>
                <a:gd name="connsiteX2858" fmla="*/ 2306372 w 10035679"/>
                <a:gd name="connsiteY2858" fmla="*/ 3553716 h 5893281"/>
                <a:gd name="connsiteX2859" fmla="*/ 2336559 w 10035679"/>
                <a:gd name="connsiteY2859" fmla="*/ 3549490 h 5893281"/>
                <a:gd name="connsiteX2860" fmla="*/ 2364936 w 10035679"/>
                <a:gd name="connsiteY2860" fmla="*/ 3549490 h 5893281"/>
                <a:gd name="connsiteX2861" fmla="*/ 2391503 w 10035679"/>
                <a:gd name="connsiteY2861" fmla="*/ 3553716 h 5893281"/>
                <a:gd name="connsiteX2862" fmla="*/ 2407804 w 10035679"/>
                <a:gd name="connsiteY2862" fmla="*/ 3563978 h 5893281"/>
                <a:gd name="connsiteX2863" fmla="*/ 2421690 w 10035679"/>
                <a:gd name="connsiteY2863" fmla="*/ 3586318 h 5893281"/>
                <a:gd name="connsiteX2864" fmla="*/ 2425916 w 10035679"/>
                <a:gd name="connsiteY2864" fmla="*/ 3617109 h 5893281"/>
                <a:gd name="connsiteX2865" fmla="*/ 2419880 w 10035679"/>
                <a:gd name="connsiteY2865" fmla="*/ 3639449 h 5893281"/>
                <a:gd name="connsiteX2866" fmla="*/ 2412031 w 10035679"/>
                <a:gd name="connsiteY2866" fmla="*/ 3667826 h 5893281"/>
                <a:gd name="connsiteX2867" fmla="*/ 2412031 w 10035679"/>
                <a:gd name="connsiteY2867" fmla="*/ 3696202 h 5893281"/>
                <a:gd name="connsiteX2868" fmla="*/ 2430144 w 10035679"/>
                <a:gd name="connsiteY2868" fmla="*/ 3714314 h 5893281"/>
                <a:gd name="connsiteX2869" fmla="*/ 2440407 w 10035679"/>
                <a:gd name="connsiteY2869" fmla="*/ 3726390 h 5893281"/>
                <a:gd name="connsiteX2870" fmla="*/ 2454293 w 10035679"/>
                <a:gd name="connsiteY2870" fmla="*/ 3740881 h 5893281"/>
                <a:gd name="connsiteX2871" fmla="*/ 2476633 w 10035679"/>
                <a:gd name="connsiteY2871" fmla="*/ 3752956 h 5893281"/>
                <a:gd name="connsiteX2872" fmla="*/ 2503197 w 10035679"/>
                <a:gd name="connsiteY2872" fmla="*/ 3758993 h 5893281"/>
                <a:gd name="connsiteX2873" fmla="*/ 2517085 w 10035679"/>
                <a:gd name="connsiteY2873" fmla="*/ 3740881 h 5893281"/>
                <a:gd name="connsiteX2874" fmla="*/ 2535198 w 10035679"/>
                <a:gd name="connsiteY2874" fmla="*/ 3734842 h 5893281"/>
                <a:gd name="connsiteX2875" fmla="*/ 2567799 w 10035679"/>
                <a:gd name="connsiteY2875" fmla="*/ 3734842 h 5893281"/>
                <a:gd name="connsiteX2876" fmla="*/ 2572026 w 10035679"/>
                <a:gd name="connsiteY2876" fmla="*/ 3740881 h 5893281"/>
                <a:gd name="connsiteX2877" fmla="*/ 2578064 w 10035679"/>
                <a:gd name="connsiteY2877" fmla="*/ 3749333 h 5893281"/>
                <a:gd name="connsiteX2878" fmla="*/ 2581686 w 10035679"/>
                <a:gd name="connsiteY2878" fmla="*/ 3753559 h 5893281"/>
                <a:gd name="connsiteX2879" fmla="*/ 2585912 w 10035679"/>
                <a:gd name="connsiteY2879" fmla="*/ 3753559 h 5893281"/>
                <a:gd name="connsiteX2880" fmla="*/ 2596176 w 10035679"/>
                <a:gd name="connsiteY2880" fmla="*/ 3755371 h 5893281"/>
                <a:gd name="connsiteX2881" fmla="*/ 2609460 w 10035679"/>
                <a:gd name="connsiteY2881" fmla="*/ 3758390 h 5893281"/>
                <a:gd name="connsiteX2882" fmla="*/ 2623346 w 10035679"/>
                <a:gd name="connsiteY2882" fmla="*/ 3730013 h 5893281"/>
                <a:gd name="connsiteX2883" fmla="*/ 2641460 w 10035679"/>
                <a:gd name="connsiteY2883" fmla="*/ 3709485 h 5893281"/>
                <a:gd name="connsiteX2884" fmla="*/ 2661987 w 10035679"/>
                <a:gd name="connsiteY2884" fmla="*/ 3691371 h 5893281"/>
                <a:gd name="connsiteX2885" fmla="*/ 2688550 w 10035679"/>
                <a:gd name="connsiteY2885" fmla="*/ 3676883 h 5893281"/>
                <a:gd name="connsiteX2886" fmla="*/ 2727192 w 10035679"/>
                <a:gd name="connsiteY2886" fmla="*/ 3670844 h 5893281"/>
                <a:gd name="connsiteX2887" fmla="*/ 2733229 w 10035679"/>
                <a:gd name="connsiteY2887" fmla="*/ 3666618 h 5893281"/>
                <a:gd name="connsiteX2888" fmla="*/ 2737455 w 10035679"/>
                <a:gd name="connsiteY2888" fmla="*/ 3666618 h 5893281"/>
                <a:gd name="connsiteX2889" fmla="*/ 2743494 w 10035679"/>
                <a:gd name="connsiteY2889" fmla="*/ 3666618 h 5893281"/>
                <a:gd name="connsiteX2890" fmla="*/ 2747720 w 10035679"/>
                <a:gd name="connsiteY2890" fmla="*/ 3666618 h 5893281"/>
                <a:gd name="connsiteX2891" fmla="*/ 2755570 w 10035679"/>
                <a:gd name="connsiteY2891" fmla="*/ 3670844 h 5893281"/>
                <a:gd name="connsiteX2892" fmla="*/ 2765832 w 10035679"/>
                <a:gd name="connsiteY2892" fmla="*/ 3670844 h 5893281"/>
                <a:gd name="connsiteX2893" fmla="*/ 2761606 w 10035679"/>
                <a:gd name="connsiteY2893" fmla="*/ 3676883 h 5893281"/>
                <a:gd name="connsiteX2894" fmla="*/ 2761606 w 10035679"/>
                <a:gd name="connsiteY2894" fmla="*/ 3685335 h 5893281"/>
                <a:gd name="connsiteX2895" fmla="*/ 2757380 w 10035679"/>
                <a:gd name="connsiteY2895" fmla="*/ 3685335 h 5893281"/>
                <a:gd name="connsiteX2896" fmla="*/ 2757380 w 10035679"/>
                <a:gd name="connsiteY2896" fmla="*/ 3687145 h 5893281"/>
                <a:gd name="connsiteX2897" fmla="*/ 2761606 w 10035679"/>
                <a:gd name="connsiteY2897" fmla="*/ 3687145 h 5893281"/>
                <a:gd name="connsiteX2898" fmla="*/ 2765832 w 10035679"/>
                <a:gd name="connsiteY2898" fmla="*/ 3691371 h 5893281"/>
                <a:gd name="connsiteX2899" fmla="*/ 2771870 w 10035679"/>
                <a:gd name="connsiteY2899" fmla="*/ 3695598 h 5893281"/>
                <a:gd name="connsiteX2900" fmla="*/ 2771870 w 10035679"/>
                <a:gd name="connsiteY2900" fmla="*/ 3687145 h 5893281"/>
                <a:gd name="connsiteX2901" fmla="*/ 2779720 w 10035679"/>
                <a:gd name="connsiteY2901" fmla="*/ 3681109 h 5893281"/>
                <a:gd name="connsiteX2902" fmla="*/ 2783946 w 10035679"/>
                <a:gd name="connsiteY2902" fmla="*/ 3676883 h 5893281"/>
                <a:gd name="connsiteX2903" fmla="*/ 2785756 w 10035679"/>
                <a:gd name="connsiteY2903" fmla="*/ 3672657 h 5893281"/>
                <a:gd name="connsiteX2904" fmla="*/ 2789983 w 10035679"/>
                <a:gd name="connsiteY2904" fmla="*/ 3670844 h 5893281"/>
                <a:gd name="connsiteX2905" fmla="*/ 2797832 w 10035679"/>
                <a:gd name="connsiteY2905" fmla="*/ 3666618 h 5893281"/>
                <a:gd name="connsiteX2906" fmla="*/ 2803869 w 10035679"/>
                <a:gd name="connsiteY2906" fmla="*/ 3662392 h 5893281"/>
                <a:gd name="connsiteX2907" fmla="*/ 2836472 w 10035679"/>
                <a:gd name="connsiteY2907" fmla="*/ 3690769 h 5893281"/>
                <a:gd name="connsiteX2908" fmla="*/ 2878737 w 10035679"/>
                <a:gd name="connsiteY2908" fmla="*/ 3705259 h 5893281"/>
                <a:gd name="connsiteX2909" fmla="*/ 2921000 w 10035679"/>
                <a:gd name="connsiteY2909" fmla="*/ 3709485 h 5893281"/>
                <a:gd name="connsiteX2910" fmla="*/ 2969904 w 10035679"/>
                <a:gd name="connsiteY2910" fmla="*/ 3705259 h 5893281"/>
                <a:gd name="connsiteX2911" fmla="*/ 3020620 w 10035679"/>
                <a:gd name="connsiteY2911" fmla="*/ 3701031 h 5893281"/>
                <a:gd name="connsiteX2912" fmla="*/ 3020620 w 10035679"/>
                <a:gd name="connsiteY2912" fmla="*/ 3709485 h 5893281"/>
                <a:gd name="connsiteX2913" fmla="*/ 3020620 w 10035679"/>
                <a:gd name="connsiteY2913" fmla="*/ 3713712 h 5893281"/>
                <a:gd name="connsiteX2914" fmla="*/ 3016393 w 10035679"/>
                <a:gd name="connsiteY2914" fmla="*/ 3715522 h 5893281"/>
                <a:gd name="connsiteX2915" fmla="*/ 3016393 w 10035679"/>
                <a:gd name="connsiteY2915" fmla="*/ 3719748 h 5893281"/>
                <a:gd name="connsiteX2916" fmla="*/ 3012167 w 10035679"/>
                <a:gd name="connsiteY2916" fmla="*/ 3725787 h 5893281"/>
                <a:gd name="connsiteX2917" fmla="*/ 3036318 w 10035679"/>
                <a:gd name="connsiteY2917" fmla="*/ 3734239 h 5893281"/>
                <a:gd name="connsiteX2918" fmla="*/ 3050204 w 10035679"/>
                <a:gd name="connsiteY2918" fmla="*/ 3744504 h 5893281"/>
                <a:gd name="connsiteX2919" fmla="*/ 3064092 w 10035679"/>
                <a:gd name="connsiteY2919" fmla="*/ 3754767 h 5893281"/>
                <a:gd name="connsiteX2920" fmla="*/ 3088241 w 10035679"/>
                <a:gd name="connsiteY2920" fmla="*/ 3766842 h 5893281"/>
                <a:gd name="connsiteX2921" fmla="*/ 3088241 w 10035679"/>
                <a:gd name="connsiteY2921" fmla="*/ 3787369 h 5893281"/>
                <a:gd name="connsiteX2922" fmla="*/ 3114807 w 10035679"/>
                <a:gd name="connsiteY2922" fmla="*/ 3795823 h 5893281"/>
                <a:gd name="connsiteX2923" fmla="*/ 3131109 w 10035679"/>
                <a:gd name="connsiteY2923" fmla="*/ 3797634 h 5893281"/>
                <a:gd name="connsiteX2924" fmla="*/ 3144995 w 10035679"/>
                <a:gd name="connsiteY2924" fmla="*/ 3812125 h 5893281"/>
                <a:gd name="connsiteX2925" fmla="*/ 3152844 w 10035679"/>
                <a:gd name="connsiteY2925" fmla="*/ 3834463 h 5893281"/>
                <a:gd name="connsiteX2926" fmla="*/ 3195108 w 10035679"/>
                <a:gd name="connsiteY2926" fmla="*/ 3838689 h 5893281"/>
                <a:gd name="connsiteX2927" fmla="*/ 3229524 w 10035679"/>
                <a:gd name="connsiteY2927" fmla="*/ 3840500 h 5893281"/>
                <a:gd name="connsiteX2928" fmla="*/ 3276013 w 10035679"/>
                <a:gd name="connsiteY2928" fmla="*/ 3844728 h 5893281"/>
                <a:gd name="connsiteX2929" fmla="*/ 3308615 w 10035679"/>
                <a:gd name="connsiteY2929" fmla="*/ 3887593 h 5893281"/>
                <a:gd name="connsiteX2930" fmla="*/ 3347257 w 10035679"/>
                <a:gd name="connsiteY2930" fmla="*/ 3926235 h 5893281"/>
                <a:gd name="connsiteX2931" fmla="*/ 3389520 w 10035679"/>
                <a:gd name="connsiteY2931" fmla="*/ 3958838 h 5893281"/>
                <a:gd name="connsiteX2932" fmla="*/ 3438426 w 10035679"/>
                <a:gd name="connsiteY2932" fmla="*/ 3983591 h 5893281"/>
                <a:gd name="connsiteX2933" fmla="*/ 3436616 w 10035679"/>
                <a:gd name="connsiteY2933" fmla="*/ 3998082 h 5893281"/>
                <a:gd name="connsiteX2934" fmla="*/ 3428765 w 10035679"/>
                <a:gd name="connsiteY2934" fmla="*/ 4006534 h 5893281"/>
                <a:gd name="connsiteX2935" fmla="*/ 3422726 w 10035679"/>
                <a:gd name="connsiteY2935" fmla="*/ 4016799 h 5893281"/>
                <a:gd name="connsiteX2936" fmla="*/ 3414877 w 10035679"/>
                <a:gd name="connsiteY2936" fmla="*/ 4022836 h 5893281"/>
                <a:gd name="connsiteX2937" fmla="*/ 3408840 w 10035679"/>
                <a:gd name="connsiteY2937" fmla="*/ 4034911 h 5893281"/>
                <a:gd name="connsiteX2938" fmla="*/ 3453518 w 10035679"/>
                <a:gd name="connsiteY2938" fmla="*/ 4034911 h 5893281"/>
                <a:gd name="connsiteX2939" fmla="*/ 3495782 w 10035679"/>
                <a:gd name="connsiteY2939" fmla="*/ 4049402 h 5893281"/>
                <a:gd name="connsiteX2940" fmla="*/ 3503632 w 10035679"/>
                <a:gd name="connsiteY2940" fmla="*/ 4074155 h 5893281"/>
                <a:gd name="connsiteX2941" fmla="*/ 3513896 w 10035679"/>
                <a:gd name="connsiteY2941" fmla="*/ 4069929 h 5893281"/>
                <a:gd name="connsiteX2942" fmla="*/ 3519933 w 10035679"/>
                <a:gd name="connsiteY2942" fmla="*/ 4065703 h 5893281"/>
                <a:gd name="connsiteX2943" fmla="*/ 3532008 w 10035679"/>
                <a:gd name="connsiteY2943" fmla="*/ 4069929 h 5893281"/>
                <a:gd name="connsiteX2944" fmla="*/ 3533819 w 10035679"/>
                <a:gd name="connsiteY2944" fmla="*/ 4069929 h 5893281"/>
                <a:gd name="connsiteX2945" fmla="*/ 3541668 w 10035679"/>
                <a:gd name="connsiteY2945" fmla="*/ 4074155 h 5893281"/>
                <a:gd name="connsiteX2946" fmla="*/ 3547707 w 10035679"/>
                <a:gd name="connsiteY2946" fmla="*/ 4078381 h 5893281"/>
                <a:gd name="connsiteX2947" fmla="*/ 3555557 w 10035679"/>
                <a:gd name="connsiteY2947" fmla="*/ 4080192 h 5893281"/>
                <a:gd name="connsiteX2948" fmla="*/ 3664837 w 10035679"/>
                <a:gd name="connsiteY2948" fmla="*/ 4088646 h 5893281"/>
                <a:gd name="connsiteX2949" fmla="*/ 3675102 w 10035679"/>
                <a:gd name="connsiteY2949" fmla="*/ 4098909 h 5893281"/>
                <a:gd name="connsiteX2950" fmla="*/ 3682950 w 10035679"/>
                <a:gd name="connsiteY2950" fmla="*/ 4119436 h 5893281"/>
                <a:gd name="connsiteX2951" fmla="*/ 3684760 w 10035679"/>
                <a:gd name="connsiteY2951" fmla="*/ 4137550 h 5893281"/>
                <a:gd name="connsiteX2952" fmla="*/ 3696837 w 10035679"/>
                <a:gd name="connsiteY2952" fmla="*/ 4152041 h 5893281"/>
                <a:gd name="connsiteX2953" fmla="*/ 3713139 w 10035679"/>
                <a:gd name="connsiteY2953" fmla="*/ 4156267 h 5893281"/>
                <a:gd name="connsiteX2954" fmla="*/ 3731250 w 10035679"/>
                <a:gd name="connsiteY2954" fmla="*/ 4156267 h 5893281"/>
                <a:gd name="connsiteX2955" fmla="*/ 3745136 w 10035679"/>
                <a:gd name="connsiteY2955" fmla="*/ 4152041 h 5893281"/>
                <a:gd name="connsiteX2956" fmla="*/ 3755401 w 10035679"/>
                <a:gd name="connsiteY2956" fmla="*/ 4166530 h 5893281"/>
                <a:gd name="connsiteX2957" fmla="*/ 3767477 w 10035679"/>
                <a:gd name="connsiteY2957" fmla="*/ 4176795 h 5893281"/>
                <a:gd name="connsiteX2958" fmla="*/ 3773514 w 10035679"/>
                <a:gd name="connsiteY2958" fmla="*/ 4188870 h 5893281"/>
                <a:gd name="connsiteX2959" fmla="*/ 3778343 w 10035679"/>
                <a:gd name="connsiteY2959" fmla="*/ 4202756 h 5893281"/>
                <a:gd name="connsiteX2960" fmla="*/ 3782571 w 10035679"/>
                <a:gd name="connsiteY2960" fmla="*/ 4219058 h 5893281"/>
                <a:gd name="connsiteX2961" fmla="*/ 3756004 w 10035679"/>
                <a:gd name="connsiteY2961" fmla="*/ 4251660 h 5893281"/>
                <a:gd name="connsiteX2962" fmla="*/ 3727630 w 10035679"/>
                <a:gd name="connsiteY2962" fmla="*/ 4290302 h 5893281"/>
                <a:gd name="connsiteX2963" fmla="*/ 3699253 w 10035679"/>
                <a:gd name="connsiteY2963" fmla="*/ 4333168 h 5893281"/>
                <a:gd name="connsiteX2964" fmla="*/ 3675102 w 10035679"/>
                <a:gd name="connsiteY2964" fmla="*/ 4376035 h 5893281"/>
                <a:gd name="connsiteX2965" fmla="*/ 3658800 w 10035679"/>
                <a:gd name="connsiteY2965" fmla="*/ 4408638 h 5893281"/>
                <a:gd name="connsiteX2966" fmla="*/ 3658800 w 10035679"/>
                <a:gd name="connsiteY2966" fmla="*/ 4429165 h 5893281"/>
                <a:gd name="connsiteX2967" fmla="*/ 3660610 w 10035679"/>
                <a:gd name="connsiteY2967" fmla="*/ 4457542 h 5893281"/>
                <a:gd name="connsiteX2968" fmla="*/ 3668459 w 10035679"/>
                <a:gd name="connsiteY2968" fmla="*/ 4490145 h 5893281"/>
                <a:gd name="connsiteX2969" fmla="*/ 3664233 w 10035679"/>
                <a:gd name="connsiteY2969" fmla="*/ 4518522 h 5893281"/>
                <a:gd name="connsiteX2970" fmla="*/ 3658194 w 10035679"/>
                <a:gd name="connsiteY2970" fmla="*/ 4536636 h 5893281"/>
                <a:gd name="connsiteX2971" fmla="*/ 3644308 w 10035679"/>
                <a:gd name="connsiteY2971" fmla="*/ 4565011 h 5893281"/>
                <a:gd name="connsiteX2972" fmla="*/ 3626196 w 10035679"/>
                <a:gd name="connsiteY2972" fmla="*/ 4595803 h 5893281"/>
                <a:gd name="connsiteX2973" fmla="*/ 3608082 w 10035679"/>
                <a:gd name="connsiteY2973" fmla="*/ 4628406 h 5893281"/>
                <a:gd name="connsiteX2974" fmla="*/ 3589969 w 10035679"/>
                <a:gd name="connsiteY2974" fmla="*/ 4653161 h 5893281"/>
                <a:gd name="connsiteX2975" fmla="*/ 3579705 w 10035679"/>
                <a:gd name="connsiteY2975" fmla="*/ 4667650 h 5893281"/>
                <a:gd name="connsiteX2976" fmla="*/ 3559178 w 10035679"/>
                <a:gd name="connsiteY2976" fmla="*/ 4676102 h 5893281"/>
                <a:gd name="connsiteX2977" fmla="*/ 3526575 w 10035679"/>
                <a:gd name="connsiteY2977" fmla="*/ 4680330 h 5893281"/>
                <a:gd name="connsiteX2978" fmla="*/ 3493971 w 10035679"/>
                <a:gd name="connsiteY2978" fmla="*/ 4682141 h 5893281"/>
                <a:gd name="connsiteX2979" fmla="*/ 3463784 w 10035679"/>
                <a:gd name="connsiteY2979" fmla="*/ 4690593 h 5893281"/>
                <a:gd name="connsiteX2980" fmla="*/ 3435408 w 10035679"/>
                <a:gd name="connsiteY2980" fmla="*/ 4700858 h 5893281"/>
                <a:gd name="connsiteX2981" fmla="*/ 3417292 w 10035679"/>
                <a:gd name="connsiteY2981" fmla="*/ 4721385 h 5893281"/>
                <a:gd name="connsiteX2982" fmla="*/ 3409445 w 10035679"/>
                <a:gd name="connsiteY2982" fmla="*/ 4733461 h 5893281"/>
                <a:gd name="connsiteX2983" fmla="*/ 3409445 w 10035679"/>
                <a:gd name="connsiteY2983" fmla="*/ 4739497 h 5893281"/>
                <a:gd name="connsiteX2984" fmla="*/ 3409445 w 10035679"/>
                <a:gd name="connsiteY2984" fmla="*/ 4747951 h 5893281"/>
                <a:gd name="connsiteX2985" fmla="*/ 3413671 w 10035679"/>
                <a:gd name="connsiteY2985" fmla="*/ 4758214 h 5893281"/>
                <a:gd name="connsiteX2986" fmla="*/ 3417897 w 10035679"/>
                <a:gd name="connsiteY2986" fmla="*/ 4768479 h 5893281"/>
                <a:gd name="connsiteX2987" fmla="*/ 3393746 w 10035679"/>
                <a:gd name="connsiteY2987" fmla="*/ 4768479 h 5893281"/>
                <a:gd name="connsiteX2988" fmla="*/ 3389520 w 10035679"/>
                <a:gd name="connsiteY2988" fmla="*/ 4815571 h 5893281"/>
                <a:gd name="connsiteX2989" fmla="*/ 3381671 w 10035679"/>
                <a:gd name="connsiteY2989" fmla="*/ 4854212 h 5893281"/>
                <a:gd name="connsiteX2990" fmla="*/ 3367785 w 10035679"/>
                <a:gd name="connsiteY2990" fmla="*/ 4886815 h 5893281"/>
                <a:gd name="connsiteX2991" fmla="*/ 3353899 w 10035679"/>
                <a:gd name="connsiteY2991" fmla="*/ 4917607 h 5893281"/>
                <a:gd name="connsiteX2992" fmla="*/ 3340011 w 10035679"/>
                <a:gd name="connsiteY2992" fmla="*/ 4958662 h 5893281"/>
                <a:gd name="connsiteX2993" fmla="*/ 3329748 w 10035679"/>
                <a:gd name="connsiteY2993" fmla="*/ 4958662 h 5893281"/>
                <a:gd name="connsiteX2994" fmla="*/ 3329748 w 10035679"/>
                <a:gd name="connsiteY2994" fmla="*/ 4944171 h 5893281"/>
                <a:gd name="connsiteX2995" fmla="*/ 3329748 w 10035679"/>
                <a:gd name="connsiteY2995" fmla="*/ 4935719 h 5893281"/>
                <a:gd name="connsiteX2996" fmla="*/ 3325521 w 10035679"/>
                <a:gd name="connsiteY2996" fmla="*/ 4925456 h 5893281"/>
                <a:gd name="connsiteX2997" fmla="*/ 3323710 w 10035679"/>
                <a:gd name="connsiteY2997" fmla="*/ 4917002 h 5893281"/>
                <a:gd name="connsiteX2998" fmla="*/ 3319484 w 10035679"/>
                <a:gd name="connsiteY2998" fmla="*/ 4921228 h 5893281"/>
                <a:gd name="connsiteX2999" fmla="*/ 3315256 w 10035679"/>
                <a:gd name="connsiteY2999" fmla="*/ 4921228 h 5893281"/>
                <a:gd name="connsiteX3000" fmla="*/ 3311030 w 10035679"/>
                <a:gd name="connsiteY3000" fmla="*/ 4925456 h 5893281"/>
                <a:gd name="connsiteX3001" fmla="*/ 3309218 w 10035679"/>
                <a:gd name="connsiteY3001" fmla="*/ 4925456 h 5893281"/>
                <a:gd name="connsiteX3002" fmla="*/ 3291106 w 10035679"/>
                <a:gd name="connsiteY3002" fmla="*/ 4968322 h 5893281"/>
                <a:gd name="connsiteX3003" fmla="*/ 3270578 w 10035679"/>
                <a:gd name="connsiteY3003" fmla="*/ 4996699 h 5893281"/>
                <a:gd name="connsiteX3004" fmla="*/ 3248240 w 10035679"/>
                <a:gd name="connsiteY3004" fmla="*/ 5021452 h 5893281"/>
                <a:gd name="connsiteX3005" fmla="*/ 3224089 w 10035679"/>
                <a:gd name="connsiteY3005" fmla="*/ 5049829 h 5893281"/>
                <a:gd name="connsiteX3006" fmla="*/ 3173372 w 10035679"/>
                <a:gd name="connsiteY3006" fmla="*/ 5039566 h 5893281"/>
                <a:gd name="connsiteX3007" fmla="*/ 3128694 w 10035679"/>
                <a:gd name="connsiteY3007" fmla="*/ 5029302 h 5893281"/>
                <a:gd name="connsiteX3008" fmla="*/ 3128694 w 10035679"/>
                <a:gd name="connsiteY3008" fmla="*/ 5043792 h 5893281"/>
                <a:gd name="connsiteX3009" fmla="*/ 3152844 w 10035679"/>
                <a:gd name="connsiteY3009" fmla="*/ 5058283 h 5893281"/>
                <a:gd name="connsiteX3010" fmla="*/ 3163109 w 10035679"/>
                <a:gd name="connsiteY3010" fmla="*/ 5078811 h 5893281"/>
                <a:gd name="connsiteX3011" fmla="*/ 3167335 w 10035679"/>
                <a:gd name="connsiteY3011" fmla="*/ 5099338 h 5893281"/>
                <a:gd name="connsiteX3012" fmla="*/ 3163109 w 10035679"/>
                <a:gd name="connsiteY3012" fmla="*/ 5125904 h 5893281"/>
                <a:gd name="connsiteX3013" fmla="*/ 3158883 w 10035679"/>
                <a:gd name="connsiteY3013" fmla="*/ 5154281 h 5893281"/>
                <a:gd name="connsiteX3014" fmla="*/ 3096090 w 10035679"/>
                <a:gd name="connsiteY3014" fmla="*/ 5156092 h 5893281"/>
                <a:gd name="connsiteX3015" fmla="*/ 3043562 w 10035679"/>
                <a:gd name="connsiteY3015" fmla="*/ 5170583 h 5893281"/>
                <a:gd name="connsiteX3016" fmla="*/ 3039337 w 10035679"/>
                <a:gd name="connsiteY3016" fmla="*/ 5179035 h 5893281"/>
                <a:gd name="connsiteX3017" fmla="*/ 3035110 w 10035679"/>
                <a:gd name="connsiteY3017" fmla="*/ 5189298 h 5893281"/>
                <a:gd name="connsiteX3018" fmla="*/ 3035110 w 10035679"/>
                <a:gd name="connsiteY3018" fmla="*/ 5203788 h 5893281"/>
                <a:gd name="connsiteX3019" fmla="*/ 3035110 w 10035679"/>
                <a:gd name="connsiteY3019" fmla="*/ 5218279 h 5893281"/>
                <a:gd name="connsiteX3020" fmla="*/ 3033300 w 10035679"/>
                <a:gd name="connsiteY3020" fmla="*/ 5226731 h 5893281"/>
                <a:gd name="connsiteX3021" fmla="*/ 3033300 w 10035679"/>
                <a:gd name="connsiteY3021" fmla="*/ 5228542 h 5893281"/>
                <a:gd name="connsiteX3022" fmla="*/ 3033300 w 10035679"/>
                <a:gd name="connsiteY3022" fmla="*/ 5235788 h 5893281"/>
                <a:gd name="connsiteX3023" fmla="*/ 3033300 w 10035679"/>
                <a:gd name="connsiteY3023" fmla="*/ 5241825 h 5893281"/>
                <a:gd name="connsiteX3024" fmla="*/ 3035110 w 10035679"/>
                <a:gd name="connsiteY3024" fmla="*/ 5256316 h 5893281"/>
                <a:gd name="connsiteX3025" fmla="*/ 3018809 w 10035679"/>
                <a:gd name="connsiteY3025" fmla="*/ 5256316 h 5893281"/>
                <a:gd name="connsiteX3026" fmla="*/ 2996470 w 10035679"/>
                <a:gd name="connsiteY3026" fmla="*/ 5260542 h 5893281"/>
                <a:gd name="connsiteX3027" fmla="*/ 2968094 w 10035679"/>
                <a:gd name="connsiteY3027" fmla="*/ 5260542 h 5893281"/>
                <a:gd name="connsiteX3028" fmla="*/ 2939716 w 10035679"/>
                <a:gd name="connsiteY3028" fmla="*/ 5264768 h 5893281"/>
                <a:gd name="connsiteX3029" fmla="*/ 2939716 w 10035679"/>
                <a:gd name="connsiteY3029" fmla="*/ 5279259 h 5893281"/>
                <a:gd name="connsiteX3030" fmla="*/ 2953603 w 10035679"/>
                <a:gd name="connsiteY3030" fmla="*/ 5285296 h 5893281"/>
                <a:gd name="connsiteX3031" fmla="*/ 2963868 w 10035679"/>
                <a:gd name="connsiteY3031" fmla="*/ 5293750 h 5893281"/>
                <a:gd name="connsiteX3032" fmla="*/ 2971715 w 10035679"/>
                <a:gd name="connsiteY3032" fmla="*/ 5295560 h 5893281"/>
                <a:gd name="connsiteX3033" fmla="*/ 2977754 w 10035679"/>
                <a:gd name="connsiteY3033" fmla="*/ 5299786 h 5893281"/>
                <a:gd name="connsiteX3034" fmla="*/ 2985603 w 10035679"/>
                <a:gd name="connsiteY3034" fmla="*/ 5308239 h 5893281"/>
                <a:gd name="connsiteX3035" fmla="*/ 2989829 w 10035679"/>
                <a:gd name="connsiteY3035" fmla="*/ 5314277 h 5893281"/>
                <a:gd name="connsiteX3036" fmla="*/ 2995866 w 10035679"/>
                <a:gd name="connsiteY3036" fmla="*/ 5324540 h 5893281"/>
                <a:gd name="connsiteX3037" fmla="*/ 2981980 w 10035679"/>
                <a:gd name="connsiteY3037" fmla="*/ 5328766 h 5893281"/>
                <a:gd name="connsiteX3038" fmla="*/ 2971715 w 10035679"/>
                <a:gd name="connsiteY3038" fmla="*/ 5332994 h 5893281"/>
                <a:gd name="connsiteX3039" fmla="*/ 2961452 w 10035679"/>
                <a:gd name="connsiteY3039" fmla="*/ 5337220 h 5893281"/>
                <a:gd name="connsiteX3040" fmla="*/ 2953603 w 10035679"/>
                <a:gd name="connsiteY3040" fmla="*/ 5339031 h 5893281"/>
                <a:gd name="connsiteX3041" fmla="*/ 2949377 w 10035679"/>
                <a:gd name="connsiteY3041" fmla="*/ 5351106 h 5893281"/>
                <a:gd name="connsiteX3042" fmla="*/ 2939112 w 10035679"/>
                <a:gd name="connsiteY3042" fmla="*/ 5371634 h 5893281"/>
                <a:gd name="connsiteX3043" fmla="*/ 2933076 w 10035679"/>
                <a:gd name="connsiteY3043" fmla="*/ 5393974 h 5893281"/>
                <a:gd name="connsiteX3044" fmla="*/ 2925226 w 10035679"/>
                <a:gd name="connsiteY3044" fmla="*/ 5414501 h 5893281"/>
                <a:gd name="connsiteX3045" fmla="*/ 2919189 w 10035679"/>
                <a:gd name="connsiteY3045" fmla="*/ 5418727 h 5893281"/>
                <a:gd name="connsiteX3046" fmla="*/ 2914961 w 10035679"/>
                <a:gd name="connsiteY3046" fmla="*/ 5418727 h 5893281"/>
                <a:gd name="connsiteX3047" fmla="*/ 2904698 w 10035679"/>
                <a:gd name="connsiteY3047" fmla="*/ 5422953 h 5893281"/>
                <a:gd name="connsiteX3048" fmla="*/ 2892623 w 10035679"/>
                <a:gd name="connsiteY3048" fmla="*/ 5422953 h 5893281"/>
                <a:gd name="connsiteX3049" fmla="*/ 2892623 w 10035679"/>
                <a:gd name="connsiteY3049" fmla="*/ 5433218 h 5893281"/>
                <a:gd name="connsiteX3050" fmla="*/ 2892623 w 10035679"/>
                <a:gd name="connsiteY3050" fmla="*/ 5439255 h 5893281"/>
                <a:gd name="connsiteX3051" fmla="*/ 2892623 w 10035679"/>
                <a:gd name="connsiteY3051" fmla="*/ 5443481 h 5893281"/>
                <a:gd name="connsiteX3052" fmla="*/ 2890812 w 10035679"/>
                <a:gd name="connsiteY3052" fmla="*/ 5447707 h 5893281"/>
                <a:gd name="connsiteX3053" fmla="*/ 2892623 w 10035679"/>
                <a:gd name="connsiteY3053" fmla="*/ 5451933 h 5893281"/>
                <a:gd name="connsiteX3054" fmla="*/ 2892623 w 10035679"/>
                <a:gd name="connsiteY3054" fmla="*/ 5453746 h 5893281"/>
                <a:gd name="connsiteX3055" fmla="*/ 2900472 w 10035679"/>
                <a:gd name="connsiteY3055" fmla="*/ 5468234 h 5893281"/>
                <a:gd name="connsiteX3056" fmla="*/ 2906508 w 10035679"/>
                <a:gd name="connsiteY3056" fmla="*/ 5480310 h 5893281"/>
                <a:gd name="connsiteX3057" fmla="*/ 2918584 w 10035679"/>
                <a:gd name="connsiteY3057" fmla="*/ 5486348 h 5893281"/>
                <a:gd name="connsiteX3058" fmla="*/ 2928849 w 10035679"/>
                <a:gd name="connsiteY3058" fmla="*/ 5492385 h 5893281"/>
                <a:gd name="connsiteX3059" fmla="*/ 2939112 w 10035679"/>
                <a:gd name="connsiteY3059" fmla="*/ 5500837 h 5893281"/>
                <a:gd name="connsiteX3060" fmla="*/ 2933076 w 10035679"/>
                <a:gd name="connsiteY3060" fmla="*/ 5525593 h 5893281"/>
                <a:gd name="connsiteX3061" fmla="*/ 2904698 w 10035679"/>
                <a:gd name="connsiteY3061" fmla="*/ 5540082 h 5893281"/>
                <a:gd name="connsiteX3062" fmla="*/ 2876321 w 10035679"/>
                <a:gd name="connsiteY3062" fmla="*/ 5568458 h 5893281"/>
                <a:gd name="connsiteX3063" fmla="*/ 2852171 w 10035679"/>
                <a:gd name="connsiteY3063" fmla="*/ 5605289 h 5893281"/>
                <a:gd name="connsiteX3064" fmla="*/ 2834058 w 10035679"/>
                <a:gd name="connsiteY3064" fmla="*/ 5640306 h 5893281"/>
                <a:gd name="connsiteX3065" fmla="*/ 2823793 w 10035679"/>
                <a:gd name="connsiteY3065" fmla="*/ 5672908 h 5893281"/>
                <a:gd name="connsiteX3066" fmla="*/ 2834058 w 10035679"/>
                <a:gd name="connsiteY3066" fmla="*/ 5683173 h 5893281"/>
                <a:gd name="connsiteX3067" fmla="*/ 2844321 w 10035679"/>
                <a:gd name="connsiteY3067" fmla="*/ 5693438 h 5893281"/>
                <a:gd name="connsiteX3068" fmla="*/ 2852171 w 10035679"/>
                <a:gd name="connsiteY3068" fmla="*/ 5703701 h 5893281"/>
                <a:gd name="connsiteX3069" fmla="*/ 2853981 w 10035679"/>
                <a:gd name="connsiteY3069" fmla="*/ 5721815 h 5893281"/>
                <a:gd name="connsiteX3070" fmla="*/ 2837679 w 10035679"/>
                <a:gd name="connsiteY3070" fmla="*/ 5726041 h 5893281"/>
                <a:gd name="connsiteX3071" fmla="*/ 2811115 w 10035679"/>
                <a:gd name="connsiteY3071" fmla="*/ 5740530 h 5893281"/>
                <a:gd name="connsiteX3072" fmla="*/ 2786964 w 10035679"/>
                <a:gd name="connsiteY3072" fmla="*/ 5761059 h 5893281"/>
                <a:gd name="connsiteX3073" fmla="*/ 2768852 w 10035679"/>
                <a:gd name="connsiteY3073" fmla="*/ 5783397 h 5893281"/>
                <a:gd name="connsiteX3074" fmla="*/ 2767040 w 10035679"/>
                <a:gd name="connsiteY3074" fmla="*/ 5789436 h 5893281"/>
                <a:gd name="connsiteX3075" fmla="*/ 2762814 w 10035679"/>
                <a:gd name="connsiteY3075" fmla="*/ 5797888 h 5893281"/>
                <a:gd name="connsiteX3076" fmla="*/ 2762814 w 10035679"/>
                <a:gd name="connsiteY3076" fmla="*/ 5803925 h 5893281"/>
                <a:gd name="connsiteX3077" fmla="*/ 2762814 w 10035679"/>
                <a:gd name="connsiteY3077" fmla="*/ 5816000 h 5893281"/>
                <a:gd name="connsiteX3078" fmla="*/ 2768852 w 10035679"/>
                <a:gd name="connsiteY3078" fmla="*/ 5816000 h 5893281"/>
                <a:gd name="connsiteX3079" fmla="*/ 2768852 w 10035679"/>
                <a:gd name="connsiteY3079" fmla="*/ 5807548 h 5893281"/>
                <a:gd name="connsiteX3080" fmla="*/ 2791190 w 10035679"/>
                <a:gd name="connsiteY3080" fmla="*/ 5782794 h 5893281"/>
                <a:gd name="connsiteX3081" fmla="*/ 2809303 w 10035679"/>
                <a:gd name="connsiteY3081" fmla="*/ 5758039 h 5893281"/>
                <a:gd name="connsiteX3082" fmla="*/ 2815341 w 10035679"/>
                <a:gd name="connsiteY3082" fmla="*/ 5759851 h 5893281"/>
                <a:gd name="connsiteX3083" fmla="*/ 2819568 w 10035679"/>
                <a:gd name="connsiteY3083" fmla="*/ 5759851 h 5893281"/>
                <a:gd name="connsiteX3084" fmla="*/ 2819568 w 10035679"/>
                <a:gd name="connsiteY3084" fmla="*/ 5764077 h 5893281"/>
                <a:gd name="connsiteX3085" fmla="*/ 2823793 w 10035679"/>
                <a:gd name="connsiteY3085" fmla="*/ 5768303 h 5893281"/>
                <a:gd name="connsiteX3086" fmla="*/ 2829833 w 10035679"/>
                <a:gd name="connsiteY3086" fmla="*/ 5786416 h 5893281"/>
                <a:gd name="connsiteX3087" fmla="*/ 2834058 w 10035679"/>
                <a:gd name="connsiteY3087" fmla="*/ 5806943 h 5893281"/>
                <a:gd name="connsiteX3088" fmla="*/ 2838284 w 10035679"/>
                <a:gd name="connsiteY3088" fmla="*/ 5831699 h 5893281"/>
                <a:gd name="connsiteX3089" fmla="*/ 2840096 w 10035679"/>
                <a:gd name="connsiteY3089" fmla="*/ 5854037 h 5893281"/>
                <a:gd name="connsiteX3090" fmla="*/ 2852171 w 10035679"/>
                <a:gd name="connsiteY3090" fmla="*/ 5854037 h 5893281"/>
                <a:gd name="connsiteX3091" fmla="*/ 2853981 w 10035679"/>
                <a:gd name="connsiteY3091" fmla="*/ 5854037 h 5893281"/>
                <a:gd name="connsiteX3092" fmla="*/ 2861830 w 10035679"/>
                <a:gd name="connsiteY3092" fmla="*/ 5854037 h 5893281"/>
                <a:gd name="connsiteX3093" fmla="*/ 2861830 w 10035679"/>
                <a:gd name="connsiteY3093" fmla="*/ 5858263 h 5893281"/>
                <a:gd name="connsiteX3094" fmla="*/ 2861830 w 10035679"/>
                <a:gd name="connsiteY3094" fmla="*/ 5860075 h 5893281"/>
                <a:gd name="connsiteX3095" fmla="*/ 2867869 w 10035679"/>
                <a:gd name="connsiteY3095" fmla="*/ 5868527 h 5893281"/>
                <a:gd name="connsiteX3096" fmla="*/ 2861830 w 10035679"/>
                <a:gd name="connsiteY3096" fmla="*/ 5872754 h 5893281"/>
                <a:gd name="connsiteX3097" fmla="*/ 2857604 w 10035679"/>
                <a:gd name="connsiteY3097" fmla="*/ 5874564 h 5893281"/>
                <a:gd name="connsiteX3098" fmla="*/ 2857604 w 10035679"/>
                <a:gd name="connsiteY3098" fmla="*/ 5878792 h 5893281"/>
                <a:gd name="connsiteX3099" fmla="*/ 2853379 w 10035679"/>
                <a:gd name="connsiteY3099" fmla="*/ 5878792 h 5893281"/>
                <a:gd name="connsiteX3100" fmla="*/ 2849152 w 10035679"/>
                <a:gd name="connsiteY3100" fmla="*/ 5883018 h 5893281"/>
                <a:gd name="connsiteX3101" fmla="*/ 2843114 w 10035679"/>
                <a:gd name="connsiteY3101" fmla="*/ 5884829 h 5893281"/>
                <a:gd name="connsiteX3102" fmla="*/ 2810510 w 10035679"/>
                <a:gd name="connsiteY3102" fmla="*/ 5893281 h 5893281"/>
                <a:gd name="connsiteX3103" fmla="*/ 2777907 w 10035679"/>
                <a:gd name="connsiteY3103" fmla="*/ 5884829 h 5893281"/>
                <a:gd name="connsiteX3104" fmla="*/ 2747720 w 10035679"/>
                <a:gd name="connsiteY3104" fmla="*/ 5868527 h 5893281"/>
                <a:gd name="connsiteX3105" fmla="*/ 2715117 w 10035679"/>
                <a:gd name="connsiteY3105" fmla="*/ 5843774 h 5893281"/>
                <a:gd name="connsiteX3106" fmla="*/ 2686740 w 10035679"/>
                <a:gd name="connsiteY3106" fmla="*/ 5815397 h 5893281"/>
                <a:gd name="connsiteX3107" fmla="*/ 2666213 w 10035679"/>
                <a:gd name="connsiteY3107" fmla="*/ 5787020 h 5893281"/>
                <a:gd name="connsiteX3108" fmla="*/ 2654138 w 10035679"/>
                <a:gd name="connsiteY3108" fmla="*/ 5758644 h 5893281"/>
                <a:gd name="connsiteX3109" fmla="*/ 2661987 w 10035679"/>
                <a:gd name="connsiteY3109" fmla="*/ 5758644 h 5893281"/>
                <a:gd name="connsiteX3110" fmla="*/ 2686137 w 10035679"/>
                <a:gd name="connsiteY3110" fmla="*/ 5783397 h 5893281"/>
                <a:gd name="connsiteX3111" fmla="*/ 2710286 w 10035679"/>
                <a:gd name="connsiteY3111" fmla="*/ 5803925 h 5893281"/>
                <a:gd name="connsiteX3112" fmla="*/ 2738663 w 10035679"/>
                <a:gd name="connsiteY3112" fmla="*/ 5822039 h 5893281"/>
                <a:gd name="connsiteX3113" fmla="*/ 2738663 w 10035679"/>
                <a:gd name="connsiteY3113" fmla="*/ 5807548 h 5893281"/>
                <a:gd name="connsiteX3114" fmla="*/ 2700023 w 10035679"/>
                <a:gd name="connsiteY3114" fmla="*/ 5787020 h 5893281"/>
                <a:gd name="connsiteX3115" fmla="*/ 2667421 w 10035679"/>
                <a:gd name="connsiteY3115" fmla="*/ 5758644 h 5893281"/>
                <a:gd name="connsiteX3116" fmla="*/ 2646893 w 10035679"/>
                <a:gd name="connsiteY3116" fmla="*/ 5717589 h 5893281"/>
                <a:gd name="connsiteX3117" fmla="*/ 2633005 w 10035679"/>
                <a:gd name="connsiteY3117" fmla="*/ 5672908 h 5893281"/>
                <a:gd name="connsiteX3118" fmla="*/ 2625156 w 10035679"/>
                <a:gd name="connsiteY3118" fmla="*/ 5625817 h 5893281"/>
                <a:gd name="connsiteX3119" fmla="*/ 2629384 w 10035679"/>
                <a:gd name="connsiteY3119" fmla="*/ 5572686 h 5893281"/>
                <a:gd name="connsiteX3120" fmla="*/ 2633610 w 10035679"/>
                <a:gd name="connsiteY3120" fmla="*/ 5521367 h 5893281"/>
                <a:gd name="connsiteX3121" fmla="*/ 2643873 w 10035679"/>
                <a:gd name="connsiteY3121" fmla="*/ 5476689 h 5893281"/>
                <a:gd name="connsiteX3122" fmla="*/ 2657761 w 10035679"/>
                <a:gd name="connsiteY3122" fmla="*/ 5433821 h 5893281"/>
                <a:gd name="connsiteX3123" fmla="*/ 2671647 w 10035679"/>
                <a:gd name="connsiteY3123" fmla="*/ 5396992 h 5893281"/>
                <a:gd name="connsiteX3124" fmla="*/ 2692174 w 10035679"/>
                <a:gd name="connsiteY3124" fmla="*/ 5396992 h 5893281"/>
                <a:gd name="connsiteX3125" fmla="*/ 2710286 w 10035679"/>
                <a:gd name="connsiteY3125" fmla="*/ 5325748 h 5893281"/>
                <a:gd name="connsiteX3126" fmla="*/ 2700023 w 10035679"/>
                <a:gd name="connsiteY3126" fmla="*/ 5325748 h 5893281"/>
                <a:gd name="connsiteX3127" fmla="*/ 2700023 w 10035679"/>
                <a:gd name="connsiteY3127" fmla="*/ 5319711 h 5893281"/>
                <a:gd name="connsiteX3128" fmla="*/ 2692174 w 10035679"/>
                <a:gd name="connsiteY3128" fmla="*/ 5325748 h 5893281"/>
                <a:gd name="connsiteX3129" fmla="*/ 2686137 w 10035679"/>
                <a:gd name="connsiteY3129" fmla="*/ 5334200 h 5893281"/>
                <a:gd name="connsiteX3130" fmla="*/ 2681910 w 10035679"/>
                <a:gd name="connsiteY3130" fmla="*/ 5340238 h 5893281"/>
                <a:gd name="connsiteX3131" fmla="*/ 2675873 w 10035679"/>
                <a:gd name="connsiteY3131" fmla="*/ 5348691 h 5893281"/>
                <a:gd name="connsiteX3132" fmla="*/ 2661987 w 10035679"/>
                <a:gd name="connsiteY3132" fmla="*/ 5352917 h 5893281"/>
                <a:gd name="connsiteX3133" fmla="*/ 2661987 w 10035679"/>
                <a:gd name="connsiteY3133" fmla="*/ 5344465 h 5893281"/>
                <a:gd name="connsiteX3134" fmla="*/ 2686137 w 10035679"/>
                <a:gd name="connsiteY3134" fmla="*/ 5195336 h 5893281"/>
                <a:gd name="connsiteX3135" fmla="*/ 2681910 w 10035679"/>
                <a:gd name="connsiteY3135" fmla="*/ 5180845 h 5893281"/>
                <a:gd name="connsiteX3136" fmla="*/ 2675873 w 10035679"/>
                <a:gd name="connsiteY3136" fmla="*/ 5156092 h 5893281"/>
                <a:gd name="connsiteX3137" fmla="*/ 2680099 w 10035679"/>
                <a:gd name="connsiteY3137" fmla="*/ 5133752 h 5893281"/>
                <a:gd name="connsiteX3138" fmla="*/ 2704250 w 10035679"/>
                <a:gd name="connsiteY3138" fmla="*/ 5048019 h 5893281"/>
                <a:gd name="connsiteX3139" fmla="*/ 2724777 w 10035679"/>
                <a:gd name="connsiteY3139" fmla="*/ 4960473 h 5893281"/>
                <a:gd name="connsiteX3140" fmla="*/ 2742889 w 10035679"/>
                <a:gd name="connsiteY3140" fmla="*/ 4864477 h 5893281"/>
                <a:gd name="connsiteX3141" fmla="*/ 2763419 w 10035679"/>
                <a:gd name="connsiteY3141" fmla="*/ 4770290 h 5893281"/>
                <a:gd name="connsiteX3142" fmla="*/ 2775494 w 10035679"/>
                <a:gd name="connsiteY3142" fmla="*/ 4708707 h 5893281"/>
                <a:gd name="connsiteX3143" fmla="*/ 2777305 w 10035679"/>
                <a:gd name="connsiteY3143" fmla="*/ 4645312 h 5893281"/>
                <a:gd name="connsiteX3144" fmla="*/ 2781531 w 10035679"/>
                <a:gd name="connsiteY3144" fmla="*/ 4583728 h 5893281"/>
                <a:gd name="connsiteX3145" fmla="*/ 2789380 w 10035679"/>
                <a:gd name="connsiteY3145" fmla="*/ 4526371 h 5893281"/>
                <a:gd name="connsiteX3146" fmla="*/ 2718740 w 10035679"/>
                <a:gd name="connsiteY3146" fmla="*/ 4499805 h 5893281"/>
                <a:gd name="connsiteX3147" fmla="*/ 2657761 w 10035679"/>
                <a:gd name="connsiteY3147" fmla="*/ 4458750 h 5893281"/>
                <a:gd name="connsiteX3148" fmla="*/ 2608855 w 10035679"/>
                <a:gd name="connsiteY3148" fmla="*/ 4405620 h 5893281"/>
                <a:gd name="connsiteX3149" fmla="*/ 2568405 w 10035679"/>
                <a:gd name="connsiteY3149" fmla="*/ 4348261 h 5893281"/>
                <a:gd name="connsiteX3150" fmla="*/ 2554517 w 10035679"/>
                <a:gd name="connsiteY3150" fmla="*/ 4315658 h 5893281"/>
                <a:gd name="connsiteX3151" fmla="*/ 2544254 w 10035679"/>
                <a:gd name="connsiteY3151" fmla="*/ 4284868 h 5893281"/>
                <a:gd name="connsiteX3152" fmla="*/ 2533989 w 10035679"/>
                <a:gd name="connsiteY3152" fmla="*/ 4248037 h 5893281"/>
                <a:gd name="connsiteX3153" fmla="*/ 2520103 w 10035679"/>
                <a:gd name="connsiteY3153" fmla="*/ 4219662 h 5893281"/>
                <a:gd name="connsiteX3154" fmla="*/ 2497763 w 10035679"/>
                <a:gd name="connsiteY3154" fmla="*/ 4199133 h 5893281"/>
                <a:gd name="connsiteX3155" fmla="*/ 2491727 w 10035679"/>
                <a:gd name="connsiteY3155" fmla="*/ 4190681 h 5893281"/>
                <a:gd name="connsiteX3156" fmla="*/ 2481462 w 10035679"/>
                <a:gd name="connsiteY3156" fmla="*/ 4190681 h 5893281"/>
                <a:gd name="connsiteX3157" fmla="*/ 2473615 w 10035679"/>
                <a:gd name="connsiteY3157" fmla="*/ 4188870 h 5893281"/>
                <a:gd name="connsiteX3158" fmla="*/ 2467576 w 10035679"/>
                <a:gd name="connsiteY3158" fmla="*/ 4180418 h 5893281"/>
                <a:gd name="connsiteX3159" fmla="*/ 2459726 w 10035679"/>
                <a:gd name="connsiteY3159" fmla="*/ 4174379 h 5893281"/>
                <a:gd name="connsiteX3160" fmla="*/ 2467576 w 10035679"/>
                <a:gd name="connsiteY3160" fmla="*/ 4159889 h 5893281"/>
                <a:gd name="connsiteX3161" fmla="*/ 2467576 w 10035679"/>
                <a:gd name="connsiteY3161" fmla="*/ 4147813 h 5893281"/>
                <a:gd name="connsiteX3162" fmla="*/ 2467576 w 10035679"/>
                <a:gd name="connsiteY3162" fmla="*/ 4133324 h 5893281"/>
                <a:gd name="connsiteX3163" fmla="*/ 2467576 w 10035679"/>
                <a:gd name="connsiteY3163" fmla="*/ 4118834 h 5893281"/>
                <a:gd name="connsiteX3164" fmla="*/ 2485690 w 10035679"/>
                <a:gd name="connsiteY3164" fmla="*/ 4108569 h 5893281"/>
                <a:gd name="connsiteX3165" fmla="*/ 2497763 w 10035679"/>
                <a:gd name="connsiteY3165" fmla="*/ 4098306 h 5893281"/>
                <a:gd name="connsiteX3166" fmla="*/ 2515877 w 10035679"/>
                <a:gd name="connsiteY3166" fmla="*/ 4088041 h 5893281"/>
                <a:gd name="connsiteX3167" fmla="*/ 2515877 w 10035679"/>
                <a:gd name="connsiteY3167" fmla="*/ 4079589 h 5893281"/>
                <a:gd name="connsiteX3168" fmla="*/ 2497763 w 10035679"/>
                <a:gd name="connsiteY3168" fmla="*/ 4079589 h 5893281"/>
                <a:gd name="connsiteX3169" fmla="*/ 2487501 w 10035679"/>
                <a:gd name="connsiteY3169" fmla="*/ 4077779 h 5893281"/>
                <a:gd name="connsiteX3170" fmla="*/ 2477236 w 10035679"/>
                <a:gd name="connsiteY3170" fmla="*/ 4077779 h 5893281"/>
                <a:gd name="connsiteX3171" fmla="*/ 2466973 w 10035679"/>
                <a:gd name="connsiteY3171" fmla="*/ 4073552 h 5893281"/>
                <a:gd name="connsiteX3172" fmla="*/ 2480859 w 10035679"/>
                <a:gd name="connsiteY3172" fmla="*/ 4040948 h 5893281"/>
                <a:gd name="connsiteX3173" fmla="*/ 2491124 w 10035679"/>
                <a:gd name="connsiteY3173" fmla="*/ 4008345 h 5893281"/>
                <a:gd name="connsiteX3174" fmla="*/ 2505010 w 10035679"/>
                <a:gd name="connsiteY3174" fmla="*/ 3977555 h 5893281"/>
                <a:gd name="connsiteX3175" fmla="*/ 2529160 w 10035679"/>
                <a:gd name="connsiteY3175" fmla="*/ 3950988 h 5893281"/>
                <a:gd name="connsiteX3176" fmla="*/ 2557537 w 10035679"/>
                <a:gd name="connsiteY3176" fmla="*/ 3926235 h 5893281"/>
                <a:gd name="connsiteX3177" fmla="*/ 2581686 w 10035679"/>
                <a:gd name="connsiteY3177" fmla="*/ 3897858 h 5893281"/>
                <a:gd name="connsiteX3178" fmla="*/ 2579875 w 10035679"/>
                <a:gd name="connsiteY3178" fmla="*/ 3877331 h 5893281"/>
                <a:gd name="connsiteX3179" fmla="*/ 2579875 w 10035679"/>
                <a:gd name="connsiteY3179" fmla="*/ 3848954 h 5893281"/>
                <a:gd name="connsiteX3180" fmla="*/ 2575649 w 10035679"/>
                <a:gd name="connsiteY3180" fmla="*/ 3820577 h 5893281"/>
                <a:gd name="connsiteX3181" fmla="*/ 2565384 w 10035679"/>
                <a:gd name="connsiteY3181" fmla="*/ 3802463 h 5893281"/>
                <a:gd name="connsiteX3182" fmla="*/ 2551499 w 10035679"/>
                <a:gd name="connsiteY3182" fmla="*/ 3781936 h 5893281"/>
                <a:gd name="connsiteX3183" fmla="*/ 2537612 w 10035679"/>
                <a:gd name="connsiteY3183" fmla="*/ 3759597 h 5893281"/>
                <a:gd name="connsiteX3184" fmla="*/ 2523727 w 10035679"/>
                <a:gd name="connsiteY3184" fmla="*/ 3759597 h 5893281"/>
                <a:gd name="connsiteX3185" fmla="*/ 2519499 w 10035679"/>
                <a:gd name="connsiteY3185" fmla="*/ 3763824 h 5893281"/>
                <a:gd name="connsiteX3186" fmla="*/ 2515273 w 10035679"/>
                <a:gd name="connsiteY3186" fmla="*/ 3768050 h 5893281"/>
                <a:gd name="connsiteX3187" fmla="*/ 2511046 w 10035679"/>
                <a:gd name="connsiteY3187" fmla="*/ 3769860 h 5893281"/>
                <a:gd name="connsiteX3188" fmla="*/ 2505010 w 10035679"/>
                <a:gd name="connsiteY3188" fmla="*/ 3774086 h 5893281"/>
                <a:gd name="connsiteX3189" fmla="*/ 2509235 w 10035679"/>
                <a:gd name="connsiteY3189" fmla="*/ 3782540 h 5893281"/>
                <a:gd name="connsiteX3190" fmla="*/ 2509235 w 10035679"/>
                <a:gd name="connsiteY3190" fmla="*/ 3788577 h 5893281"/>
                <a:gd name="connsiteX3191" fmla="*/ 2509235 w 10035679"/>
                <a:gd name="connsiteY3191" fmla="*/ 3792803 h 5893281"/>
                <a:gd name="connsiteX3192" fmla="*/ 2505010 w 10035679"/>
                <a:gd name="connsiteY3192" fmla="*/ 3798842 h 5893281"/>
                <a:gd name="connsiteX3193" fmla="*/ 2500784 w 10035679"/>
                <a:gd name="connsiteY3193" fmla="*/ 3798842 h 5893281"/>
                <a:gd name="connsiteX3194" fmla="*/ 2496557 w 10035679"/>
                <a:gd name="connsiteY3194" fmla="*/ 3803068 h 5893281"/>
                <a:gd name="connsiteX3195" fmla="*/ 2494745 w 10035679"/>
                <a:gd name="connsiteY3195" fmla="*/ 3803068 h 5893281"/>
                <a:gd name="connsiteX3196" fmla="*/ 2490519 w 10035679"/>
                <a:gd name="connsiteY3196" fmla="*/ 3803068 h 5893281"/>
                <a:gd name="connsiteX3197" fmla="*/ 2484482 w 10035679"/>
                <a:gd name="connsiteY3197" fmla="*/ 3807294 h 5893281"/>
                <a:gd name="connsiteX3198" fmla="*/ 2466368 w 10035679"/>
                <a:gd name="connsiteY3198" fmla="*/ 3792803 h 5893281"/>
                <a:gd name="connsiteX3199" fmla="*/ 2433766 w 10035679"/>
                <a:gd name="connsiteY3199" fmla="*/ 3774691 h 5893281"/>
                <a:gd name="connsiteX3200" fmla="*/ 2401163 w 10035679"/>
                <a:gd name="connsiteY3200" fmla="*/ 3756579 h 5893281"/>
                <a:gd name="connsiteX3201" fmla="*/ 2370975 w 10035679"/>
                <a:gd name="connsiteY3201" fmla="*/ 3742088 h 5893281"/>
                <a:gd name="connsiteX3202" fmla="*/ 2348634 w 10035679"/>
                <a:gd name="connsiteY3202" fmla="*/ 3736050 h 5893281"/>
                <a:gd name="connsiteX3203" fmla="*/ 2330522 w 10035679"/>
                <a:gd name="connsiteY3203" fmla="*/ 3693184 h 5893281"/>
                <a:gd name="connsiteX3204" fmla="*/ 2314221 w 10035679"/>
                <a:gd name="connsiteY3204" fmla="*/ 3668429 h 5893281"/>
                <a:gd name="connsiteX3205" fmla="*/ 2296109 w 10035679"/>
                <a:gd name="connsiteY3205" fmla="*/ 3650316 h 5893281"/>
                <a:gd name="connsiteX3206" fmla="*/ 2277995 w 10035679"/>
                <a:gd name="connsiteY3206" fmla="*/ 3644280 h 5893281"/>
                <a:gd name="connsiteX3207" fmla="*/ 2249618 w 10035679"/>
                <a:gd name="connsiteY3207" fmla="*/ 3635826 h 5893281"/>
                <a:gd name="connsiteX3208" fmla="*/ 2219431 w 10035679"/>
                <a:gd name="connsiteY3208" fmla="*/ 3625563 h 5893281"/>
                <a:gd name="connsiteX3209" fmla="*/ 2178979 w 10035679"/>
                <a:gd name="connsiteY3209" fmla="*/ 3611072 h 5893281"/>
                <a:gd name="connsiteX3210" fmla="*/ 2154828 w 10035679"/>
                <a:gd name="connsiteY3210" fmla="*/ 3592960 h 5893281"/>
                <a:gd name="connsiteX3211" fmla="*/ 2134301 w 10035679"/>
                <a:gd name="connsiteY3211" fmla="*/ 3574846 h 5893281"/>
                <a:gd name="connsiteX3212" fmla="*/ 2101698 w 10035679"/>
                <a:gd name="connsiteY3212" fmla="*/ 3560357 h 5893281"/>
                <a:gd name="connsiteX3213" fmla="*/ 2081170 w 10035679"/>
                <a:gd name="connsiteY3213" fmla="*/ 3560357 h 5893281"/>
                <a:gd name="connsiteX3214" fmla="*/ 2067284 w 10035679"/>
                <a:gd name="connsiteY3214" fmla="*/ 3568809 h 5893281"/>
                <a:gd name="connsiteX3215" fmla="*/ 2055209 w 10035679"/>
                <a:gd name="connsiteY3215" fmla="*/ 3574846 h 5893281"/>
                <a:gd name="connsiteX3216" fmla="*/ 2041321 w 10035679"/>
                <a:gd name="connsiteY3216" fmla="*/ 3583300 h 5893281"/>
                <a:gd name="connsiteX3217" fmla="*/ 2025020 w 10035679"/>
                <a:gd name="connsiteY3217" fmla="*/ 3579072 h 5893281"/>
                <a:gd name="connsiteX3218" fmla="*/ 2017172 w 10035679"/>
                <a:gd name="connsiteY3218" fmla="*/ 3574846 h 5893281"/>
                <a:gd name="connsiteX3219" fmla="*/ 2011134 w 10035679"/>
                <a:gd name="connsiteY3219" fmla="*/ 3568809 h 5893281"/>
                <a:gd name="connsiteX3220" fmla="*/ 2003285 w 10035679"/>
                <a:gd name="connsiteY3220" fmla="*/ 3560357 h 5893281"/>
                <a:gd name="connsiteX3221" fmla="*/ 1993022 w 10035679"/>
                <a:gd name="connsiteY3221" fmla="*/ 3550092 h 5893281"/>
                <a:gd name="connsiteX3222" fmla="*/ 1985172 w 10035679"/>
                <a:gd name="connsiteY3222" fmla="*/ 3544056 h 5893281"/>
                <a:gd name="connsiteX3223" fmla="*/ 1979134 w 10035679"/>
                <a:gd name="connsiteY3223" fmla="*/ 3539828 h 5893281"/>
                <a:gd name="connsiteX3224" fmla="*/ 1932645 w 10035679"/>
                <a:gd name="connsiteY3224" fmla="*/ 3531376 h 5893281"/>
                <a:gd name="connsiteX3225" fmla="*/ 1926608 w 10035679"/>
                <a:gd name="connsiteY3225" fmla="*/ 3525339 h 5893281"/>
                <a:gd name="connsiteX3226" fmla="*/ 1918759 w 10035679"/>
                <a:gd name="connsiteY3226" fmla="*/ 3519300 h 5893281"/>
                <a:gd name="connsiteX3227" fmla="*/ 1912721 w 10035679"/>
                <a:gd name="connsiteY3227" fmla="*/ 3510848 h 5893281"/>
                <a:gd name="connsiteX3228" fmla="*/ 1904873 w 10035679"/>
                <a:gd name="connsiteY3228" fmla="*/ 3504811 h 5893281"/>
                <a:gd name="connsiteX3229" fmla="*/ 1903061 w 10035679"/>
                <a:gd name="connsiteY3229" fmla="*/ 3500583 h 5893281"/>
                <a:gd name="connsiteX3230" fmla="*/ 1862609 w 10035679"/>
                <a:gd name="connsiteY3230" fmla="*/ 3506622 h 5893281"/>
                <a:gd name="connsiteX3231" fmla="*/ 1856572 w 10035679"/>
                <a:gd name="connsiteY3231" fmla="*/ 3504811 h 5893281"/>
                <a:gd name="connsiteX3232" fmla="*/ 1846307 w 10035679"/>
                <a:gd name="connsiteY3232" fmla="*/ 3490321 h 5893281"/>
                <a:gd name="connsiteX3233" fmla="*/ 1828195 w 10035679"/>
                <a:gd name="connsiteY3233" fmla="*/ 3475830 h 5893281"/>
                <a:gd name="connsiteX3234" fmla="*/ 1814309 w 10035679"/>
                <a:gd name="connsiteY3234" fmla="*/ 3457718 h 5893281"/>
                <a:gd name="connsiteX3235" fmla="*/ 1800423 w 10035679"/>
                <a:gd name="connsiteY3235" fmla="*/ 3443227 h 5893281"/>
                <a:gd name="connsiteX3236" fmla="*/ 1792574 w 10035679"/>
                <a:gd name="connsiteY3236" fmla="*/ 3434775 h 5893281"/>
                <a:gd name="connsiteX3237" fmla="*/ 1806460 w 10035679"/>
                <a:gd name="connsiteY3237" fmla="*/ 3390097 h 5893281"/>
                <a:gd name="connsiteX3238" fmla="*/ 1767818 w 10035679"/>
                <a:gd name="connsiteY3238" fmla="*/ 3347229 h 5893281"/>
                <a:gd name="connsiteX3239" fmla="*/ 1733405 w 10035679"/>
                <a:gd name="connsiteY3239" fmla="*/ 3300135 h 5893281"/>
                <a:gd name="connsiteX3240" fmla="*/ 1697179 w 10035679"/>
                <a:gd name="connsiteY3240" fmla="*/ 3251231 h 5893281"/>
                <a:gd name="connsiteX3241" fmla="*/ 1662766 w 10035679"/>
                <a:gd name="connsiteY3241" fmla="*/ 3199911 h 5893281"/>
                <a:gd name="connsiteX3242" fmla="*/ 1654916 w 10035679"/>
                <a:gd name="connsiteY3242" fmla="*/ 3195685 h 5893281"/>
                <a:gd name="connsiteX3243" fmla="*/ 1644654 w 10035679"/>
                <a:gd name="connsiteY3243" fmla="*/ 3193875 h 5893281"/>
                <a:gd name="connsiteX3244" fmla="*/ 1638615 w 10035679"/>
                <a:gd name="connsiteY3244" fmla="*/ 3193875 h 5893281"/>
                <a:gd name="connsiteX3245" fmla="*/ 1626539 w 10035679"/>
                <a:gd name="connsiteY3245" fmla="*/ 3189649 h 5893281"/>
                <a:gd name="connsiteX3246" fmla="*/ 1624729 w 10035679"/>
                <a:gd name="connsiteY3246" fmla="*/ 3185423 h 5893281"/>
                <a:gd name="connsiteX3247" fmla="*/ 1610843 w 10035679"/>
                <a:gd name="connsiteY3247" fmla="*/ 3167309 h 5893281"/>
                <a:gd name="connsiteX3248" fmla="*/ 1602994 w 10035679"/>
                <a:gd name="connsiteY3248" fmla="*/ 3146781 h 5893281"/>
                <a:gd name="connsiteX3249" fmla="*/ 1596955 w 10035679"/>
                <a:gd name="connsiteY3249" fmla="*/ 3126254 h 5893281"/>
                <a:gd name="connsiteX3250" fmla="*/ 1584880 w 10035679"/>
                <a:gd name="connsiteY3250" fmla="*/ 3103914 h 5893281"/>
                <a:gd name="connsiteX3251" fmla="*/ 1568579 w 10035679"/>
                <a:gd name="connsiteY3251" fmla="*/ 3093651 h 5893281"/>
                <a:gd name="connsiteX3252" fmla="*/ 1560731 w 10035679"/>
                <a:gd name="connsiteY3252" fmla="*/ 3085199 h 5893281"/>
                <a:gd name="connsiteX3253" fmla="*/ 1554692 w 10035679"/>
                <a:gd name="connsiteY3253" fmla="*/ 3079160 h 5893281"/>
                <a:gd name="connsiteX3254" fmla="*/ 1546843 w 10035679"/>
                <a:gd name="connsiteY3254" fmla="*/ 3074934 h 5893281"/>
                <a:gd name="connsiteX3255" fmla="*/ 1546843 w 10035679"/>
                <a:gd name="connsiteY3255" fmla="*/ 3113575 h 5893281"/>
                <a:gd name="connsiteX3256" fmla="*/ 1557108 w 10035679"/>
                <a:gd name="connsiteY3256" fmla="*/ 3128064 h 5893281"/>
                <a:gd name="connsiteX3257" fmla="*/ 1579446 w 10035679"/>
                <a:gd name="connsiteY3257" fmla="*/ 3152820 h 5893281"/>
                <a:gd name="connsiteX3258" fmla="*/ 1599975 w 10035679"/>
                <a:gd name="connsiteY3258" fmla="*/ 3181197 h 5893281"/>
                <a:gd name="connsiteX3259" fmla="*/ 1626539 w 10035679"/>
                <a:gd name="connsiteY3259" fmla="*/ 3218025 h 5893281"/>
                <a:gd name="connsiteX3260" fmla="*/ 1647067 w 10035679"/>
                <a:gd name="connsiteY3260" fmla="*/ 3253044 h 5893281"/>
                <a:gd name="connsiteX3261" fmla="*/ 1669407 w 10035679"/>
                <a:gd name="connsiteY3261" fmla="*/ 3289873 h 5893281"/>
                <a:gd name="connsiteX3262" fmla="*/ 1685709 w 10035679"/>
                <a:gd name="connsiteY3262" fmla="*/ 3322475 h 5893281"/>
                <a:gd name="connsiteX3263" fmla="*/ 1693558 w 10035679"/>
                <a:gd name="connsiteY3263" fmla="*/ 3343003 h 5893281"/>
                <a:gd name="connsiteX3264" fmla="*/ 1693558 w 10035679"/>
                <a:gd name="connsiteY3264" fmla="*/ 3357494 h 5893281"/>
                <a:gd name="connsiteX3265" fmla="*/ 1689332 w 10035679"/>
                <a:gd name="connsiteY3265" fmla="*/ 3363530 h 5893281"/>
                <a:gd name="connsiteX3266" fmla="*/ 1685104 w 10035679"/>
                <a:gd name="connsiteY3266" fmla="*/ 3367757 h 5893281"/>
                <a:gd name="connsiteX3267" fmla="*/ 1685104 w 10035679"/>
                <a:gd name="connsiteY3267" fmla="*/ 3371985 h 5893281"/>
                <a:gd name="connsiteX3268" fmla="*/ 1679067 w 10035679"/>
                <a:gd name="connsiteY3268" fmla="*/ 3376211 h 5893281"/>
                <a:gd name="connsiteX3269" fmla="*/ 1679067 w 10035679"/>
                <a:gd name="connsiteY3269" fmla="*/ 3361720 h 5893281"/>
                <a:gd name="connsiteX3270" fmla="*/ 1674841 w 10035679"/>
                <a:gd name="connsiteY3270" fmla="*/ 3349644 h 5893281"/>
                <a:gd name="connsiteX3271" fmla="*/ 1674841 w 10035679"/>
                <a:gd name="connsiteY3271" fmla="*/ 3343608 h 5893281"/>
                <a:gd name="connsiteX3272" fmla="*/ 1670615 w 10035679"/>
                <a:gd name="connsiteY3272" fmla="*/ 3335154 h 5893281"/>
                <a:gd name="connsiteX3273" fmla="*/ 1664576 w 10035679"/>
                <a:gd name="connsiteY3273" fmla="*/ 3335154 h 5893281"/>
                <a:gd name="connsiteX3274" fmla="*/ 1660350 w 10035679"/>
                <a:gd name="connsiteY3274" fmla="*/ 3335154 h 5893281"/>
                <a:gd name="connsiteX3275" fmla="*/ 1656124 w 10035679"/>
                <a:gd name="connsiteY3275" fmla="*/ 3335154 h 5893281"/>
                <a:gd name="connsiteX3276" fmla="*/ 1654314 w 10035679"/>
                <a:gd name="connsiteY3276" fmla="*/ 3335154 h 5893281"/>
                <a:gd name="connsiteX3277" fmla="*/ 1650087 w 10035679"/>
                <a:gd name="connsiteY3277" fmla="*/ 3335154 h 5893281"/>
                <a:gd name="connsiteX3278" fmla="*/ 1639823 w 10035679"/>
                <a:gd name="connsiteY3278" fmla="*/ 3335154 h 5893281"/>
                <a:gd name="connsiteX3279" fmla="*/ 1631973 w 10035679"/>
                <a:gd name="connsiteY3279" fmla="*/ 3310400 h 5893281"/>
                <a:gd name="connsiteX3280" fmla="*/ 1625937 w 10035679"/>
                <a:gd name="connsiteY3280" fmla="*/ 3285647 h 5893281"/>
                <a:gd name="connsiteX3281" fmla="*/ 1613861 w 10035679"/>
                <a:gd name="connsiteY3281" fmla="*/ 3265119 h 5893281"/>
                <a:gd name="connsiteX3282" fmla="*/ 1597560 w 10035679"/>
                <a:gd name="connsiteY3282" fmla="*/ 3247005 h 5893281"/>
                <a:gd name="connsiteX3283" fmla="*/ 1575220 w 10035679"/>
                <a:gd name="connsiteY3283" fmla="*/ 3232516 h 5893281"/>
                <a:gd name="connsiteX3284" fmla="*/ 1554692 w 10035679"/>
                <a:gd name="connsiteY3284" fmla="*/ 3218025 h 5893281"/>
                <a:gd name="connsiteX3285" fmla="*/ 1536580 w 10035679"/>
                <a:gd name="connsiteY3285" fmla="*/ 3193272 h 5893281"/>
                <a:gd name="connsiteX3286" fmla="*/ 1542617 w 10035679"/>
                <a:gd name="connsiteY3286" fmla="*/ 3189044 h 5893281"/>
                <a:gd name="connsiteX3287" fmla="*/ 1546843 w 10035679"/>
                <a:gd name="connsiteY3287" fmla="*/ 3189044 h 5893281"/>
                <a:gd name="connsiteX3288" fmla="*/ 1551069 w 10035679"/>
                <a:gd name="connsiteY3288" fmla="*/ 3189044 h 5893281"/>
                <a:gd name="connsiteX3289" fmla="*/ 1551069 w 10035679"/>
                <a:gd name="connsiteY3289" fmla="*/ 3184818 h 5893281"/>
                <a:gd name="connsiteX3290" fmla="*/ 1551069 w 10035679"/>
                <a:gd name="connsiteY3290" fmla="*/ 3180592 h 5893281"/>
                <a:gd name="connsiteX3291" fmla="*/ 1555298 w 10035679"/>
                <a:gd name="connsiteY3291" fmla="*/ 3178781 h 5893281"/>
                <a:gd name="connsiteX3292" fmla="*/ 1528731 w 10035679"/>
                <a:gd name="connsiteY3292" fmla="*/ 3160669 h 5893281"/>
                <a:gd name="connsiteX3293" fmla="*/ 1516656 w 10035679"/>
                <a:gd name="connsiteY3293" fmla="*/ 3138329 h 5893281"/>
                <a:gd name="connsiteX3294" fmla="*/ 1504580 w 10035679"/>
                <a:gd name="connsiteY3294" fmla="*/ 3113575 h 5893281"/>
                <a:gd name="connsiteX3295" fmla="*/ 1498544 w 10035679"/>
                <a:gd name="connsiteY3295" fmla="*/ 3085199 h 5893281"/>
                <a:gd name="connsiteX3296" fmla="*/ 1484656 w 10035679"/>
                <a:gd name="connsiteY3296" fmla="*/ 3060443 h 5893281"/>
                <a:gd name="connsiteX3297" fmla="*/ 1466544 w 10035679"/>
                <a:gd name="connsiteY3297" fmla="*/ 3039916 h 5893281"/>
                <a:gd name="connsiteX3298" fmla="*/ 1446016 w 10035679"/>
                <a:gd name="connsiteY3298" fmla="*/ 3027840 h 5893281"/>
                <a:gd name="connsiteX3299" fmla="*/ 1419450 w 10035679"/>
                <a:gd name="connsiteY3299" fmla="*/ 3017577 h 5893281"/>
                <a:gd name="connsiteX3300" fmla="*/ 1398923 w 10035679"/>
                <a:gd name="connsiteY3300" fmla="*/ 3003087 h 5893281"/>
                <a:gd name="connsiteX3301" fmla="*/ 1385037 w 10035679"/>
                <a:gd name="connsiteY3301" fmla="*/ 2984975 h 5893281"/>
                <a:gd name="connsiteX3302" fmla="*/ 1377188 w 10035679"/>
                <a:gd name="connsiteY3302" fmla="*/ 2964447 h 5893281"/>
                <a:gd name="connsiteX3303" fmla="*/ 1366923 w 10035679"/>
                <a:gd name="connsiteY3303" fmla="*/ 2942108 h 5893281"/>
                <a:gd name="connsiteX3304" fmla="*/ 1342774 w 10035679"/>
                <a:gd name="connsiteY3304" fmla="*/ 2907089 h 5893281"/>
                <a:gd name="connsiteX3305" fmla="*/ 1322247 w 10035679"/>
                <a:gd name="connsiteY3305" fmla="*/ 2882336 h 5893281"/>
                <a:gd name="connsiteX3306" fmla="*/ 1299907 w 10035679"/>
                <a:gd name="connsiteY3306" fmla="*/ 2859997 h 5893281"/>
                <a:gd name="connsiteX3307" fmla="*/ 1286021 w 10035679"/>
                <a:gd name="connsiteY3307" fmla="*/ 2835244 h 5893281"/>
                <a:gd name="connsiteX3308" fmla="*/ 1275756 w 10035679"/>
                <a:gd name="connsiteY3308" fmla="*/ 2802641 h 5893281"/>
                <a:gd name="connsiteX3309" fmla="*/ 1267907 w 10035679"/>
                <a:gd name="connsiteY3309" fmla="*/ 2759774 h 5893281"/>
                <a:gd name="connsiteX3310" fmla="*/ 1266096 w 10035679"/>
                <a:gd name="connsiteY3310" fmla="*/ 2700607 h 5893281"/>
                <a:gd name="connsiteX3311" fmla="*/ 1266096 w 10035679"/>
                <a:gd name="connsiteY3311" fmla="*/ 2686117 h 5893281"/>
                <a:gd name="connsiteX3312" fmla="*/ 1267907 w 10035679"/>
                <a:gd name="connsiteY3312" fmla="*/ 2657739 h 5893281"/>
                <a:gd name="connsiteX3313" fmla="*/ 1267907 w 10035679"/>
                <a:gd name="connsiteY3313" fmla="*/ 2619099 h 5893281"/>
                <a:gd name="connsiteX3314" fmla="*/ 1267907 w 10035679"/>
                <a:gd name="connsiteY3314" fmla="*/ 2572008 h 5893281"/>
                <a:gd name="connsiteX3315" fmla="*/ 1267907 w 10035679"/>
                <a:gd name="connsiteY3315" fmla="*/ 2529138 h 5893281"/>
                <a:gd name="connsiteX3316" fmla="*/ 1272135 w 10035679"/>
                <a:gd name="connsiteY3316" fmla="*/ 2494120 h 5893281"/>
                <a:gd name="connsiteX3317" fmla="*/ 1276361 w 10035679"/>
                <a:gd name="connsiteY3317" fmla="*/ 2471782 h 5893281"/>
                <a:gd name="connsiteX3318" fmla="*/ 1286624 w 10035679"/>
                <a:gd name="connsiteY3318" fmla="*/ 2467555 h 5893281"/>
                <a:gd name="connsiteX3319" fmla="*/ 1294473 w 10035679"/>
                <a:gd name="connsiteY3319" fmla="*/ 2467555 h 5893281"/>
                <a:gd name="connsiteX3320" fmla="*/ 1300510 w 10035679"/>
                <a:gd name="connsiteY3320" fmla="*/ 2467555 h 5893281"/>
                <a:gd name="connsiteX3321" fmla="*/ 1308359 w 10035679"/>
                <a:gd name="connsiteY3321" fmla="*/ 2467555 h 5893281"/>
                <a:gd name="connsiteX3322" fmla="*/ 1314398 w 10035679"/>
                <a:gd name="connsiteY3322" fmla="*/ 2471782 h 5893281"/>
                <a:gd name="connsiteX3323" fmla="*/ 1318624 w 10035679"/>
                <a:gd name="connsiteY3323" fmla="*/ 2480234 h 5893281"/>
                <a:gd name="connsiteX3324" fmla="*/ 1324660 w 10035679"/>
                <a:gd name="connsiteY3324" fmla="*/ 2486271 h 5893281"/>
                <a:gd name="connsiteX3325" fmla="*/ 1328886 w 10035679"/>
                <a:gd name="connsiteY3325" fmla="*/ 2494725 h 5893281"/>
                <a:gd name="connsiteX3326" fmla="*/ 1328886 w 10035679"/>
                <a:gd name="connsiteY3326" fmla="*/ 2453667 h 5893281"/>
                <a:gd name="connsiteX3327" fmla="*/ 1304738 w 10035679"/>
                <a:gd name="connsiteY3327" fmla="*/ 2425291 h 5893281"/>
                <a:gd name="connsiteX3328" fmla="*/ 1276361 w 10035679"/>
                <a:gd name="connsiteY3328" fmla="*/ 2396914 h 5893281"/>
                <a:gd name="connsiteX3329" fmla="*/ 1243758 w 10035679"/>
                <a:gd name="connsiteY3329" fmla="*/ 2376386 h 5893281"/>
                <a:gd name="connsiteX3330" fmla="*/ 1243758 w 10035679"/>
                <a:gd name="connsiteY3330" fmla="*/ 2394499 h 5893281"/>
                <a:gd name="connsiteX3331" fmla="*/ 1257644 w 10035679"/>
                <a:gd name="connsiteY3331" fmla="*/ 2404762 h 5893281"/>
                <a:gd name="connsiteX3332" fmla="*/ 1271530 w 10035679"/>
                <a:gd name="connsiteY3332" fmla="*/ 2415027 h 5893281"/>
                <a:gd name="connsiteX3333" fmla="*/ 1285416 w 10035679"/>
                <a:gd name="connsiteY3333" fmla="*/ 2425291 h 5893281"/>
                <a:gd name="connsiteX3334" fmla="*/ 1295681 w 10035679"/>
                <a:gd name="connsiteY3334" fmla="*/ 2439781 h 5893281"/>
                <a:gd name="connsiteX3335" fmla="*/ 1295681 w 10035679"/>
                <a:gd name="connsiteY3335" fmla="*/ 2448233 h 5893281"/>
                <a:gd name="connsiteX3336" fmla="*/ 1293870 w 10035679"/>
                <a:gd name="connsiteY3336" fmla="*/ 2448233 h 5893281"/>
                <a:gd name="connsiteX3337" fmla="*/ 1293870 w 10035679"/>
                <a:gd name="connsiteY3337" fmla="*/ 2452462 h 5893281"/>
                <a:gd name="connsiteX3338" fmla="*/ 1289642 w 10035679"/>
                <a:gd name="connsiteY3338" fmla="*/ 2454272 h 5893281"/>
                <a:gd name="connsiteX3339" fmla="*/ 1281795 w 10035679"/>
                <a:gd name="connsiteY3339" fmla="*/ 2458498 h 5893281"/>
                <a:gd name="connsiteX3340" fmla="*/ 1279982 w 10035679"/>
                <a:gd name="connsiteY3340" fmla="*/ 2462724 h 5893281"/>
                <a:gd name="connsiteX3341" fmla="*/ 1267907 w 10035679"/>
                <a:gd name="connsiteY3341" fmla="*/ 2462724 h 5893281"/>
                <a:gd name="connsiteX3342" fmla="*/ 1257644 w 10035679"/>
                <a:gd name="connsiteY3342" fmla="*/ 2462724 h 5893281"/>
                <a:gd name="connsiteX3343" fmla="*/ 1253418 w 10035679"/>
                <a:gd name="connsiteY3343" fmla="*/ 2462724 h 5893281"/>
                <a:gd name="connsiteX3344" fmla="*/ 1253418 w 10035679"/>
                <a:gd name="connsiteY3344" fmla="*/ 2458498 h 5893281"/>
                <a:gd name="connsiteX3345" fmla="*/ 1251605 w 10035679"/>
                <a:gd name="connsiteY3345" fmla="*/ 2458498 h 5893281"/>
                <a:gd name="connsiteX3346" fmla="*/ 1243758 w 10035679"/>
                <a:gd name="connsiteY3346" fmla="*/ 2454272 h 5893281"/>
                <a:gd name="connsiteX3347" fmla="*/ 1219608 w 10035679"/>
                <a:gd name="connsiteY3347" fmla="*/ 2423480 h 5893281"/>
                <a:gd name="connsiteX3348" fmla="*/ 1197267 w 10035679"/>
                <a:gd name="connsiteY3348" fmla="*/ 2390876 h 5893281"/>
                <a:gd name="connsiteX3349" fmla="*/ 1180966 w 10035679"/>
                <a:gd name="connsiteY3349" fmla="*/ 2354049 h 5893281"/>
                <a:gd name="connsiteX3350" fmla="*/ 1197267 w 10035679"/>
                <a:gd name="connsiteY3350" fmla="*/ 2354049 h 5893281"/>
                <a:gd name="connsiteX3351" fmla="*/ 1205117 w 10035679"/>
                <a:gd name="connsiteY3351" fmla="*/ 2358276 h 5893281"/>
                <a:gd name="connsiteX3352" fmla="*/ 1211155 w 10035679"/>
                <a:gd name="connsiteY3352" fmla="*/ 2358276 h 5893281"/>
                <a:gd name="connsiteX3353" fmla="*/ 1219003 w 10035679"/>
                <a:gd name="connsiteY3353" fmla="*/ 2358276 h 5893281"/>
                <a:gd name="connsiteX3354" fmla="*/ 1225041 w 10035679"/>
                <a:gd name="connsiteY3354" fmla="*/ 2354049 h 5893281"/>
                <a:gd name="connsiteX3355" fmla="*/ 1196665 w 10035679"/>
                <a:gd name="connsiteY3355" fmla="*/ 2343786 h 5893281"/>
                <a:gd name="connsiteX3356" fmla="*/ 1180363 w 10035679"/>
                <a:gd name="connsiteY3356" fmla="*/ 2327486 h 5893281"/>
                <a:gd name="connsiteX3357" fmla="*/ 1166477 w 10035679"/>
                <a:gd name="connsiteY3357" fmla="*/ 2305150 h 5893281"/>
                <a:gd name="connsiteX3358" fmla="*/ 1154402 w 10035679"/>
                <a:gd name="connsiteY3358" fmla="*/ 2280393 h 5893281"/>
                <a:gd name="connsiteX3359" fmla="*/ 1148363 w 10035679"/>
                <a:gd name="connsiteY3359" fmla="*/ 2255634 h 5893281"/>
                <a:gd name="connsiteX3360" fmla="*/ 1138100 w 10035679"/>
                <a:gd name="connsiteY3360" fmla="*/ 2233298 h 5893281"/>
                <a:gd name="connsiteX3361" fmla="*/ 1124213 w 10035679"/>
                <a:gd name="connsiteY3361" fmla="*/ 2215183 h 5893281"/>
                <a:gd name="connsiteX3362" fmla="*/ 1101874 w 10035679"/>
                <a:gd name="connsiteY3362" fmla="*/ 2204921 h 5893281"/>
                <a:gd name="connsiteX3363" fmla="*/ 1109724 w 10035679"/>
                <a:gd name="connsiteY3363" fmla="*/ 2157829 h 5893281"/>
                <a:gd name="connsiteX3364" fmla="*/ 1085573 w 10035679"/>
                <a:gd name="connsiteY3364" fmla="*/ 2131267 h 5893281"/>
                <a:gd name="connsiteX3365" fmla="*/ 1063233 w 10035679"/>
                <a:gd name="connsiteY3365" fmla="*/ 2098665 h 5893281"/>
                <a:gd name="connsiteX3366" fmla="*/ 1045121 w 10035679"/>
                <a:gd name="connsiteY3366" fmla="*/ 2066061 h 5893281"/>
                <a:gd name="connsiteX3367" fmla="*/ 1020970 w 10035679"/>
                <a:gd name="connsiteY3367" fmla="*/ 2033459 h 5893281"/>
                <a:gd name="connsiteX3368" fmla="*/ 992594 w 10035679"/>
                <a:gd name="connsiteY3368" fmla="*/ 2008705 h 5893281"/>
                <a:gd name="connsiteX3369" fmla="*/ 953954 w 10035679"/>
                <a:gd name="connsiteY3369" fmla="*/ 1990593 h 5893281"/>
                <a:gd name="connsiteX3370" fmla="*/ 907463 w 10035679"/>
                <a:gd name="connsiteY3370" fmla="*/ 1980327 h 5893281"/>
                <a:gd name="connsiteX3371" fmla="*/ 868824 w 10035679"/>
                <a:gd name="connsiteY3371" fmla="*/ 1962219 h 5893281"/>
                <a:gd name="connsiteX3372" fmla="*/ 840447 w 10035679"/>
                <a:gd name="connsiteY3372" fmla="*/ 1937461 h 5893281"/>
                <a:gd name="connsiteX3373" fmla="*/ 807845 w 10035679"/>
                <a:gd name="connsiteY3373" fmla="*/ 1909087 h 5893281"/>
                <a:gd name="connsiteX3374" fmla="*/ 777655 w 10035679"/>
                <a:gd name="connsiteY3374" fmla="*/ 1892785 h 5893281"/>
                <a:gd name="connsiteX3375" fmla="*/ 713054 w 10035679"/>
                <a:gd name="connsiteY3375" fmla="*/ 1892785 h 5893281"/>
                <a:gd name="connsiteX3376" fmla="*/ 692527 w 10035679"/>
                <a:gd name="connsiteY3376" fmla="*/ 1880709 h 5893281"/>
                <a:gd name="connsiteX3377" fmla="*/ 674413 w 10035679"/>
                <a:gd name="connsiteY3377" fmla="*/ 1866220 h 5893281"/>
                <a:gd name="connsiteX3378" fmla="*/ 653885 w 10035679"/>
                <a:gd name="connsiteY3378" fmla="*/ 1855955 h 5893281"/>
                <a:gd name="connsiteX3379" fmla="*/ 621283 w 10035679"/>
                <a:gd name="connsiteY3379" fmla="*/ 1851729 h 5893281"/>
                <a:gd name="connsiteX3380" fmla="*/ 621283 w 10035679"/>
                <a:gd name="connsiteY3380" fmla="*/ 1898823 h 5893281"/>
                <a:gd name="connsiteX3381" fmla="*/ 585057 w 10035679"/>
                <a:gd name="connsiteY3381" fmla="*/ 1916935 h 5893281"/>
                <a:gd name="connsiteX3382" fmla="*/ 554869 w 10035679"/>
                <a:gd name="connsiteY3382" fmla="*/ 1935045 h 5893281"/>
                <a:gd name="connsiteX3383" fmla="*/ 512606 w 10035679"/>
                <a:gd name="connsiteY3383" fmla="*/ 1945312 h 5893281"/>
                <a:gd name="connsiteX3384" fmla="*/ 522869 w 10035679"/>
                <a:gd name="connsiteY3384" fmla="*/ 1912708 h 5893281"/>
                <a:gd name="connsiteX3385" fmla="*/ 536757 w 10035679"/>
                <a:gd name="connsiteY3385" fmla="*/ 1880106 h 5893281"/>
                <a:gd name="connsiteX3386" fmla="*/ 557285 w 10035679"/>
                <a:gd name="connsiteY3386" fmla="*/ 1851729 h 5893281"/>
                <a:gd name="connsiteX3387" fmla="*/ 575396 w 10035679"/>
                <a:gd name="connsiteY3387" fmla="*/ 1820936 h 5893281"/>
                <a:gd name="connsiteX3388" fmla="*/ 557285 w 10035679"/>
                <a:gd name="connsiteY3388" fmla="*/ 1820936 h 5893281"/>
                <a:gd name="connsiteX3389" fmla="*/ 557285 w 10035679"/>
                <a:gd name="connsiteY3389" fmla="*/ 1826974 h 5893281"/>
                <a:gd name="connsiteX3390" fmla="*/ 530718 w 10035679"/>
                <a:gd name="connsiteY3390" fmla="*/ 1849313 h 5893281"/>
                <a:gd name="connsiteX3391" fmla="*/ 508380 w 10035679"/>
                <a:gd name="connsiteY3391" fmla="*/ 1877691 h 5893281"/>
                <a:gd name="connsiteX3392" fmla="*/ 494493 w 10035679"/>
                <a:gd name="connsiteY3392" fmla="*/ 1908482 h 5893281"/>
                <a:gd name="connsiteX3393" fmla="*/ 484230 w 10035679"/>
                <a:gd name="connsiteY3393" fmla="*/ 1941085 h 5893281"/>
                <a:gd name="connsiteX3394" fmla="*/ 470344 w 10035679"/>
                <a:gd name="connsiteY3394" fmla="*/ 1976102 h 5893281"/>
                <a:gd name="connsiteX3395" fmla="*/ 448004 w 10035679"/>
                <a:gd name="connsiteY3395" fmla="*/ 2008705 h 5893281"/>
                <a:gd name="connsiteX3396" fmla="*/ 434118 w 10035679"/>
                <a:gd name="connsiteY3396" fmla="*/ 2023196 h 5893281"/>
                <a:gd name="connsiteX3397" fmla="*/ 405741 w 10035679"/>
                <a:gd name="connsiteY3397" fmla="*/ 2045534 h 5893281"/>
                <a:gd name="connsiteX3398" fmla="*/ 371326 w 10035679"/>
                <a:gd name="connsiteY3398" fmla="*/ 2066061 h 5893281"/>
                <a:gd name="connsiteX3399" fmla="*/ 329063 w 10035679"/>
                <a:gd name="connsiteY3399" fmla="*/ 2090815 h 5893281"/>
                <a:gd name="connsiteX3400" fmla="*/ 286800 w 10035679"/>
                <a:gd name="connsiteY3400" fmla="*/ 2119192 h 5893281"/>
                <a:gd name="connsiteX3401" fmla="*/ 244537 w 10035679"/>
                <a:gd name="connsiteY3401" fmla="*/ 2145758 h 5893281"/>
                <a:gd name="connsiteX3402" fmla="*/ 202274 w 10035679"/>
                <a:gd name="connsiteY3402" fmla="*/ 2166279 h 5893281"/>
                <a:gd name="connsiteX3403" fmla="*/ 169672 w 10035679"/>
                <a:gd name="connsiteY3403" fmla="*/ 2180772 h 5893281"/>
                <a:gd name="connsiteX3404" fmla="*/ 149142 w 10035679"/>
                <a:gd name="connsiteY3404" fmla="*/ 2186807 h 5893281"/>
                <a:gd name="connsiteX3405" fmla="*/ 149142 w 10035679"/>
                <a:gd name="connsiteY3405" fmla="*/ 2180772 h 5893281"/>
                <a:gd name="connsiteX3406" fmla="*/ 156991 w 10035679"/>
                <a:gd name="connsiteY3406" fmla="*/ 2180772 h 5893281"/>
                <a:gd name="connsiteX3407" fmla="*/ 181142 w 10035679"/>
                <a:gd name="connsiteY3407" fmla="*/ 2156018 h 5893281"/>
                <a:gd name="connsiteX3408" fmla="*/ 211329 w 10035679"/>
                <a:gd name="connsiteY3408" fmla="*/ 2133682 h 5893281"/>
                <a:gd name="connsiteX3409" fmla="*/ 247555 w 10035679"/>
                <a:gd name="connsiteY3409" fmla="*/ 2113155 h 5893281"/>
                <a:gd name="connsiteX3410" fmla="*/ 281970 w 10035679"/>
                <a:gd name="connsiteY3410" fmla="*/ 2090213 h 5893281"/>
                <a:gd name="connsiteX3411" fmla="*/ 314574 w 10035679"/>
                <a:gd name="connsiteY3411" fmla="*/ 2065458 h 5893281"/>
                <a:gd name="connsiteX3412" fmla="*/ 338723 w 10035679"/>
                <a:gd name="connsiteY3412" fmla="*/ 2037082 h 5893281"/>
                <a:gd name="connsiteX3413" fmla="*/ 356837 w 10035679"/>
                <a:gd name="connsiteY3413" fmla="*/ 2004480 h 5893281"/>
                <a:gd name="connsiteX3414" fmla="*/ 362874 w 10035679"/>
                <a:gd name="connsiteY3414" fmla="*/ 1961614 h 5893281"/>
                <a:gd name="connsiteX3415" fmla="*/ 336309 w 10035679"/>
                <a:gd name="connsiteY3415" fmla="*/ 1970065 h 5893281"/>
                <a:gd name="connsiteX3416" fmla="*/ 318196 w 10035679"/>
                <a:gd name="connsiteY3416" fmla="*/ 1976102 h 5893281"/>
                <a:gd name="connsiteX3417" fmla="*/ 294045 w 10035679"/>
                <a:gd name="connsiteY3417" fmla="*/ 1984554 h 5893281"/>
                <a:gd name="connsiteX3418" fmla="*/ 294045 w 10035679"/>
                <a:gd name="connsiteY3418" fmla="*/ 1976102 h 5893281"/>
                <a:gd name="connsiteX3419" fmla="*/ 294045 w 10035679"/>
                <a:gd name="connsiteY3419" fmla="*/ 1970065 h 5893281"/>
                <a:gd name="connsiteX3420" fmla="*/ 289819 w 10035679"/>
                <a:gd name="connsiteY3420" fmla="*/ 1965841 h 5893281"/>
                <a:gd name="connsiteX3421" fmla="*/ 286197 w 10035679"/>
                <a:gd name="connsiteY3421" fmla="*/ 1965841 h 5893281"/>
                <a:gd name="connsiteX3422" fmla="*/ 280159 w 10035679"/>
                <a:gd name="connsiteY3422" fmla="*/ 1961614 h 5893281"/>
                <a:gd name="connsiteX3423" fmla="*/ 275933 w 10035679"/>
                <a:gd name="connsiteY3423" fmla="*/ 1965841 h 5893281"/>
                <a:gd name="connsiteX3424" fmla="*/ 271706 w 10035679"/>
                <a:gd name="connsiteY3424" fmla="*/ 1970065 h 5893281"/>
                <a:gd name="connsiteX3425" fmla="*/ 267480 w 10035679"/>
                <a:gd name="connsiteY3425" fmla="*/ 1974291 h 5893281"/>
                <a:gd name="connsiteX3426" fmla="*/ 265668 w 10035679"/>
                <a:gd name="connsiteY3426" fmla="*/ 1974291 h 5893281"/>
                <a:gd name="connsiteX3427" fmla="*/ 257820 w 10035679"/>
                <a:gd name="connsiteY3427" fmla="*/ 1973687 h 5893281"/>
                <a:gd name="connsiteX3428" fmla="*/ 247555 w 10035679"/>
                <a:gd name="connsiteY3428" fmla="*/ 1973687 h 5893281"/>
                <a:gd name="connsiteX3429" fmla="*/ 243329 w 10035679"/>
                <a:gd name="connsiteY3429" fmla="*/ 1953162 h 5893281"/>
                <a:gd name="connsiteX3430" fmla="*/ 233065 w 10035679"/>
                <a:gd name="connsiteY3430" fmla="*/ 1924782 h 5893281"/>
                <a:gd name="connsiteX3431" fmla="*/ 225218 w 10035679"/>
                <a:gd name="connsiteY3431" fmla="*/ 1904257 h 5893281"/>
                <a:gd name="connsiteX3432" fmla="*/ 219179 w 10035679"/>
                <a:gd name="connsiteY3432" fmla="*/ 1910293 h 5893281"/>
                <a:gd name="connsiteX3433" fmla="*/ 214953 w 10035679"/>
                <a:gd name="connsiteY3433" fmla="*/ 1914519 h 5893281"/>
                <a:gd name="connsiteX3434" fmla="*/ 210726 w 10035679"/>
                <a:gd name="connsiteY3434" fmla="*/ 1914519 h 5893281"/>
                <a:gd name="connsiteX3435" fmla="*/ 204688 w 10035679"/>
                <a:gd name="connsiteY3435" fmla="*/ 1914519 h 5893281"/>
                <a:gd name="connsiteX3436" fmla="*/ 200462 w 10035679"/>
                <a:gd name="connsiteY3436" fmla="*/ 1910293 h 5893281"/>
                <a:gd name="connsiteX3437" fmla="*/ 166048 w 10035679"/>
                <a:gd name="connsiteY3437" fmla="*/ 1885540 h 5893281"/>
                <a:gd name="connsiteX3438" fmla="*/ 137672 w 10035679"/>
                <a:gd name="connsiteY3438" fmla="*/ 1848710 h 5893281"/>
                <a:gd name="connsiteX3439" fmla="*/ 115331 w 10035679"/>
                <a:gd name="connsiteY3439" fmla="*/ 1810068 h 5893281"/>
                <a:gd name="connsiteX3440" fmla="*/ 127406 w 10035679"/>
                <a:gd name="connsiteY3440" fmla="*/ 1789540 h 5893281"/>
                <a:gd name="connsiteX3441" fmla="*/ 137672 w 10035679"/>
                <a:gd name="connsiteY3441" fmla="*/ 1762973 h 5893281"/>
                <a:gd name="connsiteX3442" fmla="*/ 147934 w 10035679"/>
                <a:gd name="connsiteY3442" fmla="*/ 1742445 h 5893281"/>
                <a:gd name="connsiteX3443" fmla="*/ 161823 w 10035679"/>
                <a:gd name="connsiteY3443" fmla="*/ 1724332 h 5893281"/>
                <a:gd name="connsiteX3444" fmla="*/ 185973 w 10035679"/>
                <a:gd name="connsiteY3444" fmla="*/ 1709842 h 5893281"/>
                <a:gd name="connsiteX3445" fmla="*/ 208311 w 10035679"/>
                <a:gd name="connsiteY3445" fmla="*/ 1703806 h 5893281"/>
                <a:gd name="connsiteX3446" fmla="*/ 228838 w 10035679"/>
                <a:gd name="connsiteY3446" fmla="*/ 1693541 h 5893281"/>
                <a:gd name="connsiteX3447" fmla="*/ 242725 w 10035679"/>
                <a:gd name="connsiteY3447" fmla="*/ 1679051 h 5893281"/>
                <a:gd name="connsiteX3448" fmla="*/ 252989 w 10035679"/>
                <a:gd name="connsiteY3448" fmla="*/ 1656713 h 5893281"/>
                <a:gd name="connsiteX3449" fmla="*/ 252989 w 10035679"/>
                <a:gd name="connsiteY3449" fmla="*/ 1621696 h 5893281"/>
                <a:gd name="connsiteX3450" fmla="*/ 257216 w 10035679"/>
                <a:gd name="connsiteY3450" fmla="*/ 1617470 h 5893281"/>
                <a:gd name="connsiteX3451" fmla="*/ 261442 w 10035679"/>
                <a:gd name="connsiteY3451" fmla="*/ 1617470 h 5893281"/>
                <a:gd name="connsiteX3452" fmla="*/ 261442 w 10035679"/>
                <a:gd name="connsiteY3452" fmla="*/ 1613244 h 5893281"/>
                <a:gd name="connsiteX3453" fmla="*/ 261442 w 10035679"/>
                <a:gd name="connsiteY3453" fmla="*/ 1609018 h 5893281"/>
                <a:gd name="connsiteX3454" fmla="*/ 265668 w 10035679"/>
                <a:gd name="connsiteY3454" fmla="*/ 1607205 h 5893281"/>
                <a:gd name="connsiteX3455" fmla="*/ 236688 w 10035679"/>
                <a:gd name="connsiteY3455" fmla="*/ 1607205 h 5893281"/>
                <a:gd name="connsiteX3456" fmla="*/ 228838 w 10035679"/>
                <a:gd name="connsiteY3456" fmla="*/ 1613244 h 5893281"/>
                <a:gd name="connsiteX3457" fmla="*/ 227028 w 10035679"/>
                <a:gd name="connsiteY3457" fmla="*/ 1617470 h 5893281"/>
                <a:gd name="connsiteX3458" fmla="*/ 222802 w 10035679"/>
                <a:gd name="connsiteY3458" fmla="*/ 1621696 h 5893281"/>
                <a:gd name="connsiteX3459" fmla="*/ 214953 w 10035679"/>
                <a:gd name="connsiteY3459" fmla="*/ 1623507 h 5893281"/>
                <a:gd name="connsiteX3460" fmla="*/ 208916 w 10035679"/>
                <a:gd name="connsiteY3460" fmla="*/ 1627735 h 5893281"/>
                <a:gd name="connsiteX3461" fmla="*/ 198651 w 10035679"/>
                <a:gd name="connsiteY3461" fmla="*/ 1627735 h 5893281"/>
                <a:gd name="connsiteX3462" fmla="*/ 176311 w 10035679"/>
                <a:gd name="connsiteY3462" fmla="*/ 1621696 h 5893281"/>
                <a:gd name="connsiteX3463" fmla="*/ 146124 w 10035679"/>
                <a:gd name="connsiteY3463" fmla="*/ 1609621 h 5893281"/>
                <a:gd name="connsiteX3464" fmla="*/ 109898 w 10035679"/>
                <a:gd name="connsiteY3464" fmla="*/ 1603584 h 5893281"/>
                <a:gd name="connsiteX3465" fmla="*/ 81521 w 10035679"/>
                <a:gd name="connsiteY3465" fmla="*/ 1589094 h 5893281"/>
                <a:gd name="connsiteX3466" fmla="*/ 75484 w 10035679"/>
                <a:gd name="connsiteY3466" fmla="*/ 1535965 h 5893281"/>
                <a:gd name="connsiteX3467" fmla="*/ 89370 w 10035679"/>
                <a:gd name="connsiteY3467" fmla="*/ 1535965 h 5893281"/>
                <a:gd name="connsiteX3468" fmla="*/ 95409 w 10035679"/>
                <a:gd name="connsiteY3468" fmla="*/ 1531739 h 5893281"/>
                <a:gd name="connsiteX3469" fmla="*/ 105672 w 10035679"/>
                <a:gd name="connsiteY3469" fmla="*/ 1527513 h 5893281"/>
                <a:gd name="connsiteX3470" fmla="*/ 113521 w 10035679"/>
                <a:gd name="connsiteY3470" fmla="*/ 1525700 h 5893281"/>
                <a:gd name="connsiteX3471" fmla="*/ 119559 w 10035679"/>
                <a:gd name="connsiteY3471" fmla="*/ 1525700 h 5893281"/>
                <a:gd name="connsiteX3472" fmla="*/ 127406 w 10035679"/>
                <a:gd name="connsiteY3472" fmla="*/ 1517248 h 5893281"/>
                <a:gd name="connsiteX3473" fmla="*/ 133445 w 10035679"/>
                <a:gd name="connsiteY3473" fmla="*/ 1511212 h 5893281"/>
                <a:gd name="connsiteX3474" fmla="*/ 131633 w 10035679"/>
                <a:gd name="connsiteY3474" fmla="*/ 1506984 h 5893281"/>
                <a:gd name="connsiteX3475" fmla="*/ 131633 w 10035679"/>
                <a:gd name="connsiteY3475" fmla="*/ 1502758 h 5893281"/>
                <a:gd name="connsiteX3476" fmla="*/ 127406 w 10035679"/>
                <a:gd name="connsiteY3476" fmla="*/ 1496722 h 5893281"/>
                <a:gd name="connsiteX3477" fmla="*/ 160010 w 10035679"/>
                <a:gd name="connsiteY3477" fmla="*/ 1496722 h 5893281"/>
                <a:gd name="connsiteX3478" fmla="*/ 161823 w 10035679"/>
                <a:gd name="connsiteY3478" fmla="*/ 1492495 h 5893281"/>
                <a:gd name="connsiteX3479" fmla="*/ 166048 w 10035679"/>
                <a:gd name="connsiteY3479" fmla="*/ 1492495 h 5893281"/>
                <a:gd name="connsiteX3480" fmla="*/ 170274 w 10035679"/>
                <a:gd name="connsiteY3480" fmla="*/ 1488269 h 5893281"/>
                <a:gd name="connsiteX3481" fmla="*/ 172084 w 10035679"/>
                <a:gd name="connsiteY3481" fmla="*/ 1488269 h 5893281"/>
                <a:gd name="connsiteX3482" fmla="*/ 179934 w 10035679"/>
                <a:gd name="connsiteY3482" fmla="*/ 1488269 h 5893281"/>
                <a:gd name="connsiteX3483" fmla="*/ 190199 w 10035679"/>
                <a:gd name="connsiteY3483" fmla="*/ 1498532 h 5893281"/>
                <a:gd name="connsiteX3484" fmla="*/ 200462 w 10035679"/>
                <a:gd name="connsiteY3484" fmla="*/ 1506984 h 5893281"/>
                <a:gd name="connsiteX3485" fmla="*/ 212537 w 10035679"/>
                <a:gd name="connsiteY3485" fmla="*/ 1517248 h 5893281"/>
                <a:gd name="connsiteX3486" fmla="*/ 218576 w 10035679"/>
                <a:gd name="connsiteY3486" fmla="*/ 1527513 h 5893281"/>
                <a:gd name="connsiteX3487" fmla="*/ 242725 w 10035679"/>
                <a:gd name="connsiteY3487" fmla="*/ 1517248 h 5893281"/>
                <a:gd name="connsiteX3488" fmla="*/ 242725 w 10035679"/>
                <a:gd name="connsiteY3488" fmla="*/ 1502758 h 5893281"/>
                <a:gd name="connsiteX3489" fmla="*/ 236688 w 10035679"/>
                <a:gd name="connsiteY3489" fmla="*/ 1492495 h 5893281"/>
                <a:gd name="connsiteX3490" fmla="*/ 232462 w 10035679"/>
                <a:gd name="connsiteY3490" fmla="*/ 1482231 h 5893281"/>
                <a:gd name="connsiteX3491" fmla="*/ 228236 w 10035679"/>
                <a:gd name="connsiteY3491" fmla="*/ 1470156 h 5893281"/>
                <a:gd name="connsiteX3492" fmla="*/ 226423 w 10035679"/>
                <a:gd name="connsiteY3492" fmla="*/ 1459892 h 5893281"/>
                <a:gd name="connsiteX3493" fmla="*/ 218576 w 10035679"/>
                <a:gd name="connsiteY3493" fmla="*/ 1449626 h 5893281"/>
                <a:gd name="connsiteX3494" fmla="*/ 194425 w 10035679"/>
                <a:gd name="connsiteY3494" fmla="*/ 1421250 h 5893281"/>
                <a:gd name="connsiteX3495" fmla="*/ 166048 w 10035679"/>
                <a:gd name="connsiteY3495" fmla="*/ 1398911 h 5893281"/>
                <a:gd name="connsiteX3496" fmla="*/ 133445 w 10035679"/>
                <a:gd name="connsiteY3496" fmla="*/ 1378381 h 5893281"/>
                <a:gd name="connsiteX3497" fmla="*/ 105068 w 10035679"/>
                <a:gd name="connsiteY3497" fmla="*/ 1357853 h 5893281"/>
                <a:gd name="connsiteX3498" fmla="*/ 88767 w 10035679"/>
                <a:gd name="connsiteY3498" fmla="*/ 1325250 h 5893281"/>
                <a:gd name="connsiteX3499" fmla="*/ 94804 w 10035679"/>
                <a:gd name="connsiteY3499" fmla="*/ 1314987 h 5893281"/>
                <a:gd name="connsiteX3500" fmla="*/ 99030 w 10035679"/>
                <a:gd name="connsiteY3500" fmla="*/ 1302912 h 5893281"/>
                <a:gd name="connsiteX3501" fmla="*/ 103258 w 10035679"/>
                <a:gd name="connsiteY3501" fmla="*/ 1292648 h 5893281"/>
                <a:gd name="connsiteX3502" fmla="*/ 145521 w 10035679"/>
                <a:gd name="connsiteY3502" fmla="*/ 1296874 h 5893281"/>
                <a:gd name="connsiteX3503" fmla="*/ 185973 w 10035679"/>
                <a:gd name="connsiteY3503" fmla="*/ 1292648 h 5893281"/>
                <a:gd name="connsiteX3504" fmla="*/ 218576 w 10035679"/>
                <a:gd name="connsiteY3504" fmla="*/ 1274537 h 5893281"/>
                <a:gd name="connsiteX3505" fmla="*/ 228838 w 10035679"/>
                <a:gd name="connsiteY3505" fmla="*/ 1249780 h 5893281"/>
                <a:gd name="connsiteX3506" fmla="*/ 236688 w 10035679"/>
                <a:gd name="connsiteY3506" fmla="*/ 1225026 h 5893281"/>
                <a:gd name="connsiteX3507" fmla="*/ 242725 w 10035679"/>
                <a:gd name="connsiteY3507" fmla="*/ 1202687 h 5893281"/>
                <a:gd name="connsiteX3508" fmla="*/ 269291 w 10035679"/>
                <a:gd name="connsiteY3508" fmla="*/ 1182159 h 5893281"/>
                <a:gd name="connsiteX3509" fmla="*/ 303705 w 10035679"/>
                <a:gd name="connsiteY3509" fmla="*/ 1164047 h 5893281"/>
                <a:gd name="connsiteX3510" fmla="*/ 342346 w 10035679"/>
                <a:gd name="connsiteY3510" fmla="*/ 1153784 h 5893281"/>
                <a:gd name="connsiteX3511" fmla="*/ 374949 w 10035679"/>
                <a:gd name="connsiteY3511" fmla="*/ 1139293 h 5893281"/>
                <a:gd name="connsiteX3512" fmla="*/ 407552 w 10035679"/>
                <a:gd name="connsiteY3512" fmla="*/ 1118766 h 5893281"/>
                <a:gd name="connsiteX3513" fmla="*/ 417816 w 10035679"/>
                <a:gd name="connsiteY3513" fmla="*/ 1124802 h 5893281"/>
                <a:gd name="connsiteX3514" fmla="*/ 423853 w 10035679"/>
                <a:gd name="connsiteY3514" fmla="*/ 1129029 h 5893281"/>
                <a:gd name="connsiteX3515" fmla="*/ 423853 w 10035679"/>
                <a:gd name="connsiteY3515" fmla="*/ 1135067 h 5893281"/>
                <a:gd name="connsiteX3516" fmla="*/ 428079 w 10035679"/>
                <a:gd name="connsiteY3516" fmla="*/ 1139293 h 5893281"/>
                <a:gd name="connsiteX3517" fmla="*/ 428079 w 10035679"/>
                <a:gd name="connsiteY3517" fmla="*/ 1147745 h 5893281"/>
                <a:gd name="connsiteX3518" fmla="*/ 432305 w 10035679"/>
                <a:gd name="connsiteY3518" fmla="*/ 1149556 h 5893281"/>
                <a:gd name="connsiteX3519" fmla="*/ 438344 w 10035679"/>
                <a:gd name="connsiteY3519" fmla="*/ 1158010 h 5893281"/>
                <a:gd name="connsiteX3520" fmla="*/ 446193 w 10035679"/>
                <a:gd name="connsiteY3520" fmla="*/ 1164047 h 5893281"/>
                <a:gd name="connsiteX3521" fmla="*/ 456456 w 10035679"/>
                <a:gd name="connsiteY3521" fmla="*/ 1164047 h 5893281"/>
                <a:gd name="connsiteX3522" fmla="*/ 464305 w 10035679"/>
                <a:gd name="connsiteY3522" fmla="*/ 1164047 h 5893281"/>
                <a:gd name="connsiteX3523" fmla="*/ 470344 w 10035679"/>
                <a:gd name="connsiteY3523" fmla="*/ 1162236 h 5893281"/>
                <a:gd name="connsiteX3524" fmla="*/ 478191 w 10035679"/>
                <a:gd name="connsiteY3524" fmla="*/ 1158010 h 5893281"/>
                <a:gd name="connsiteX3525" fmla="*/ 484230 w 10035679"/>
                <a:gd name="connsiteY3525" fmla="*/ 1158010 h 5893281"/>
                <a:gd name="connsiteX3526" fmla="*/ 492079 w 10035679"/>
                <a:gd name="connsiteY3526" fmla="*/ 1158010 h 5893281"/>
                <a:gd name="connsiteX3527" fmla="*/ 498116 w 10035679"/>
                <a:gd name="connsiteY3527" fmla="*/ 1162236 h 5893281"/>
                <a:gd name="connsiteX3528" fmla="*/ 505965 w 10035679"/>
                <a:gd name="connsiteY3528" fmla="*/ 1168273 h 5893281"/>
                <a:gd name="connsiteX3529" fmla="*/ 516228 w 10035679"/>
                <a:gd name="connsiteY3529" fmla="*/ 1178538 h 5893281"/>
                <a:gd name="connsiteX3530" fmla="*/ 522266 w 10035679"/>
                <a:gd name="connsiteY3530" fmla="*/ 1186988 h 5893281"/>
                <a:gd name="connsiteX3531" fmla="*/ 530116 w 10035679"/>
                <a:gd name="connsiteY3531" fmla="*/ 1193028 h 5893281"/>
                <a:gd name="connsiteX3532" fmla="*/ 540379 w 10035679"/>
                <a:gd name="connsiteY3532" fmla="*/ 1197254 h 5893281"/>
                <a:gd name="connsiteX3533" fmla="*/ 550643 w 10035679"/>
                <a:gd name="connsiteY3533" fmla="*/ 1201479 h 5893281"/>
                <a:gd name="connsiteX3534" fmla="*/ 560906 w 10035679"/>
                <a:gd name="connsiteY3534" fmla="*/ 1197254 h 5893281"/>
                <a:gd name="connsiteX3535" fmla="*/ 568755 w 10035679"/>
                <a:gd name="connsiteY3535" fmla="*/ 1197254 h 5893281"/>
                <a:gd name="connsiteX3536" fmla="*/ 574794 w 10035679"/>
                <a:gd name="connsiteY3536" fmla="*/ 1193028 h 5893281"/>
                <a:gd name="connsiteX3537" fmla="*/ 586869 w 10035679"/>
                <a:gd name="connsiteY3537" fmla="*/ 1188799 h 5893281"/>
                <a:gd name="connsiteX3538" fmla="*/ 592906 w 10035679"/>
                <a:gd name="connsiteY3538" fmla="*/ 1188799 h 5893281"/>
                <a:gd name="connsiteX3539" fmla="*/ 615246 w 10035679"/>
                <a:gd name="connsiteY3539" fmla="*/ 1197254 h 5893281"/>
                <a:gd name="connsiteX3540" fmla="*/ 645433 w 10035679"/>
                <a:gd name="connsiteY3540" fmla="*/ 1207517 h 5893281"/>
                <a:gd name="connsiteX3541" fmla="*/ 673810 w 10035679"/>
                <a:gd name="connsiteY3541" fmla="*/ 1222008 h 5893281"/>
                <a:gd name="connsiteX3542" fmla="*/ 702187 w 10035679"/>
                <a:gd name="connsiteY3542" fmla="*/ 1230459 h 5893281"/>
                <a:gd name="connsiteX3543" fmla="*/ 763166 w 10035679"/>
                <a:gd name="connsiteY3543" fmla="*/ 1222008 h 5893281"/>
                <a:gd name="connsiteX3544" fmla="*/ 801806 w 10035679"/>
                <a:gd name="connsiteY3544" fmla="*/ 1240119 h 5893281"/>
                <a:gd name="connsiteX3545" fmla="*/ 838032 w 10035679"/>
                <a:gd name="connsiteY3545" fmla="*/ 1264876 h 5893281"/>
                <a:gd name="connsiteX3546" fmla="*/ 872445 w 10035679"/>
                <a:gd name="connsiteY3546" fmla="*/ 1287214 h 5893281"/>
                <a:gd name="connsiteX3547" fmla="*/ 911086 w 10035679"/>
                <a:gd name="connsiteY3547" fmla="*/ 1307741 h 5893281"/>
                <a:gd name="connsiteX3548" fmla="*/ 957575 w 10035679"/>
                <a:gd name="connsiteY3548" fmla="*/ 1316194 h 5893281"/>
                <a:gd name="connsiteX3549" fmla="*/ 957575 w 10035679"/>
                <a:gd name="connsiteY3549" fmla="*/ 1301704 h 5893281"/>
                <a:gd name="connsiteX3550" fmla="*/ 947312 w 10035679"/>
                <a:gd name="connsiteY3550" fmla="*/ 1289630 h 5893281"/>
                <a:gd name="connsiteX3551" fmla="*/ 937048 w 10035679"/>
                <a:gd name="connsiteY3551" fmla="*/ 1275139 h 5893281"/>
                <a:gd name="connsiteX3552" fmla="*/ 924973 w 10035679"/>
                <a:gd name="connsiteY3552" fmla="*/ 1260650 h 5893281"/>
                <a:gd name="connsiteX3553" fmla="*/ 918936 w 10035679"/>
                <a:gd name="connsiteY3553" fmla="*/ 1244345 h 5893281"/>
                <a:gd name="connsiteX3554" fmla="*/ 961199 w 10035679"/>
                <a:gd name="connsiteY3554" fmla="*/ 1240119 h 5893281"/>
                <a:gd name="connsiteX3555" fmla="*/ 989575 w 10035679"/>
                <a:gd name="connsiteY3555" fmla="*/ 1231668 h 5893281"/>
                <a:gd name="connsiteX3556" fmla="*/ 1013726 w 10035679"/>
                <a:gd name="connsiteY3556" fmla="*/ 1217178 h 5893281"/>
                <a:gd name="connsiteX3557" fmla="*/ 1034254 w 10035679"/>
                <a:gd name="connsiteY3557" fmla="*/ 1202687 h 5893281"/>
                <a:gd name="connsiteX3558" fmla="*/ 1056592 w 10035679"/>
                <a:gd name="connsiteY3558" fmla="*/ 1186385 h 5893281"/>
                <a:gd name="connsiteX3559" fmla="*/ 1080742 w 10035679"/>
                <a:gd name="connsiteY3559" fmla="*/ 1174311 h 5893281"/>
                <a:gd name="connsiteX3560" fmla="*/ 1113345 w 10035679"/>
                <a:gd name="connsiteY3560" fmla="*/ 1168273 h 5893281"/>
                <a:gd name="connsiteX3561" fmla="*/ 1119383 w 10035679"/>
                <a:gd name="connsiteY3561" fmla="*/ 1172497 h 5893281"/>
                <a:gd name="connsiteX3562" fmla="*/ 1131459 w 10035679"/>
                <a:gd name="connsiteY3562" fmla="*/ 1174311 h 5893281"/>
                <a:gd name="connsiteX3563" fmla="*/ 1137496 w 10035679"/>
                <a:gd name="connsiteY3563" fmla="*/ 1178538 h 5893281"/>
                <a:gd name="connsiteX3564" fmla="*/ 1143534 w 10035679"/>
                <a:gd name="connsiteY3564" fmla="*/ 1182762 h 5893281"/>
                <a:gd name="connsiteX3565" fmla="*/ 1131459 w 10035679"/>
                <a:gd name="connsiteY3565" fmla="*/ 1182762 h 5893281"/>
                <a:gd name="connsiteX3566" fmla="*/ 1095233 w 10035679"/>
                <a:gd name="connsiteY3566" fmla="*/ 1211140 h 5893281"/>
                <a:gd name="connsiteX3567" fmla="*/ 1056592 w 10035679"/>
                <a:gd name="connsiteY3567" fmla="*/ 1235893 h 5893281"/>
                <a:gd name="connsiteX3568" fmla="*/ 1014329 w 10035679"/>
                <a:gd name="connsiteY3568" fmla="*/ 1254008 h 5893281"/>
                <a:gd name="connsiteX3569" fmla="*/ 1014329 w 10035679"/>
                <a:gd name="connsiteY3569" fmla="*/ 1268498 h 5893281"/>
                <a:gd name="connsiteX3570" fmla="*/ 1052970 w 10035679"/>
                <a:gd name="connsiteY3570" fmla="*/ 1274537 h 5893281"/>
                <a:gd name="connsiteX3571" fmla="*/ 1071082 w 10035679"/>
                <a:gd name="connsiteY3571" fmla="*/ 1254008 h 5893281"/>
                <a:gd name="connsiteX3572" fmla="*/ 1089194 w 10035679"/>
                <a:gd name="connsiteY3572" fmla="*/ 1243742 h 5893281"/>
                <a:gd name="connsiteX3573" fmla="*/ 1113345 w 10035679"/>
                <a:gd name="connsiteY3573" fmla="*/ 1239517 h 5893281"/>
                <a:gd name="connsiteX3574" fmla="*/ 1137496 w 10035679"/>
                <a:gd name="connsiteY3574" fmla="*/ 1239517 h 5893281"/>
                <a:gd name="connsiteX3575" fmla="*/ 1170098 w 10035679"/>
                <a:gd name="connsiteY3575" fmla="*/ 1235291 h 5893281"/>
                <a:gd name="connsiteX3576" fmla="*/ 1171911 w 10035679"/>
                <a:gd name="connsiteY3576" fmla="*/ 1225026 h 5893281"/>
                <a:gd name="connsiteX3577" fmla="*/ 1176137 w 10035679"/>
                <a:gd name="connsiteY3577" fmla="*/ 1214764 h 5893281"/>
                <a:gd name="connsiteX3578" fmla="*/ 1183984 w 10035679"/>
                <a:gd name="connsiteY3578" fmla="*/ 1202687 h 5893281"/>
                <a:gd name="connsiteX3579" fmla="*/ 1190023 w 10035679"/>
                <a:gd name="connsiteY3579" fmla="*/ 1196649 h 5893281"/>
                <a:gd name="connsiteX3580" fmla="*/ 1200286 w 10035679"/>
                <a:gd name="connsiteY3580" fmla="*/ 1221405 h 5893281"/>
                <a:gd name="connsiteX3581" fmla="*/ 1212361 w 10035679"/>
                <a:gd name="connsiteY3581" fmla="*/ 1239517 h 5893281"/>
                <a:gd name="connsiteX3582" fmla="*/ 1228663 w 10035679"/>
                <a:gd name="connsiteY3582" fmla="*/ 1254008 h 5893281"/>
                <a:gd name="connsiteX3583" fmla="*/ 1255229 w 10035679"/>
                <a:gd name="connsiteY3583" fmla="*/ 1260045 h 5893281"/>
                <a:gd name="connsiteX3584" fmla="*/ 1261265 w 10035679"/>
                <a:gd name="connsiteY3584" fmla="*/ 1254008 h 5893281"/>
                <a:gd name="connsiteX3585" fmla="*/ 1265493 w 10035679"/>
                <a:gd name="connsiteY3585" fmla="*/ 1249780 h 5893281"/>
                <a:gd name="connsiteX3586" fmla="*/ 1271530 w 10035679"/>
                <a:gd name="connsiteY3586" fmla="*/ 1245553 h 5893281"/>
                <a:gd name="connsiteX3587" fmla="*/ 1275756 w 10035679"/>
                <a:gd name="connsiteY3587" fmla="*/ 1243742 h 5893281"/>
                <a:gd name="connsiteX3588" fmla="*/ 1283605 w 10035679"/>
                <a:gd name="connsiteY3588" fmla="*/ 1243742 h 5893281"/>
                <a:gd name="connsiteX3589" fmla="*/ 1285416 w 10035679"/>
                <a:gd name="connsiteY3589" fmla="*/ 1243742 h 5893281"/>
                <a:gd name="connsiteX3590" fmla="*/ 1293265 w 10035679"/>
                <a:gd name="connsiteY3590" fmla="*/ 1254008 h 5893281"/>
                <a:gd name="connsiteX3591" fmla="*/ 1297491 w 10035679"/>
                <a:gd name="connsiteY3591" fmla="*/ 1260045 h 5893281"/>
                <a:gd name="connsiteX3592" fmla="*/ 1299304 w 10035679"/>
                <a:gd name="connsiteY3592" fmla="*/ 1268498 h 5893281"/>
                <a:gd name="connsiteX3593" fmla="*/ 1311377 w 10035679"/>
                <a:gd name="connsiteY3593" fmla="*/ 1264272 h 5893281"/>
                <a:gd name="connsiteX3594" fmla="*/ 1321642 w 10035679"/>
                <a:gd name="connsiteY3594" fmla="*/ 1258234 h 5893281"/>
                <a:gd name="connsiteX3595" fmla="*/ 1327680 w 10035679"/>
                <a:gd name="connsiteY3595" fmla="*/ 1249780 h 5893281"/>
                <a:gd name="connsiteX3596" fmla="*/ 1337943 w 10035679"/>
                <a:gd name="connsiteY3596" fmla="*/ 1245553 h 5893281"/>
                <a:gd name="connsiteX3597" fmla="*/ 1345793 w 10035679"/>
                <a:gd name="connsiteY3597" fmla="*/ 1243742 h 5893281"/>
                <a:gd name="connsiteX3598" fmla="*/ 1384432 w 10035679"/>
                <a:gd name="connsiteY3598" fmla="*/ 1254008 h 5893281"/>
                <a:gd name="connsiteX3599" fmla="*/ 1417037 w 10035679"/>
                <a:gd name="connsiteY3599" fmla="*/ 1278762 h 5893281"/>
                <a:gd name="connsiteX3600" fmla="*/ 1449640 w 10035679"/>
                <a:gd name="connsiteY3600" fmla="*/ 1303515 h 5893281"/>
                <a:gd name="connsiteX3601" fmla="*/ 1479827 w 10035679"/>
                <a:gd name="connsiteY3601" fmla="*/ 1325854 h 5893281"/>
                <a:gd name="connsiteX3602" fmla="*/ 1491902 w 10035679"/>
                <a:gd name="connsiteY3602" fmla="*/ 1325854 h 5893281"/>
                <a:gd name="connsiteX3603" fmla="*/ 1502165 w 10035679"/>
                <a:gd name="connsiteY3603" fmla="*/ 1325854 h 5893281"/>
                <a:gd name="connsiteX3604" fmla="*/ 1508204 w 10035679"/>
                <a:gd name="connsiteY3604" fmla="*/ 1321628 h 5893281"/>
                <a:gd name="connsiteX3605" fmla="*/ 1520279 w 10035679"/>
                <a:gd name="connsiteY3605" fmla="*/ 1317400 h 5893281"/>
                <a:gd name="connsiteX3606" fmla="*/ 1526316 w 10035679"/>
                <a:gd name="connsiteY3606" fmla="*/ 1315590 h 5893281"/>
                <a:gd name="connsiteX3607" fmla="*/ 1532354 w 10035679"/>
                <a:gd name="connsiteY3607" fmla="*/ 1315590 h 5893281"/>
                <a:gd name="connsiteX3608" fmla="*/ 1540202 w 10035679"/>
                <a:gd name="connsiteY3608" fmla="*/ 1321628 h 5893281"/>
                <a:gd name="connsiteX3609" fmla="*/ 1546240 w 10035679"/>
                <a:gd name="connsiteY3609" fmla="*/ 1330080 h 5893281"/>
                <a:gd name="connsiteX3610" fmla="*/ 1554090 w 10035679"/>
                <a:gd name="connsiteY3610" fmla="*/ 1340343 h 5893281"/>
                <a:gd name="connsiteX3611" fmla="*/ 1560126 w 10035679"/>
                <a:gd name="connsiteY3611" fmla="*/ 1354834 h 5893281"/>
                <a:gd name="connsiteX3612" fmla="*/ 1564352 w 10035679"/>
                <a:gd name="connsiteY3612" fmla="*/ 1360872 h 5893281"/>
                <a:gd name="connsiteX3613" fmla="*/ 1558316 w 10035679"/>
                <a:gd name="connsiteY3613" fmla="*/ 1365100 h 5893281"/>
                <a:gd name="connsiteX3614" fmla="*/ 1550466 w 10035679"/>
                <a:gd name="connsiteY3614" fmla="*/ 1369326 h 5893281"/>
                <a:gd name="connsiteX3615" fmla="*/ 1546240 w 10035679"/>
                <a:gd name="connsiteY3615" fmla="*/ 1371137 h 5893281"/>
                <a:gd name="connsiteX3616" fmla="*/ 1546240 w 10035679"/>
                <a:gd name="connsiteY3616" fmla="*/ 1375363 h 5893281"/>
                <a:gd name="connsiteX3617" fmla="*/ 1544430 w 10035679"/>
                <a:gd name="connsiteY3617" fmla="*/ 1379589 h 5893281"/>
                <a:gd name="connsiteX3618" fmla="*/ 1540202 w 10035679"/>
                <a:gd name="connsiteY3618" fmla="*/ 1385628 h 5893281"/>
                <a:gd name="connsiteX3619" fmla="*/ 1564352 w 10035679"/>
                <a:gd name="connsiteY3619" fmla="*/ 1385628 h 5893281"/>
                <a:gd name="connsiteX3620" fmla="*/ 1596955 w 10035679"/>
                <a:gd name="connsiteY3620" fmla="*/ 1389854 h 5893281"/>
                <a:gd name="connsiteX3621" fmla="*/ 1629558 w 10035679"/>
                <a:gd name="connsiteY3621" fmla="*/ 1389854 h 5893281"/>
                <a:gd name="connsiteX3622" fmla="*/ 1657935 w 10035679"/>
                <a:gd name="connsiteY3622" fmla="*/ 1389854 h 5893281"/>
                <a:gd name="connsiteX3623" fmla="*/ 1674236 w 10035679"/>
                <a:gd name="connsiteY3623" fmla="*/ 1394080 h 5893281"/>
                <a:gd name="connsiteX3624" fmla="*/ 1692350 w 10035679"/>
                <a:gd name="connsiteY3624" fmla="*/ 1414608 h 5893281"/>
                <a:gd name="connsiteX3625" fmla="*/ 1710462 w 10035679"/>
                <a:gd name="connsiteY3625" fmla="*/ 1436948 h 5893281"/>
                <a:gd name="connsiteX3626" fmla="*/ 1726763 w 10035679"/>
                <a:gd name="connsiteY3626" fmla="*/ 1457476 h 5893281"/>
                <a:gd name="connsiteX3627" fmla="*/ 1726763 w 10035679"/>
                <a:gd name="connsiteY3627" fmla="*/ 1386231 h 5893281"/>
                <a:gd name="connsiteX3628" fmla="*/ 1744878 w 10035679"/>
                <a:gd name="connsiteY3628" fmla="*/ 1386231 h 5893281"/>
                <a:gd name="connsiteX3629" fmla="*/ 1758763 w 10035679"/>
                <a:gd name="connsiteY3629" fmla="*/ 1386231 h 5893281"/>
                <a:gd name="connsiteX3630" fmla="*/ 1769026 w 10035679"/>
                <a:gd name="connsiteY3630" fmla="*/ 1384420 h 5893281"/>
                <a:gd name="connsiteX3631" fmla="*/ 1782914 w 10035679"/>
                <a:gd name="connsiteY3631" fmla="*/ 1380194 h 5893281"/>
                <a:gd name="connsiteX3632" fmla="*/ 1782914 w 10035679"/>
                <a:gd name="connsiteY3632" fmla="*/ 1371741 h 5893281"/>
                <a:gd name="connsiteX3633" fmla="*/ 1720122 w 10035679"/>
                <a:gd name="connsiteY3633" fmla="*/ 1371741 h 5893281"/>
                <a:gd name="connsiteX3634" fmla="*/ 1715896 w 10035679"/>
                <a:gd name="connsiteY3634" fmla="*/ 1361476 h 5893281"/>
                <a:gd name="connsiteX3635" fmla="*/ 1714085 w 10035679"/>
                <a:gd name="connsiteY3635" fmla="*/ 1359666 h 5893281"/>
                <a:gd name="connsiteX3636" fmla="*/ 1709859 w 10035679"/>
                <a:gd name="connsiteY3636" fmla="*/ 1351211 h 5893281"/>
                <a:gd name="connsiteX3637" fmla="*/ 1705633 w 10035679"/>
                <a:gd name="connsiteY3637" fmla="*/ 1345175 h 5893281"/>
                <a:gd name="connsiteX3638" fmla="*/ 1705633 w 10035679"/>
                <a:gd name="connsiteY3638" fmla="*/ 1333099 h 5893281"/>
                <a:gd name="connsiteX3639" fmla="*/ 1713481 w 10035679"/>
                <a:gd name="connsiteY3639" fmla="*/ 1333099 h 5893281"/>
                <a:gd name="connsiteX3640" fmla="*/ 1713481 w 10035679"/>
                <a:gd name="connsiteY3640" fmla="*/ 1327062 h 5893281"/>
                <a:gd name="connsiteX3641" fmla="*/ 1804650 w 10035679"/>
                <a:gd name="connsiteY3641" fmla="*/ 1316798 h 5893281"/>
                <a:gd name="connsiteX3642" fmla="*/ 1804650 w 10035679"/>
                <a:gd name="connsiteY3642" fmla="*/ 1341551 h 5893281"/>
                <a:gd name="connsiteX3643" fmla="*/ 1814912 w 10035679"/>
                <a:gd name="connsiteY3643" fmla="*/ 1347590 h 5893281"/>
                <a:gd name="connsiteX3644" fmla="*/ 1822761 w 10035679"/>
                <a:gd name="connsiteY3644" fmla="*/ 1359666 h 5893281"/>
                <a:gd name="connsiteX3645" fmla="*/ 1828800 w 10035679"/>
                <a:gd name="connsiteY3645" fmla="*/ 1365703 h 5893281"/>
                <a:gd name="connsiteX3646" fmla="*/ 1836647 w 10035679"/>
                <a:gd name="connsiteY3646" fmla="*/ 1380194 h 5893281"/>
                <a:gd name="connsiteX3647" fmla="*/ 1875289 w 10035679"/>
                <a:gd name="connsiteY3647" fmla="*/ 1380194 h 5893281"/>
                <a:gd name="connsiteX3648" fmla="*/ 1899439 w 10035679"/>
                <a:gd name="connsiteY3648" fmla="*/ 1386231 h 5893281"/>
                <a:gd name="connsiteX3649" fmla="*/ 1923590 w 10035679"/>
                <a:gd name="connsiteY3649" fmla="*/ 1390457 h 5893281"/>
                <a:gd name="connsiteX3650" fmla="*/ 1947739 w 10035679"/>
                <a:gd name="connsiteY3650" fmla="*/ 1394683 h 5893281"/>
                <a:gd name="connsiteX3651" fmla="*/ 1983965 w 10035679"/>
                <a:gd name="connsiteY3651" fmla="*/ 1394683 h 5893281"/>
                <a:gd name="connsiteX3652" fmla="*/ 1988191 w 10035679"/>
                <a:gd name="connsiteY3652" fmla="*/ 1390457 h 5893281"/>
                <a:gd name="connsiteX3653" fmla="*/ 1990004 w 10035679"/>
                <a:gd name="connsiteY3653" fmla="*/ 1386231 h 5893281"/>
                <a:gd name="connsiteX3654" fmla="*/ 1994229 w 10035679"/>
                <a:gd name="connsiteY3654" fmla="*/ 1384420 h 5893281"/>
                <a:gd name="connsiteX3655" fmla="*/ 1998455 w 10035679"/>
                <a:gd name="connsiteY3655" fmla="*/ 1380194 h 5893281"/>
                <a:gd name="connsiteX3656" fmla="*/ 1998455 w 10035679"/>
                <a:gd name="connsiteY3656" fmla="*/ 1355440 h 5893281"/>
                <a:gd name="connsiteX3657" fmla="*/ 2044944 w 10035679"/>
                <a:gd name="connsiteY3657" fmla="*/ 1355440 h 5893281"/>
                <a:gd name="connsiteX3658" fmla="*/ 2058830 w 10035679"/>
                <a:gd name="connsiteY3658" fmla="*/ 1386231 h 5893281"/>
                <a:gd name="connsiteX3659" fmla="*/ 2075132 w 10035679"/>
                <a:gd name="connsiteY3659" fmla="*/ 1418834 h 5893281"/>
                <a:gd name="connsiteX3660" fmla="*/ 2079358 w 10035679"/>
                <a:gd name="connsiteY3660" fmla="*/ 1404345 h 5893281"/>
                <a:gd name="connsiteX3661" fmla="*/ 2079358 w 10035679"/>
                <a:gd name="connsiteY3661" fmla="*/ 1398306 h 5893281"/>
                <a:gd name="connsiteX3662" fmla="*/ 2083586 w 10035679"/>
                <a:gd name="connsiteY3662" fmla="*/ 1386231 h 5893281"/>
                <a:gd name="connsiteX3663" fmla="*/ 2083586 w 10035679"/>
                <a:gd name="connsiteY3663" fmla="*/ 1380194 h 5893281"/>
                <a:gd name="connsiteX3664" fmla="*/ 2107735 w 10035679"/>
                <a:gd name="connsiteY3664" fmla="*/ 1380194 h 5893281"/>
                <a:gd name="connsiteX3665" fmla="*/ 2107735 w 10035679"/>
                <a:gd name="connsiteY3665" fmla="*/ 1351816 h 5893281"/>
                <a:gd name="connsiteX3666" fmla="*/ 2107735 w 10035679"/>
                <a:gd name="connsiteY3666" fmla="*/ 1319213 h 5893281"/>
                <a:gd name="connsiteX3667" fmla="*/ 2111963 w 10035679"/>
                <a:gd name="connsiteY3667" fmla="*/ 1290838 h 5893281"/>
                <a:gd name="connsiteX3668" fmla="*/ 2107735 w 10035679"/>
                <a:gd name="connsiteY3668" fmla="*/ 1276347 h 5893281"/>
                <a:gd name="connsiteX3669" fmla="*/ 2083586 w 10035679"/>
                <a:gd name="connsiteY3669" fmla="*/ 1247969 h 5893281"/>
                <a:gd name="connsiteX3670" fmla="*/ 2065472 w 10035679"/>
                <a:gd name="connsiteY3670" fmla="*/ 1217178 h 5893281"/>
                <a:gd name="connsiteX3671" fmla="*/ 2061246 w 10035679"/>
                <a:gd name="connsiteY3671" fmla="*/ 1180348 h 5893281"/>
                <a:gd name="connsiteX3672" fmla="*/ 2069095 w 10035679"/>
                <a:gd name="connsiteY3672" fmla="*/ 1145330 h 5893281"/>
                <a:gd name="connsiteX3673" fmla="*/ 2093246 w 10035679"/>
                <a:gd name="connsiteY3673" fmla="*/ 1106690 h 5893281"/>
                <a:gd name="connsiteX3674" fmla="*/ 2111358 w 10035679"/>
                <a:gd name="connsiteY3674" fmla="*/ 1098237 h 5893281"/>
                <a:gd name="connsiteX3675" fmla="*/ 2131885 w 10035679"/>
                <a:gd name="connsiteY3675" fmla="*/ 1092198 h 5893281"/>
                <a:gd name="connsiteX3676" fmla="*/ 1724940 w 10035679"/>
                <a:gd name="connsiteY3676" fmla="*/ 989554 h 5893281"/>
                <a:gd name="connsiteX3677" fmla="*/ 1767202 w 10035679"/>
                <a:gd name="connsiteY3677" fmla="*/ 1018533 h 5893281"/>
                <a:gd name="connsiteX3678" fmla="*/ 1793768 w 10035679"/>
                <a:gd name="connsiteY3678" fmla="*/ 1052949 h 5893281"/>
                <a:gd name="connsiteX3679" fmla="*/ 1807654 w 10035679"/>
                <a:gd name="connsiteY3679" fmla="*/ 1095814 h 5893281"/>
                <a:gd name="connsiteX3680" fmla="*/ 1817917 w 10035679"/>
                <a:gd name="connsiteY3680" fmla="*/ 1151360 h 5893281"/>
                <a:gd name="connsiteX3681" fmla="*/ 1828182 w 10035679"/>
                <a:gd name="connsiteY3681" fmla="*/ 1206303 h 5893281"/>
                <a:gd name="connsiteX3682" fmla="*/ 1860182 w 10035679"/>
                <a:gd name="connsiteY3682" fmla="*/ 1210529 h 5893281"/>
                <a:gd name="connsiteX3683" fmla="*/ 1880709 w 10035679"/>
                <a:gd name="connsiteY3683" fmla="*/ 1214153 h 5893281"/>
                <a:gd name="connsiteX3684" fmla="*/ 1898821 w 10035679"/>
                <a:gd name="connsiteY3684" fmla="*/ 1228643 h 5893281"/>
                <a:gd name="connsiteX3685" fmla="*/ 1909086 w 10035679"/>
                <a:gd name="connsiteY3685" fmla="*/ 1247358 h 5893281"/>
                <a:gd name="connsiteX3686" fmla="*/ 1913312 w 10035679"/>
                <a:gd name="connsiteY3686" fmla="*/ 1277548 h 5893281"/>
                <a:gd name="connsiteX3687" fmla="*/ 1907273 w 10035679"/>
                <a:gd name="connsiteY3687" fmla="*/ 1277548 h 5893281"/>
                <a:gd name="connsiteX3688" fmla="*/ 1903047 w 10035679"/>
                <a:gd name="connsiteY3688" fmla="*/ 1275735 h 5893281"/>
                <a:gd name="connsiteX3689" fmla="*/ 1898821 w 10035679"/>
                <a:gd name="connsiteY3689" fmla="*/ 1271509 h 5893281"/>
                <a:gd name="connsiteX3690" fmla="*/ 1894595 w 10035679"/>
                <a:gd name="connsiteY3690" fmla="*/ 1267283 h 5893281"/>
                <a:gd name="connsiteX3691" fmla="*/ 1888559 w 10035679"/>
                <a:gd name="connsiteY3691" fmla="*/ 1263660 h 5893281"/>
                <a:gd name="connsiteX3692" fmla="*/ 1888559 w 10035679"/>
                <a:gd name="connsiteY3692" fmla="*/ 1277548 h 5893281"/>
                <a:gd name="connsiteX3693" fmla="*/ 1894595 w 10035679"/>
                <a:gd name="connsiteY3693" fmla="*/ 1286000 h 5893281"/>
                <a:gd name="connsiteX3694" fmla="*/ 1898821 w 10035679"/>
                <a:gd name="connsiteY3694" fmla="*/ 1290226 h 5893281"/>
                <a:gd name="connsiteX3695" fmla="*/ 1903047 w 10035679"/>
                <a:gd name="connsiteY3695" fmla="*/ 1290226 h 5893281"/>
                <a:gd name="connsiteX3696" fmla="*/ 1903047 w 10035679"/>
                <a:gd name="connsiteY3696" fmla="*/ 1296263 h 5893281"/>
                <a:gd name="connsiteX3697" fmla="*/ 1903047 w 10035679"/>
                <a:gd name="connsiteY3697" fmla="*/ 1300491 h 5893281"/>
                <a:gd name="connsiteX3698" fmla="*/ 1907273 w 10035679"/>
                <a:gd name="connsiteY3698" fmla="*/ 1310150 h 5893281"/>
                <a:gd name="connsiteX3699" fmla="*/ 1888559 w 10035679"/>
                <a:gd name="connsiteY3699" fmla="*/ 1314376 h 5893281"/>
                <a:gd name="connsiteX3700" fmla="*/ 1870445 w 10035679"/>
                <a:gd name="connsiteY3700" fmla="*/ 1318602 h 5893281"/>
                <a:gd name="connsiteX3701" fmla="*/ 1850520 w 10035679"/>
                <a:gd name="connsiteY3701" fmla="*/ 1318602 h 5893281"/>
                <a:gd name="connsiteX3702" fmla="*/ 1813691 w 10035679"/>
                <a:gd name="connsiteY3702" fmla="*/ 1304112 h 5893281"/>
                <a:gd name="connsiteX3703" fmla="*/ 1779278 w 10035679"/>
                <a:gd name="connsiteY3703" fmla="*/ 1300491 h 5893281"/>
                <a:gd name="connsiteX3704" fmla="*/ 1738826 w 10035679"/>
                <a:gd name="connsiteY3704" fmla="*/ 1306527 h 5893281"/>
                <a:gd name="connsiteX3705" fmla="*/ 1700184 w 10035679"/>
                <a:gd name="connsiteY3705" fmla="*/ 1318602 h 5893281"/>
                <a:gd name="connsiteX3706" fmla="*/ 1661545 w 10035679"/>
                <a:gd name="connsiteY3706" fmla="*/ 1324639 h 5893281"/>
                <a:gd name="connsiteX3707" fmla="*/ 1619282 w 10035679"/>
                <a:gd name="connsiteY3707" fmla="*/ 1324639 h 5893281"/>
                <a:gd name="connsiteX3708" fmla="*/ 1570378 w 10035679"/>
                <a:gd name="connsiteY3708" fmla="*/ 1310150 h 5893281"/>
                <a:gd name="connsiteX3709" fmla="*/ 1544415 w 10035679"/>
                <a:gd name="connsiteY3709" fmla="*/ 1304112 h 5893281"/>
                <a:gd name="connsiteX3710" fmla="*/ 1523887 w 10035679"/>
                <a:gd name="connsiteY3710" fmla="*/ 1300491 h 5893281"/>
                <a:gd name="connsiteX3711" fmla="*/ 1505775 w 10035679"/>
                <a:gd name="connsiteY3711" fmla="*/ 1296263 h 5893281"/>
                <a:gd name="connsiteX3712" fmla="*/ 1489474 w 10035679"/>
                <a:gd name="connsiteY3712" fmla="*/ 1286000 h 5893281"/>
                <a:gd name="connsiteX3713" fmla="*/ 1477398 w 10035679"/>
                <a:gd name="connsiteY3713" fmla="*/ 1263660 h 5893281"/>
                <a:gd name="connsiteX3714" fmla="*/ 1485248 w 10035679"/>
                <a:gd name="connsiteY3714" fmla="*/ 1263660 h 5893281"/>
                <a:gd name="connsiteX3715" fmla="*/ 1503964 w 10035679"/>
                <a:gd name="connsiteY3715" fmla="*/ 1247358 h 5893281"/>
                <a:gd name="connsiteX3716" fmla="*/ 1529926 w 10035679"/>
                <a:gd name="connsiteY3716" fmla="*/ 1238906 h 5893281"/>
                <a:gd name="connsiteX3717" fmla="*/ 1562528 w 10035679"/>
                <a:gd name="connsiteY3717" fmla="*/ 1234680 h 5893281"/>
                <a:gd name="connsiteX3718" fmla="*/ 1595131 w 10035679"/>
                <a:gd name="connsiteY3718" fmla="*/ 1232870 h 5893281"/>
                <a:gd name="connsiteX3719" fmla="*/ 1595131 w 10035679"/>
                <a:gd name="connsiteY3719" fmla="*/ 1224415 h 5893281"/>
                <a:gd name="connsiteX3720" fmla="*/ 1580641 w 10035679"/>
                <a:gd name="connsiteY3720" fmla="*/ 1214153 h 5893281"/>
                <a:gd name="connsiteX3721" fmla="*/ 1570378 w 10035679"/>
                <a:gd name="connsiteY3721" fmla="*/ 1206303 h 5893281"/>
                <a:gd name="connsiteX3722" fmla="*/ 1556490 w 10035679"/>
                <a:gd name="connsiteY3722" fmla="*/ 1204492 h 5893281"/>
                <a:gd name="connsiteX3723" fmla="*/ 1529926 w 10035679"/>
                <a:gd name="connsiteY3723" fmla="*/ 1200267 h 5893281"/>
                <a:gd name="connsiteX3724" fmla="*/ 1517850 w 10035679"/>
                <a:gd name="connsiteY3724" fmla="*/ 1200267 h 5893281"/>
                <a:gd name="connsiteX3725" fmla="*/ 1491889 w 10035679"/>
                <a:gd name="connsiteY3725" fmla="*/ 1200267 h 5893281"/>
                <a:gd name="connsiteX3726" fmla="*/ 1461097 w 10035679"/>
                <a:gd name="connsiteY3726" fmla="*/ 1200267 h 5893281"/>
                <a:gd name="connsiteX3727" fmla="*/ 1456871 w 10035679"/>
                <a:gd name="connsiteY3727" fmla="*/ 1177926 h 5893281"/>
                <a:gd name="connsiteX3728" fmla="*/ 1447211 w 10035679"/>
                <a:gd name="connsiteY3728" fmla="*/ 1157399 h 5893281"/>
                <a:gd name="connsiteX3729" fmla="*/ 1438757 w 10035679"/>
                <a:gd name="connsiteY3729" fmla="*/ 1138682 h 5893281"/>
                <a:gd name="connsiteX3730" fmla="*/ 1432720 w 10035679"/>
                <a:gd name="connsiteY3730" fmla="*/ 1118155 h 5893281"/>
                <a:gd name="connsiteX3731" fmla="*/ 1432720 w 10035679"/>
                <a:gd name="connsiteY3731" fmla="*/ 1081928 h 5893281"/>
                <a:gd name="connsiteX3732" fmla="*/ 1447211 w 10035679"/>
                <a:gd name="connsiteY3732" fmla="*/ 1061401 h 5893281"/>
                <a:gd name="connsiteX3733" fmla="*/ 1461097 w 10035679"/>
                <a:gd name="connsiteY3733" fmla="*/ 1036647 h 5893281"/>
                <a:gd name="connsiteX3734" fmla="*/ 1477398 w 10035679"/>
                <a:gd name="connsiteY3734" fmla="*/ 1014307 h 5893281"/>
                <a:gd name="connsiteX3735" fmla="*/ 1499736 w 10035679"/>
                <a:gd name="connsiteY3735" fmla="*/ 999818 h 5893281"/>
                <a:gd name="connsiteX3736" fmla="*/ 1523887 w 10035679"/>
                <a:gd name="connsiteY3736" fmla="*/ 1004044 h 5893281"/>
                <a:gd name="connsiteX3737" fmla="*/ 1529926 w 10035679"/>
                <a:gd name="connsiteY3737" fmla="*/ 1004044 h 5893281"/>
                <a:gd name="connsiteX3738" fmla="*/ 1529926 w 10035679"/>
                <a:gd name="connsiteY3738" fmla="*/ 1010081 h 5893281"/>
                <a:gd name="connsiteX3739" fmla="*/ 1529926 w 10035679"/>
                <a:gd name="connsiteY3739" fmla="*/ 1014307 h 5893281"/>
                <a:gd name="connsiteX3740" fmla="*/ 1528113 w 10035679"/>
                <a:gd name="connsiteY3740" fmla="*/ 1014307 h 5893281"/>
                <a:gd name="connsiteX3741" fmla="*/ 1528113 w 10035679"/>
                <a:gd name="connsiteY3741" fmla="*/ 1018533 h 5893281"/>
                <a:gd name="connsiteX3742" fmla="*/ 1529926 w 10035679"/>
                <a:gd name="connsiteY3742" fmla="*/ 1022156 h 5893281"/>
                <a:gd name="connsiteX3743" fmla="*/ 1529926 w 10035679"/>
                <a:gd name="connsiteY3743" fmla="*/ 1028798 h 5893281"/>
                <a:gd name="connsiteX3744" fmla="*/ 1548038 w 10035679"/>
                <a:gd name="connsiteY3744" fmla="*/ 1028798 h 5893281"/>
                <a:gd name="connsiteX3745" fmla="*/ 1572791 w 10035679"/>
                <a:gd name="connsiteY3745" fmla="*/ 1028798 h 5893281"/>
                <a:gd name="connsiteX3746" fmla="*/ 1595131 w 10035679"/>
                <a:gd name="connsiteY3746" fmla="*/ 1028798 h 5893281"/>
                <a:gd name="connsiteX3747" fmla="*/ 1609017 w 10035679"/>
                <a:gd name="connsiteY3747" fmla="*/ 1028798 h 5893281"/>
                <a:gd name="connsiteX3748" fmla="*/ 1615056 w 10035679"/>
                <a:gd name="connsiteY3748" fmla="*/ 1032421 h 5893281"/>
                <a:gd name="connsiteX3749" fmla="*/ 1619282 w 10035679"/>
                <a:gd name="connsiteY3749" fmla="*/ 1036647 h 5893281"/>
                <a:gd name="connsiteX3750" fmla="*/ 1623508 w 10035679"/>
                <a:gd name="connsiteY3750" fmla="*/ 1042684 h 5893281"/>
                <a:gd name="connsiteX3751" fmla="*/ 1627131 w 10035679"/>
                <a:gd name="connsiteY3751" fmla="*/ 1051138 h 5893281"/>
                <a:gd name="connsiteX3752" fmla="*/ 1633168 w 10035679"/>
                <a:gd name="connsiteY3752" fmla="*/ 1052949 h 5893281"/>
                <a:gd name="connsiteX3753" fmla="*/ 1641620 w 10035679"/>
                <a:gd name="connsiteY3753" fmla="*/ 1061401 h 5893281"/>
                <a:gd name="connsiteX3754" fmla="*/ 1643433 w 10035679"/>
                <a:gd name="connsiteY3754" fmla="*/ 1051138 h 5893281"/>
                <a:gd name="connsiteX3755" fmla="*/ 1647659 w 10035679"/>
                <a:gd name="connsiteY3755" fmla="*/ 1046910 h 5893281"/>
                <a:gd name="connsiteX3756" fmla="*/ 1655508 w 10035679"/>
                <a:gd name="connsiteY3756" fmla="*/ 1042684 h 5893281"/>
                <a:gd name="connsiteX3757" fmla="*/ 1657921 w 10035679"/>
                <a:gd name="connsiteY3757" fmla="*/ 1039063 h 5893281"/>
                <a:gd name="connsiteX3758" fmla="*/ 1669997 w 10035679"/>
                <a:gd name="connsiteY3758" fmla="*/ 1039063 h 5893281"/>
                <a:gd name="connsiteX3759" fmla="*/ 1680262 w 10035679"/>
                <a:gd name="connsiteY3759" fmla="*/ 1036647 h 5893281"/>
                <a:gd name="connsiteX3760" fmla="*/ 1694147 w 10035679"/>
                <a:gd name="connsiteY3760" fmla="*/ 1065024 h 5893281"/>
                <a:gd name="connsiteX3761" fmla="*/ 1708638 w 10035679"/>
                <a:gd name="connsiteY3761" fmla="*/ 1085551 h 5893281"/>
                <a:gd name="connsiteX3762" fmla="*/ 1718298 w 10035679"/>
                <a:gd name="connsiteY3762" fmla="*/ 1100042 h 5893281"/>
                <a:gd name="connsiteX3763" fmla="*/ 1722524 w 10035679"/>
                <a:gd name="connsiteY3763" fmla="*/ 1089778 h 5893281"/>
                <a:gd name="connsiteX3764" fmla="*/ 1724940 w 10035679"/>
                <a:gd name="connsiteY3764" fmla="*/ 1079513 h 5893281"/>
                <a:gd name="connsiteX3765" fmla="*/ 1724940 w 10035679"/>
                <a:gd name="connsiteY3765" fmla="*/ 1067439 h 5893281"/>
                <a:gd name="connsiteX3766" fmla="*/ 1724940 w 10035679"/>
                <a:gd name="connsiteY3766" fmla="*/ 1052949 h 5893281"/>
                <a:gd name="connsiteX3767" fmla="*/ 1712260 w 10035679"/>
                <a:gd name="connsiteY3767" fmla="*/ 1032421 h 5893281"/>
                <a:gd name="connsiteX3768" fmla="*/ 1714675 w 10035679"/>
                <a:gd name="connsiteY3768" fmla="*/ 1010081 h 5893281"/>
                <a:gd name="connsiteX3769" fmla="*/ 1765392 w 10035679"/>
                <a:gd name="connsiteY3769" fmla="*/ 956951 h 5893281"/>
                <a:gd name="connsiteX3770" fmla="*/ 1781694 w 10035679"/>
                <a:gd name="connsiteY3770" fmla="*/ 956951 h 5893281"/>
                <a:gd name="connsiteX3771" fmla="*/ 1795580 w 10035679"/>
                <a:gd name="connsiteY3771" fmla="*/ 961177 h 5893281"/>
                <a:gd name="connsiteX3772" fmla="*/ 1810070 w 10035679"/>
                <a:gd name="connsiteY3772" fmla="*/ 965403 h 5893281"/>
                <a:gd name="connsiteX3773" fmla="*/ 1822146 w 10035679"/>
                <a:gd name="connsiteY3773" fmla="*/ 971442 h 5893281"/>
                <a:gd name="connsiteX3774" fmla="*/ 1823956 w 10035679"/>
                <a:gd name="connsiteY3774" fmla="*/ 981705 h 5893281"/>
                <a:gd name="connsiteX3775" fmla="*/ 1823956 w 10035679"/>
                <a:gd name="connsiteY3775" fmla="*/ 989555 h 5893281"/>
                <a:gd name="connsiteX3776" fmla="*/ 1828182 w 10035679"/>
                <a:gd name="connsiteY3776" fmla="*/ 999820 h 5893281"/>
                <a:gd name="connsiteX3777" fmla="*/ 1828182 w 10035679"/>
                <a:gd name="connsiteY3777" fmla="*/ 1014309 h 5893281"/>
                <a:gd name="connsiteX3778" fmla="*/ 1817920 w 10035679"/>
                <a:gd name="connsiteY3778" fmla="*/ 1014309 h 5893281"/>
                <a:gd name="connsiteX3779" fmla="*/ 1810070 w 10035679"/>
                <a:gd name="connsiteY3779" fmla="*/ 1018536 h 5893281"/>
                <a:gd name="connsiteX3780" fmla="*/ 1799806 w 10035679"/>
                <a:gd name="connsiteY3780" fmla="*/ 1018536 h 5893281"/>
                <a:gd name="connsiteX3781" fmla="*/ 1789543 w 10035679"/>
                <a:gd name="connsiteY3781" fmla="*/ 1022159 h 5893281"/>
                <a:gd name="connsiteX3782" fmla="*/ 1771429 w 10035679"/>
                <a:gd name="connsiteY3782" fmla="*/ 1004046 h 5893281"/>
                <a:gd name="connsiteX3783" fmla="*/ 1750902 w 10035679"/>
                <a:gd name="connsiteY3783" fmla="*/ 989555 h 5893281"/>
                <a:gd name="connsiteX3784" fmla="*/ 8645824 w 10035679"/>
                <a:gd name="connsiteY3784" fmla="*/ 942458 h 5893281"/>
                <a:gd name="connsiteX3785" fmla="*/ 8683861 w 10035679"/>
                <a:gd name="connsiteY3785" fmla="*/ 942458 h 5893281"/>
                <a:gd name="connsiteX3786" fmla="*/ 8716464 w 10035679"/>
                <a:gd name="connsiteY3786" fmla="*/ 950911 h 5893281"/>
                <a:gd name="connsiteX3787" fmla="*/ 8746651 w 10035679"/>
                <a:gd name="connsiteY3787" fmla="*/ 956949 h 5893281"/>
                <a:gd name="connsiteX3788" fmla="*/ 8755105 w 10035679"/>
                <a:gd name="connsiteY3788" fmla="*/ 989552 h 5893281"/>
                <a:gd name="connsiteX3789" fmla="*/ 8651861 w 10035679"/>
                <a:gd name="connsiteY3789" fmla="*/ 989552 h 5893281"/>
                <a:gd name="connsiteX3790" fmla="*/ 8647635 w 10035679"/>
                <a:gd name="connsiteY3790" fmla="*/ 979287 h 5893281"/>
                <a:gd name="connsiteX3791" fmla="*/ 8647635 w 10035679"/>
                <a:gd name="connsiteY3791" fmla="*/ 969025 h 5893281"/>
                <a:gd name="connsiteX3792" fmla="*/ 8645824 w 10035679"/>
                <a:gd name="connsiteY3792" fmla="*/ 956949 h 5893281"/>
                <a:gd name="connsiteX3793" fmla="*/ 6687231 w 10035679"/>
                <a:gd name="connsiteY3793" fmla="*/ 929787 h 5893281"/>
                <a:gd name="connsiteX3794" fmla="*/ 6709573 w 10035679"/>
                <a:gd name="connsiteY3794" fmla="*/ 938240 h 5893281"/>
                <a:gd name="connsiteX3795" fmla="*/ 6709573 w 10035679"/>
                <a:gd name="connsiteY3795" fmla="*/ 952732 h 5893281"/>
                <a:gd name="connsiteX3796" fmla="*/ 6701723 w 10035679"/>
                <a:gd name="connsiteY3796" fmla="*/ 952732 h 5893281"/>
                <a:gd name="connsiteX3797" fmla="*/ 6697496 w 10035679"/>
                <a:gd name="connsiteY3797" fmla="*/ 956959 h 5893281"/>
                <a:gd name="connsiteX3798" fmla="*/ 6695685 w 10035679"/>
                <a:gd name="connsiteY3798" fmla="*/ 958770 h 5893281"/>
                <a:gd name="connsiteX3799" fmla="*/ 6691459 w 10035679"/>
                <a:gd name="connsiteY3799" fmla="*/ 958770 h 5893281"/>
                <a:gd name="connsiteX3800" fmla="*/ 6687231 w 10035679"/>
                <a:gd name="connsiteY3800" fmla="*/ 958770 h 5893281"/>
                <a:gd name="connsiteX3801" fmla="*/ 6681193 w 10035679"/>
                <a:gd name="connsiteY3801" fmla="*/ 958770 h 5893281"/>
                <a:gd name="connsiteX3802" fmla="*/ 6681193 w 10035679"/>
                <a:gd name="connsiteY3802" fmla="*/ 948506 h 5893281"/>
                <a:gd name="connsiteX3803" fmla="*/ 6681193 w 10035679"/>
                <a:gd name="connsiteY3803" fmla="*/ 942467 h 5893281"/>
                <a:gd name="connsiteX3804" fmla="*/ 6683609 w 10035679"/>
                <a:gd name="connsiteY3804" fmla="*/ 938240 h 5893281"/>
                <a:gd name="connsiteX3805" fmla="*/ 2363725 w 10035679"/>
                <a:gd name="connsiteY3805" fmla="*/ 913485 h 5893281"/>
                <a:gd name="connsiteX3806" fmla="*/ 2363725 w 10035679"/>
                <a:gd name="connsiteY3806" fmla="*/ 919522 h 5893281"/>
                <a:gd name="connsiteX3807" fmla="*/ 2371574 w 10035679"/>
                <a:gd name="connsiteY3807" fmla="*/ 919522 h 5893281"/>
                <a:gd name="connsiteX3808" fmla="*/ 2367951 w 10035679"/>
                <a:gd name="connsiteY3808" fmla="*/ 956955 h 5893281"/>
                <a:gd name="connsiteX3809" fmla="*/ 2371574 w 10035679"/>
                <a:gd name="connsiteY3809" fmla="*/ 987748 h 5893281"/>
                <a:gd name="connsiteX3810" fmla="*/ 2386064 w 10035679"/>
                <a:gd name="connsiteY3810" fmla="*/ 1016125 h 5893281"/>
                <a:gd name="connsiteX3811" fmla="*/ 2392102 w 10035679"/>
                <a:gd name="connsiteY3811" fmla="*/ 1020351 h 5893281"/>
                <a:gd name="connsiteX3812" fmla="*/ 2399952 w 10035679"/>
                <a:gd name="connsiteY3812" fmla="*/ 1020351 h 5893281"/>
                <a:gd name="connsiteX3813" fmla="*/ 2405989 w 10035679"/>
                <a:gd name="connsiteY3813" fmla="*/ 1024577 h 5893281"/>
                <a:gd name="connsiteX3814" fmla="*/ 2418064 w 10035679"/>
                <a:gd name="connsiteY3814" fmla="*/ 1024577 h 5893281"/>
                <a:gd name="connsiteX3815" fmla="*/ 2418064 w 10035679"/>
                <a:gd name="connsiteY3815" fmla="*/ 938239 h 5893281"/>
                <a:gd name="connsiteX3816" fmla="*/ 2471194 w 10035679"/>
                <a:gd name="connsiteY3816" fmla="*/ 938239 h 5893281"/>
                <a:gd name="connsiteX3817" fmla="*/ 2480854 w 10035679"/>
                <a:gd name="connsiteY3817" fmla="*/ 962994 h 5893281"/>
                <a:gd name="connsiteX3818" fmla="*/ 2495345 w 10035679"/>
                <a:gd name="connsiteY3818" fmla="*/ 987748 h 5893281"/>
                <a:gd name="connsiteX3819" fmla="*/ 2509231 w 10035679"/>
                <a:gd name="connsiteY3819" fmla="*/ 1010086 h 5893281"/>
                <a:gd name="connsiteX3820" fmla="*/ 2533986 w 10035679"/>
                <a:gd name="connsiteY3820" fmla="*/ 1016125 h 5893281"/>
                <a:gd name="connsiteX3821" fmla="*/ 2533986 w 10035679"/>
                <a:gd name="connsiteY3821" fmla="*/ 1026388 h 5893281"/>
                <a:gd name="connsiteX3822" fmla="*/ 2537608 w 10035679"/>
                <a:gd name="connsiteY3822" fmla="*/ 1049330 h 5893281"/>
                <a:gd name="connsiteX3823" fmla="*/ 2541834 w 10035679"/>
                <a:gd name="connsiteY3823" fmla="*/ 1074086 h 5893281"/>
                <a:gd name="connsiteX3824" fmla="*/ 2541834 w 10035679"/>
                <a:gd name="connsiteY3824" fmla="*/ 1088576 h 5893281"/>
                <a:gd name="connsiteX3825" fmla="*/ 2547872 w 10035679"/>
                <a:gd name="connsiteY3825" fmla="*/ 1084349 h 5893281"/>
                <a:gd name="connsiteX3826" fmla="*/ 2552098 w 10035679"/>
                <a:gd name="connsiteY3826" fmla="*/ 1084349 h 5893281"/>
                <a:gd name="connsiteX3827" fmla="*/ 2555721 w 10035679"/>
                <a:gd name="connsiteY3827" fmla="*/ 1081934 h 5893281"/>
                <a:gd name="connsiteX3828" fmla="*/ 2558135 w 10035679"/>
                <a:gd name="connsiteY3828" fmla="*/ 1078312 h 5893281"/>
                <a:gd name="connsiteX3829" fmla="*/ 2562361 w 10035679"/>
                <a:gd name="connsiteY3829" fmla="*/ 1069858 h 5893281"/>
                <a:gd name="connsiteX3830" fmla="*/ 2565984 w 10035679"/>
                <a:gd name="connsiteY3830" fmla="*/ 1059595 h 5893281"/>
                <a:gd name="connsiteX3831" fmla="*/ 2570211 w 10035679"/>
                <a:gd name="connsiteY3831" fmla="*/ 1049330 h 5893281"/>
                <a:gd name="connsiteX3832" fmla="*/ 2572023 w 10035679"/>
                <a:gd name="connsiteY3832" fmla="*/ 1040878 h 5893281"/>
                <a:gd name="connsiteX3833" fmla="*/ 2580475 w 10035679"/>
                <a:gd name="connsiteY3833" fmla="*/ 1034842 h 5893281"/>
                <a:gd name="connsiteX3834" fmla="*/ 2586512 w 10035679"/>
                <a:gd name="connsiteY3834" fmla="*/ 1030614 h 5893281"/>
                <a:gd name="connsiteX3835" fmla="*/ 2598587 w 10035679"/>
                <a:gd name="connsiteY3835" fmla="*/ 1026388 h 5893281"/>
                <a:gd name="connsiteX3836" fmla="*/ 2604626 w 10035679"/>
                <a:gd name="connsiteY3836" fmla="*/ 1020351 h 5893281"/>
                <a:gd name="connsiteX3837" fmla="*/ 2612475 w 10035679"/>
                <a:gd name="connsiteY3837" fmla="*/ 1016125 h 5893281"/>
                <a:gd name="connsiteX3838" fmla="*/ 2604626 w 10035679"/>
                <a:gd name="connsiteY3838" fmla="*/ 1016125 h 5893281"/>
                <a:gd name="connsiteX3839" fmla="*/ 2604626 w 10035679"/>
                <a:gd name="connsiteY3839" fmla="*/ 1010086 h 5893281"/>
                <a:gd name="connsiteX3840" fmla="*/ 2586512 w 10035679"/>
                <a:gd name="connsiteY3840" fmla="*/ 1016125 h 5893281"/>
                <a:gd name="connsiteX3841" fmla="*/ 2576249 w 10035679"/>
                <a:gd name="connsiteY3841" fmla="*/ 1024577 h 5893281"/>
                <a:gd name="connsiteX3842" fmla="*/ 2562361 w 10035679"/>
                <a:gd name="connsiteY3842" fmla="*/ 1034842 h 5893281"/>
                <a:gd name="connsiteX3843" fmla="*/ 2541834 w 10035679"/>
                <a:gd name="connsiteY3843" fmla="*/ 1040878 h 5893281"/>
                <a:gd name="connsiteX3844" fmla="*/ 2537608 w 10035679"/>
                <a:gd name="connsiteY3844" fmla="*/ 1010086 h 5893281"/>
                <a:gd name="connsiteX3845" fmla="*/ 2533986 w 10035679"/>
                <a:gd name="connsiteY3845" fmla="*/ 987748 h 5893281"/>
                <a:gd name="connsiteX3846" fmla="*/ 2527948 w 10035679"/>
                <a:gd name="connsiteY3846" fmla="*/ 969031 h 5893281"/>
                <a:gd name="connsiteX3847" fmla="*/ 2519495 w 10035679"/>
                <a:gd name="connsiteY3847" fmla="*/ 944277 h 5893281"/>
                <a:gd name="connsiteX3848" fmla="*/ 2527948 w 10035679"/>
                <a:gd name="connsiteY3848" fmla="*/ 942465 h 5893281"/>
                <a:gd name="connsiteX3849" fmla="*/ 2529758 w 10035679"/>
                <a:gd name="connsiteY3849" fmla="*/ 942465 h 5893281"/>
                <a:gd name="connsiteX3850" fmla="*/ 2537608 w 10035679"/>
                <a:gd name="connsiteY3850" fmla="*/ 938239 h 5893281"/>
                <a:gd name="connsiteX3851" fmla="*/ 2547872 w 10035679"/>
                <a:gd name="connsiteY3851" fmla="*/ 938239 h 5893281"/>
                <a:gd name="connsiteX3852" fmla="*/ 2558135 w 10035679"/>
                <a:gd name="connsiteY3852" fmla="*/ 944277 h 5893281"/>
                <a:gd name="connsiteX3853" fmla="*/ 2565984 w 10035679"/>
                <a:gd name="connsiteY3853" fmla="*/ 948503 h 5893281"/>
                <a:gd name="connsiteX3854" fmla="*/ 2576249 w 10035679"/>
                <a:gd name="connsiteY3854" fmla="*/ 952729 h 5893281"/>
                <a:gd name="connsiteX3855" fmla="*/ 2586512 w 10035679"/>
                <a:gd name="connsiteY3855" fmla="*/ 956955 h 5893281"/>
                <a:gd name="connsiteX3856" fmla="*/ 2598587 w 10035679"/>
                <a:gd name="connsiteY3856" fmla="*/ 958766 h 5893281"/>
                <a:gd name="connsiteX3857" fmla="*/ 2612475 w 10035679"/>
                <a:gd name="connsiteY3857" fmla="*/ 983522 h 5893281"/>
                <a:gd name="connsiteX3858" fmla="*/ 2626964 w 10035679"/>
                <a:gd name="connsiteY3858" fmla="*/ 1012502 h 5893281"/>
                <a:gd name="connsiteX3859" fmla="*/ 2637229 w 10035679"/>
                <a:gd name="connsiteY3859" fmla="*/ 1039068 h 5893281"/>
                <a:gd name="connsiteX3860" fmla="*/ 2651115 w 10035679"/>
                <a:gd name="connsiteY3860" fmla="*/ 1055369 h 5893281"/>
                <a:gd name="connsiteX3861" fmla="*/ 2657153 w 10035679"/>
                <a:gd name="connsiteY3861" fmla="*/ 1059595 h 5893281"/>
                <a:gd name="connsiteX3862" fmla="*/ 2669226 w 10035679"/>
                <a:gd name="connsiteY3862" fmla="*/ 1059595 h 5893281"/>
                <a:gd name="connsiteX3863" fmla="*/ 2679491 w 10035679"/>
                <a:gd name="connsiteY3863" fmla="*/ 1059595 h 5893281"/>
                <a:gd name="connsiteX3864" fmla="*/ 2689756 w 10035679"/>
                <a:gd name="connsiteY3864" fmla="*/ 1059595 h 5893281"/>
                <a:gd name="connsiteX3865" fmla="*/ 2695793 w 10035679"/>
                <a:gd name="connsiteY3865" fmla="*/ 1059595 h 5893281"/>
                <a:gd name="connsiteX3866" fmla="*/ 2703642 w 10035679"/>
                <a:gd name="connsiteY3866" fmla="*/ 1063821 h 5893281"/>
                <a:gd name="connsiteX3867" fmla="*/ 2738056 w 10035679"/>
                <a:gd name="connsiteY3867" fmla="*/ 1088576 h 5893281"/>
                <a:gd name="connsiteX3868" fmla="*/ 2766432 w 10035679"/>
                <a:gd name="connsiteY3868" fmla="*/ 1121180 h 5893281"/>
                <a:gd name="connsiteX3869" fmla="*/ 2799035 w 10035679"/>
                <a:gd name="connsiteY3869" fmla="*/ 1150161 h 5893281"/>
                <a:gd name="connsiteX3870" fmla="*/ 2799035 w 10035679"/>
                <a:gd name="connsiteY3870" fmla="*/ 1174914 h 5893281"/>
                <a:gd name="connsiteX3871" fmla="*/ 2827412 w 10035679"/>
                <a:gd name="connsiteY3871" fmla="*/ 1185179 h 5893281"/>
                <a:gd name="connsiteX3872" fmla="*/ 2851563 w 10035679"/>
                <a:gd name="connsiteY3872" fmla="*/ 1199667 h 5893281"/>
                <a:gd name="connsiteX3873" fmla="*/ 2866054 w 10035679"/>
                <a:gd name="connsiteY3873" fmla="*/ 1222009 h 5893281"/>
                <a:gd name="connsiteX3874" fmla="*/ 2884166 w 10035679"/>
                <a:gd name="connsiteY3874" fmla="*/ 1246762 h 5893281"/>
                <a:gd name="connsiteX3875" fmla="*/ 2898053 w 10035679"/>
                <a:gd name="connsiteY3875" fmla="*/ 1271517 h 5893281"/>
                <a:gd name="connsiteX3876" fmla="*/ 2916769 w 10035679"/>
                <a:gd name="connsiteY3876" fmla="*/ 1293856 h 5893281"/>
                <a:gd name="connsiteX3877" fmla="*/ 2904091 w 10035679"/>
                <a:gd name="connsiteY3877" fmla="*/ 1308347 h 5893281"/>
                <a:gd name="connsiteX3878" fmla="*/ 2898053 w 10035679"/>
                <a:gd name="connsiteY3878" fmla="*/ 1314986 h 5893281"/>
                <a:gd name="connsiteX3879" fmla="*/ 2894430 w 10035679"/>
                <a:gd name="connsiteY3879" fmla="*/ 1325251 h 5893281"/>
                <a:gd name="connsiteX3880" fmla="*/ 2890205 w 10035679"/>
                <a:gd name="connsiteY3880" fmla="*/ 1333100 h 5893281"/>
                <a:gd name="connsiteX3881" fmla="*/ 2904091 w 10035679"/>
                <a:gd name="connsiteY3881" fmla="*/ 1357854 h 5893281"/>
                <a:gd name="connsiteX3882" fmla="*/ 2926430 w 10035679"/>
                <a:gd name="connsiteY3882" fmla="*/ 1376571 h 5893281"/>
                <a:gd name="connsiteX3883" fmla="*/ 2954806 w 10035679"/>
                <a:gd name="connsiteY3883" fmla="*/ 1386834 h 5893281"/>
                <a:gd name="connsiteX3884" fmla="*/ 2954806 w 10035679"/>
                <a:gd name="connsiteY3884" fmla="*/ 1397099 h 5893281"/>
                <a:gd name="connsiteX3885" fmla="*/ 2954806 w 10035679"/>
                <a:gd name="connsiteY3885" fmla="*/ 1401326 h 5893281"/>
                <a:gd name="connsiteX3886" fmla="*/ 2959032 w 10035679"/>
                <a:gd name="connsiteY3886" fmla="*/ 1404949 h 5893281"/>
                <a:gd name="connsiteX3887" fmla="*/ 2959032 w 10035679"/>
                <a:gd name="connsiteY3887" fmla="*/ 1407365 h 5893281"/>
                <a:gd name="connsiteX3888" fmla="*/ 2960845 w 10035679"/>
                <a:gd name="connsiteY3888" fmla="*/ 1411591 h 5893281"/>
                <a:gd name="connsiteX3889" fmla="*/ 2969297 w 10035679"/>
                <a:gd name="connsiteY3889" fmla="*/ 1415817 h 5893281"/>
                <a:gd name="connsiteX3890" fmla="*/ 2975334 w 10035679"/>
                <a:gd name="connsiteY3890" fmla="*/ 1421853 h 5893281"/>
                <a:gd name="connsiteX3891" fmla="*/ 2987410 w 10035679"/>
                <a:gd name="connsiteY3891" fmla="*/ 1426080 h 5893281"/>
                <a:gd name="connsiteX3892" fmla="*/ 2993448 w 10035679"/>
                <a:gd name="connsiteY3892" fmla="*/ 1429703 h 5893281"/>
                <a:gd name="connsiteX3893" fmla="*/ 3001297 w 10035679"/>
                <a:gd name="connsiteY3893" fmla="*/ 1436344 h 5893281"/>
                <a:gd name="connsiteX3894" fmla="*/ 3003711 w 10035679"/>
                <a:gd name="connsiteY3894" fmla="*/ 1439967 h 5893281"/>
                <a:gd name="connsiteX3895" fmla="*/ 3007939 w 10035679"/>
                <a:gd name="connsiteY3895" fmla="*/ 1448419 h 5893281"/>
                <a:gd name="connsiteX3896" fmla="*/ 3003711 w 10035679"/>
                <a:gd name="connsiteY3896" fmla="*/ 1450231 h 5893281"/>
                <a:gd name="connsiteX3897" fmla="*/ 3003711 w 10035679"/>
                <a:gd name="connsiteY3897" fmla="*/ 1454456 h 5893281"/>
                <a:gd name="connsiteX3898" fmla="*/ 3003711 w 10035679"/>
                <a:gd name="connsiteY3898" fmla="*/ 1458685 h 5893281"/>
                <a:gd name="connsiteX3899" fmla="*/ 3007939 w 10035679"/>
                <a:gd name="connsiteY3899" fmla="*/ 1462911 h 5893281"/>
                <a:gd name="connsiteX3900" fmla="*/ 3015786 w 10035679"/>
                <a:gd name="connsiteY3900" fmla="*/ 1464722 h 5893281"/>
                <a:gd name="connsiteX3901" fmla="*/ 3026051 w 10035679"/>
                <a:gd name="connsiteY3901" fmla="*/ 1468948 h 5893281"/>
                <a:gd name="connsiteX3902" fmla="*/ 3032088 w 10035679"/>
                <a:gd name="connsiteY3902" fmla="*/ 1473174 h 5893281"/>
                <a:gd name="connsiteX3903" fmla="*/ 3044163 w 10035679"/>
                <a:gd name="connsiteY3903" fmla="*/ 1473174 h 5893281"/>
                <a:gd name="connsiteX3904" fmla="*/ 3054428 w 10035679"/>
                <a:gd name="connsiteY3904" fmla="*/ 1473174 h 5893281"/>
                <a:gd name="connsiteX3905" fmla="*/ 3039938 w 10035679"/>
                <a:gd name="connsiteY3905" fmla="*/ 1569776 h 5893281"/>
                <a:gd name="connsiteX3906" fmla="*/ 3029675 w 10035679"/>
                <a:gd name="connsiteY3906" fmla="*/ 1574002 h 5893281"/>
                <a:gd name="connsiteX3907" fmla="*/ 3017599 w 10035679"/>
                <a:gd name="connsiteY3907" fmla="*/ 1574002 h 5893281"/>
                <a:gd name="connsiteX3908" fmla="*/ 3007939 w 10035679"/>
                <a:gd name="connsiteY3908" fmla="*/ 1575813 h 5893281"/>
                <a:gd name="connsiteX3909" fmla="*/ 2993448 w 10035679"/>
                <a:gd name="connsiteY3909" fmla="*/ 1575813 h 5893281"/>
                <a:gd name="connsiteX3910" fmla="*/ 2979562 w 10035679"/>
                <a:gd name="connsiteY3910" fmla="*/ 1559511 h 5893281"/>
                <a:gd name="connsiteX3911" fmla="*/ 2960845 w 10035679"/>
                <a:gd name="connsiteY3911" fmla="*/ 1540795 h 5893281"/>
                <a:gd name="connsiteX3912" fmla="*/ 2946957 w 10035679"/>
                <a:gd name="connsiteY3912" fmla="*/ 1522683 h 5893281"/>
                <a:gd name="connsiteX3913" fmla="*/ 2936694 w 10035679"/>
                <a:gd name="connsiteY3913" fmla="*/ 1497930 h 5893281"/>
                <a:gd name="connsiteX3914" fmla="*/ 2922808 w 10035679"/>
                <a:gd name="connsiteY3914" fmla="*/ 1497930 h 5893281"/>
                <a:gd name="connsiteX3915" fmla="*/ 2912543 w 10035679"/>
                <a:gd name="connsiteY3915" fmla="*/ 1502156 h 5893281"/>
                <a:gd name="connsiteX3916" fmla="*/ 2902281 w 10035679"/>
                <a:gd name="connsiteY3916" fmla="*/ 1502156 h 5893281"/>
                <a:gd name="connsiteX3917" fmla="*/ 2890205 w 10035679"/>
                <a:gd name="connsiteY3917" fmla="*/ 1505777 h 5893281"/>
                <a:gd name="connsiteX3918" fmla="*/ 2908317 w 10035679"/>
                <a:gd name="connsiteY3918" fmla="*/ 1561322 h 5893281"/>
                <a:gd name="connsiteX3919" fmla="*/ 2922808 w 10035679"/>
                <a:gd name="connsiteY3919" fmla="*/ 1623508 h 5893281"/>
                <a:gd name="connsiteX3920" fmla="*/ 2946957 w 10035679"/>
                <a:gd name="connsiteY3920" fmla="*/ 1623508 h 5893281"/>
                <a:gd name="connsiteX3921" fmla="*/ 2960845 w 10035679"/>
                <a:gd name="connsiteY3921" fmla="*/ 1651884 h 5893281"/>
                <a:gd name="connsiteX3922" fmla="*/ 2972920 w 10035679"/>
                <a:gd name="connsiteY3922" fmla="*/ 1680865 h 5893281"/>
                <a:gd name="connsiteX3923" fmla="*/ 2975334 w 10035679"/>
                <a:gd name="connsiteY3923" fmla="*/ 1720109 h 5893281"/>
                <a:gd name="connsiteX3924" fmla="*/ 2972920 w 10035679"/>
                <a:gd name="connsiteY3924" fmla="*/ 1724335 h 5893281"/>
                <a:gd name="connsiteX3925" fmla="*/ 2969297 w 10035679"/>
                <a:gd name="connsiteY3925" fmla="*/ 1727956 h 5893281"/>
                <a:gd name="connsiteX3926" fmla="*/ 2969297 w 10035679"/>
                <a:gd name="connsiteY3926" fmla="*/ 1732182 h 5893281"/>
                <a:gd name="connsiteX3927" fmla="*/ 2965071 w 10035679"/>
                <a:gd name="connsiteY3927" fmla="*/ 1734598 h 5893281"/>
                <a:gd name="connsiteX3928" fmla="*/ 2960845 w 10035679"/>
                <a:gd name="connsiteY3928" fmla="*/ 1738823 h 5893281"/>
                <a:gd name="connsiteX3929" fmla="*/ 2954806 w 10035679"/>
                <a:gd name="connsiteY3929" fmla="*/ 1742447 h 5893281"/>
                <a:gd name="connsiteX3930" fmla="*/ 2940920 w 10035679"/>
                <a:gd name="connsiteY3930" fmla="*/ 1734598 h 5893281"/>
                <a:gd name="connsiteX3931" fmla="*/ 2922808 w 10035679"/>
                <a:gd name="connsiteY3931" fmla="*/ 1724335 h 5893281"/>
                <a:gd name="connsiteX3932" fmla="*/ 2904091 w 10035679"/>
                <a:gd name="connsiteY3932" fmla="*/ 1714070 h 5893281"/>
                <a:gd name="connsiteX3933" fmla="*/ 2890205 w 10035679"/>
                <a:gd name="connsiteY3933" fmla="*/ 1705618 h 5893281"/>
                <a:gd name="connsiteX3934" fmla="*/ 2884166 w 10035679"/>
                <a:gd name="connsiteY3934" fmla="*/ 1703808 h 5893281"/>
                <a:gd name="connsiteX3935" fmla="*/ 2878129 w 10035679"/>
                <a:gd name="connsiteY3935" fmla="*/ 1703808 h 5893281"/>
                <a:gd name="connsiteX3936" fmla="*/ 2898053 w 10035679"/>
                <a:gd name="connsiteY3936" fmla="*/ 1732182 h 5893281"/>
                <a:gd name="connsiteX3937" fmla="*/ 2916769 w 10035679"/>
                <a:gd name="connsiteY3937" fmla="*/ 1756938 h 5893281"/>
                <a:gd name="connsiteX3938" fmla="*/ 2930655 w 10035679"/>
                <a:gd name="connsiteY3938" fmla="*/ 1787731 h 5893281"/>
                <a:gd name="connsiteX3939" fmla="*/ 2922808 w 10035679"/>
                <a:gd name="connsiteY3939" fmla="*/ 1787731 h 5893281"/>
                <a:gd name="connsiteX3940" fmla="*/ 2898053 w 10035679"/>
                <a:gd name="connsiteY3940" fmla="*/ 1777466 h 5893281"/>
                <a:gd name="connsiteX3941" fmla="*/ 2866054 w 10035679"/>
                <a:gd name="connsiteY3941" fmla="*/ 1771427 h 5893281"/>
                <a:gd name="connsiteX3942" fmla="*/ 2831639 w 10035679"/>
                <a:gd name="connsiteY3942" fmla="*/ 1762975 h 5893281"/>
                <a:gd name="connsiteX3943" fmla="*/ 2806885 w 10035679"/>
                <a:gd name="connsiteY3943" fmla="*/ 1749088 h 5893281"/>
                <a:gd name="connsiteX3944" fmla="*/ 2785149 w 10035679"/>
                <a:gd name="connsiteY3944" fmla="*/ 1727956 h 5893281"/>
                <a:gd name="connsiteX3945" fmla="*/ 2770659 w 10035679"/>
                <a:gd name="connsiteY3945" fmla="*/ 1695354 h 5893281"/>
                <a:gd name="connsiteX3946" fmla="*/ 2756772 w 10035679"/>
                <a:gd name="connsiteY3946" fmla="*/ 1666375 h 5893281"/>
                <a:gd name="connsiteX3947" fmla="*/ 2736245 w 10035679"/>
                <a:gd name="connsiteY3947" fmla="*/ 1637999 h 5893281"/>
                <a:gd name="connsiteX3948" fmla="*/ 2713905 w 10035679"/>
                <a:gd name="connsiteY3948" fmla="*/ 1616867 h 5893281"/>
                <a:gd name="connsiteX3949" fmla="*/ 2683717 w 10035679"/>
                <a:gd name="connsiteY3949" fmla="*/ 1633773 h 5893281"/>
                <a:gd name="connsiteX3950" fmla="*/ 2646888 w 10035679"/>
                <a:gd name="connsiteY3950" fmla="*/ 1645848 h 5893281"/>
                <a:gd name="connsiteX3951" fmla="*/ 2604626 w 10035679"/>
                <a:gd name="connsiteY3951" fmla="*/ 1648263 h 5893281"/>
                <a:gd name="connsiteX3952" fmla="*/ 2600399 w 10035679"/>
                <a:gd name="connsiteY3952" fmla="*/ 1637999 h 5893281"/>
                <a:gd name="connsiteX3953" fmla="*/ 2598587 w 10035679"/>
                <a:gd name="connsiteY3953" fmla="*/ 1627734 h 5893281"/>
                <a:gd name="connsiteX3954" fmla="*/ 2598587 w 10035679"/>
                <a:gd name="connsiteY3954" fmla="*/ 1616867 h 5893281"/>
                <a:gd name="connsiteX3955" fmla="*/ 2598587 w 10035679"/>
                <a:gd name="connsiteY3955" fmla="*/ 1602981 h 5893281"/>
                <a:gd name="connsiteX3956" fmla="*/ 2628776 w 10035679"/>
                <a:gd name="connsiteY3956" fmla="*/ 1590303 h 5893281"/>
                <a:gd name="connsiteX3957" fmla="*/ 2669226 w 10035679"/>
                <a:gd name="connsiteY3957" fmla="*/ 1580038 h 5893281"/>
                <a:gd name="connsiteX3958" fmla="*/ 2703642 w 10035679"/>
                <a:gd name="connsiteY3958" fmla="*/ 1569776 h 5893281"/>
                <a:gd name="connsiteX3959" fmla="*/ 2713905 w 10035679"/>
                <a:gd name="connsiteY3959" fmla="*/ 1549247 h 5893281"/>
                <a:gd name="connsiteX3960" fmla="*/ 2724169 w 10035679"/>
                <a:gd name="connsiteY3960" fmla="*/ 1520268 h 5893281"/>
                <a:gd name="connsiteX3961" fmla="*/ 2736245 w 10035679"/>
                <a:gd name="connsiteY3961" fmla="*/ 1487665 h 5893281"/>
                <a:gd name="connsiteX3962" fmla="*/ 2742282 w 10035679"/>
                <a:gd name="connsiteY3962" fmla="*/ 1454456 h 5893281"/>
                <a:gd name="connsiteX3963" fmla="*/ 2746508 w 10035679"/>
                <a:gd name="connsiteY3963" fmla="*/ 1429703 h 5893281"/>
                <a:gd name="connsiteX3964" fmla="*/ 2742282 w 10035679"/>
                <a:gd name="connsiteY3964" fmla="*/ 1411591 h 5893281"/>
                <a:gd name="connsiteX3965" fmla="*/ 2728395 w 10035679"/>
                <a:gd name="connsiteY3965" fmla="*/ 1386834 h 5893281"/>
                <a:gd name="connsiteX3966" fmla="*/ 2709679 w 10035679"/>
                <a:gd name="connsiteY3966" fmla="*/ 1372345 h 5893281"/>
                <a:gd name="connsiteX3967" fmla="*/ 2689756 w 10035679"/>
                <a:gd name="connsiteY3967" fmla="*/ 1357854 h 5893281"/>
                <a:gd name="connsiteX3968" fmla="*/ 2675265 w 10035679"/>
                <a:gd name="connsiteY3968" fmla="*/ 1339137 h 5893281"/>
                <a:gd name="connsiteX3969" fmla="*/ 2657153 w 10035679"/>
                <a:gd name="connsiteY3969" fmla="*/ 1252801 h 5893281"/>
                <a:gd name="connsiteX3970" fmla="*/ 2628776 w 10035679"/>
                <a:gd name="connsiteY3970" fmla="*/ 1246762 h 5893281"/>
                <a:gd name="connsiteX3971" fmla="*/ 2608852 w 10035679"/>
                <a:gd name="connsiteY3971" fmla="*/ 1232271 h 5893281"/>
                <a:gd name="connsiteX3972" fmla="*/ 2590738 w 10035679"/>
                <a:gd name="connsiteY3972" fmla="*/ 1217783 h 5893281"/>
                <a:gd name="connsiteX3973" fmla="*/ 2572023 w 10035679"/>
                <a:gd name="connsiteY3973" fmla="*/ 1214160 h 5893281"/>
                <a:gd name="connsiteX3974" fmla="*/ 2555721 w 10035679"/>
                <a:gd name="connsiteY3974" fmla="*/ 1222009 h 5893281"/>
                <a:gd name="connsiteX3975" fmla="*/ 2543646 w 10035679"/>
                <a:gd name="connsiteY3975" fmla="*/ 1232271 h 5893281"/>
                <a:gd name="connsiteX3976" fmla="*/ 2533986 w 10035679"/>
                <a:gd name="connsiteY3976" fmla="*/ 1242535 h 5893281"/>
                <a:gd name="connsiteX3977" fmla="*/ 2519495 w 10035679"/>
                <a:gd name="connsiteY3977" fmla="*/ 1252801 h 5893281"/>
                <a:gd name="connsiteX3978" fmla="*/ 2495345 w 10035679"/>
                <a:gd name="connsiteY3978" fmla="*/ 1261253 h 5893281"/>
                <a:gd name="connsiteX3979" fmla="*/ 2471194 w 10035679"/>
                <a:gd name="connsiteY3979" fmla="*/ 1246762 h 5893281"/>
                <a:gd name="connsiteX3980" fmla="*/ 2438591 w 10035679"/>
                <a:gd name="connsiteY3980" fmla="*/ 1236499 h 5893281"/>
                <a:gd name="connsiteX3981" fmla="*/ 2404178 w 10035679"/>
                <a:gd name="connsiteY3981" fmla="*/ 1228045 h 5893281"/>
                <a:gd name="connsiteX3982" fmla="*/ 2371574 w 10035679"/>
                <a:gd name="connsiteY3982" fmla="*/ 1217783 h 5893281"/>
                <a:gd name="connsiteX3983" fmla="*/ 2343197 w 10035679"/>
                <a:gd name="connsiteY3983" fmla="*/ 1207517 h 5893281"/>
                <a:gd name="connsiteX3984" fmla="*/ 2320858 w 10035679"/>
                <a:gd name="connsiteY3984" fmla="*/ 1189405 h 5893281"/>
                <a:gd name="connsiteX3985" fmla="*/ 2306971 w 10035679"/>
                <a:gd name="connsiteY3985" fmla="*/ 1160424 h 5893281"/>
                <a:gd name="connsiteX3986" fmla="*/ 2311198 w 10035679"/>
                <a:gd name="connsiteY3986" fmla="*/ 1156198 h 5893281"/>
                <a:gd name="connsiteX3987" fmla="*/ 2311198 w 10035679"/>
                <a:gd name="connsiteY3987" fmla="*/ 1154387 h 5893281"/>
                <a:gd name="connsiteX3988" fmla="*/ 2314821 w 10035679"/>
                <a:gd name="connsiteY3988" fmla="*/ 1154387 h 5893281"/>
                <a:gd name="connsiteX3989" fmla="*/ 2314821 w 10035679"/>
                <a:gd name="connsiteY3989" fmla="*/ 1150161 h 5893281"/>
                <a:gd name="connsiteX3990" fmla="*/ 2314821 w 10035679"/>
                <a:gd name="connsiteY3990" fmla="*/ 1141709 h 5893281"/>
                <a:gd name="connsiteX3991" fmla="*/ 2300935 w 10035679"/>
                <a:gd name="connsiteY3991" fmla="*/ 1139896 h 5893281"/>
                <a:gd name="connsiteX3992" fmla="*/ 2286444 w 10035679"/>
                <a:gd name="connsiteY3992" fmla="*/ 1135671 h 5893281"/>
                <a:gd name="connsiteX3993" fmla="*/ 2276784 w 10035679"/>
                <a:gd name="connsiteY3993" fmla="*/ 1127218 h 5893281"/>
                <a:gd name="connsiteX3994" fmla="*/ 2268330 w 10035679"/>
                <a:gd name="connsiteY3994" fmla="*/ 1116953 h 5893281"/>
                <a:gd name="connsiteX3995" fmla="*/ 2262293 w 10035679"/>
                <a:gd name="connsiteY3995" fmla="*/ 1103066 h 5893281"/>
                <a:gd name="connsiteX3996" fmla="*/ 2280405 w 10035679"/>
                <a:gd name="connsiteY3996" fmla="*/ 1068048 h 5893281"/>
                <a:gd name="connsiteX3997" fmla="*/ 2294896 w 10035679"/>
                <a:gd name="connsiteY3997" fmla="*/ 1020351 h 5893281"/>
                <a:gd name="connsiteX3998" fmla="*/ 2300935 w 10035679"/>
                <a:gd name="connsiteY3998" fmla="*/ 969031 h 5893281"/>
                <a:gd name="connsiteX3999" fmla="*/ 2306971 w 10035679"/>
                <a:gd name="connsiteY3999" fmla="*/ 919522 h 5893281"/>
                <a:gd name="connsiteX4000" fmla="*/ 2035279 w 10035679"/>
                <a:gd name="connsiteY4000" fmla="*/ 905030 h 5893281"/>
                <a:gd name="connsiteX4001" fmla="*/ 2067883 w 10035679"/>
                <a:gd name="connsiteY4001" fmla="*/ 905030 h 5893281"/>
                <a:gd name="connsiteX4002" fmla="*/ 2085997 w 10035679"/>
                <a:gd name="connsiteY4002" fmla="*/ 977482 h 5893281"/>
                <a:gd name="connsiteX4003" fmla="*/ 2100488 w 10035679"/>
                <a:gd name="connsiteY4003" fmla="*/ 1055368 h 5893281"/>
                <a:gd name="connsiteX4004" fmla="*/ 2092034 w 10035679"/>
                <a:gd name="connsiteY4004" fmla="*/ 1055368 h 5893281"/>
                <a:gd name="connsiteX4005" fmla="*/ 2082373 w 10035679"/>
                <a:gd name="connsiteY4005" fmla="*/ 1069860 h 5893281"/>
                <a:gd name="connsiteX4006" fmla="*/ 2060035 w 10035679"/>
                <a:gd name="connsiteY4006" fmla="*/ 1063821 h 5893281"/>
                <a:gd name="connsiteX4007" fmla="*/ 2053997 w 10035679"/>
                <a:gd name="connsiteY4007" fmla="*/ 1069860 h 5893281"/>
                <a:gd name="connsiteX4008" fmla="*/ 2053997 w 10035679"/>
                <a:gd name="connsiteY4008" fmla="*/ 1078312 h 5893281"/>
                <a:gd name="connsiteX4009" fmla="*/ 2053997 w 10035679"/>
                <a:gd name="connsiteY4009" fmla="*/ 1084349 h 5893281"/>
                <a:gd name="connsiteX4010" fmla="*/ 2053997 w 10035679"/>
                <a:gd name="connsiteY4010" fmla="*/ 1088577 h 5893281"/>
                <a:gd name="connsiteX4011" fmla="*/ 2049770 w 10035679"/>
                <a:gd name="connsiteY4011" fmla="*/ 1092803 h 5893281"/>
                <a:gd name="connsiteX4012" fmla="*/ 2045544 w 10035679"/>
                <a:gd name="connsiteY4012" fmla="*/ 1098840 h 5893281"/>
                <a:gd name="connsiteX4013" fmla="*/ 2035279 w 10035679"/>
                <a:gd name="connsiteY4013" fmla="*/ 1103066 h 5893281"/>
                <a:gd name="connsiteX4014" fmla="*/ 2025619 w 10035679"/>
                <a:gd name="connsiteY4014" fmla="*/ 1096424 h 5893281"/>
                <a:gd name="connsiteX4015" fmla="*/ 2011130 w 10035679"/>
                <a:gd name="connsiteY4015" fmla="*/ 1084349 h 5893281"/>
                <a:gd name="connsiteX4016" fmla="*/ 1997242 w 10035679"/>
                <a:gd name="connsiteY4016" fmla="*/ 1078312 h 5893281"/>
                <a:gd name="connsiteX4017" fmla="*/ 1997242 w 10035679"/>
                <a:gd name="connsiteY4017" fmla="*/ 1055368 h 5893281"/>
                <a:gd name="connsiteX4018" fmla="*/ 1950753 w 10035679"/>
                <a:gd name="connsiteY4018" fmla="*/ 1049331 h 5893281"/>
                <a:gd name="connsiteX4019" fmla="*/ 1958602 w 10035679"/>
                <a:gd name="connsiteY4019" fmla="*/ 983520 h 5893281"/>
                <a:gd name="connsiteX4020" fmla="*/ 1972489 w 10035679"/>
                <a:gd name="connsiteY4020" fmla="*/ 977482 h 5893281"/>
                <a:gd name="connsiteX4021" fmla="*/ 1986979 w 10035679"/>
                <a:gd name="connsiteY4021" fmla="*/ 967219 h 5893281"/>
                <a:gd name="connsiteX4022" fmla="*/ 1997242 w 10035679"/>
                <a:gd name="connsiteY4022" fmla="*/ 952728 h 5893281"/>
                <a:gd name="connsiteX4023" fmla="*/ 1986979 w 10035679"/>
                <a:gd name="connsiteY4023" fmla="*/ 948501 h 5893281"/>
                <a:gd name="connsiteX4024" fmla="*/ 1978527 w 10035679"/>
                <a:gd name="connsiteY4024" fmla="*/ 944276 h 5893281"/>
                <a:gd name="connsiteX4025" fmla="*/ 1972489 w 10035679"/>
                <a:gd name="connsiteY4025" fmla="*/ 942465 h 5893281"/>
                <a:gd name="connsiteX4026" fmla="*/ 1964639 w 10035679"/>
                <a:gd name="connsiteY4026" fmla="*/ 934011 h 5893281"/>
                <a:gd name="connsiteX4027" fmla="*/ 1960413 w 10035679"/>
                <a:gd name="connsiteY4027" fmla="*/ 927974 h 5893281"/>
                <a:gd name="connsiteX4028" fmla="*/ 1958602 w 10035679"/>
                <a:gd name="connsiteY4028" fmla="*/ 913483 h 5893281"/>
                <a:gd name="connsiteX4029" fmla="*/ 1997242 w 10035679"/>
                <a:gd name="connsiteY4029" fmla="*/ 909257 h 5893281"/>
                <a:gd name="connsiteX4030" fmla="*/ 8639787 w 10035679"/>
                <a:gd name="connsiteY4030" fmla="*/ 872429 h 5893281"/>
                <a:gd name="connsiteX4031" fmla="*/ 8663938 w 10035679"/>
                <a:gd name="connsiteY4031" fmla="*/ 884505 h 5893281"/>
                <a:gd name="connsiteX4032" fmla="*/ 8663938 w 10035679"/>
                <a:gd name="connsiteY4032" fmla="*/ 898997 h 5893281"/>
                <a:gd name="connsiteX4033" fmla="*/ 8631938 w 10035679"/>
                <a:gd name="connsiteY4033" fmla="*/ 898997 h 5893281"/>
                <a:gd name="connsiteX4034" fmla="*/ 2112559 w 10035679"/>
                <a:gd name="connsiteY4034" fmla="*/ 872427 h 5893281"/>
                <a:gd name="connsiteX4035" fmla="*/ 2138522 w 10035679"/>
                <a:gd name="connsiteY4035" fmla="*/ 876653 h 5893281"/>
                <a:gd name="connsiteX4036" fmla="*/ 2166899 w 10035679"/>
                <a:gd name="connsiteY4036" fmla="*/ 880879 h 5893281"/>
                <a:gd name="connsiteX4037" fmla="*/ 2191653 w 10035679"/>
                <a:gd name="connsiteY4037" fmla="*/ 884503 h 5893281"/>
                <a:gd name="connsiteX4038" fmla="*/ 2209765 w 10035679"/>
                <a:gd name="connsiteY4038" fmla="*/ 891144 h 5893281"/>
                <a:gd name="connsiteX4039" fmla="*/ 2211577 w 10035679"/>
                <a:gd name="connsiteY4039" fmla="*/ 898993 h 5893281"/>
                <a:gd name="connsiteX4040" fmla="*/ 2211577 w 10035679"/>
                <a:gd name="connsiteY4040" fmla="*/ 909256 h 5893281"/>
                <a:gd name="connsiteX4041" fmla="*/ 2215803 w 10035679"/>
                <a:gd name="connsiteY4041" fmla="*/ 923747 h 5893281"/>
                <a:gd name="connsiteX4042" fmla="*/ 2215803 w 10035679"/>
                <a:gd name="connsiteY4042" fmla="*/ 938238 h 5893281"/>
                <a:gd name="connsiteX4043" fmla="*/ 2211577 w 10035679"/>
                <a:gd name="connsiteY4043" fmla="*/ 944274 h 5893281"/>
                <a:gd name="connsiteX4044" fmla="*/ 2209765 w 10035679"/>
                <a:gd name="connsiteY4044" fmla="*/ 952727 h 5893281"/>
                <a:gd name="connsiteX4045" fmla="*/ 2205538 w 10035679"/>
                <a:gd name="connsiteY4045" fmla="*/ 962991 h 5893281"/>
                <a:gd name="connsiteX4046" fmla="*/ 2197689 w 10035679"/>
                <a:gd name="connsiteY4046" fmla="*/ 969028 h 5893281"/>
                <a:gd name="connsiteX4047" fmla="*/ 2191653 w 10035679"/>
                <a:gd name="connsiteY4047" fmla="*/ 973254 h 5893281"/>
                <a:gd name="connsiteX4048" fmla="*/ 2183200 w 10035679"/>
                <a:gd name="connsiteY4048" fmla="*/ 977482 h 5893281"/>
                <a:gd name="connsiteX4049" fmla="*/ 2181388 w 10035679"/>
                <a:gd name="connsiteY4049" fmla="*/ 981708 h 5893281"/>
                <a:gd name="connsiteX4050" fmla="*/ 2173541 w 10035679"/>
                <a:gd name="connsiteY4050" fmla="*/ 983519 h 5893281"/>
                <a:gd name="connsiteX4051" fmla="*/ 2169312 w 10035679"/>
                <a:gd name="connsiteY4051" fmla="*/ 991971 h 5893281"/>
                <a:gd name="connsiteX4052" fmla="*/ 2173541 w 10035679"/>
                <a:gd name="connsiteY4052" fmla="*/ 1010085 h 5893281"/>
                <a:gd name="connsiteX4053" fmla="*/ 2169312 w 10035679"/>
                <a:gd name="connsiteY4053" fmla="*/ 1030613 h 5893281"/>
                <a:gd name="connsiteX4054" fmla="*/ 2166899 w 10035679"/>
                <a:gd name="connsiteY4054" fmla="*/ 1045103 h 5893281"/>
                <a:gd name="connsiteX4055" fmla="*/ 2159050 w 10035679"/>
                <a:gd name="connsiteY4055" fmla="*/ 1055366 h 5893281"/>
                <a:gd name="connsiteX4056" fmla="*/ 2153011 w 10035679"/>
                <a:gd name="connsiteY4056" fmla="*/ 1059592 h 5893281"/>
                <a:gd name="connsiteX4057" fmla="*/ 2145164 w 10035679"/>
                <a:gd name="connsiteY4057" fmla="*/ 1063818 h 5893281"/>
                <a:gd name="connsiteX4058" fmla="*/ 2134899 w 10035679"/>
                <a:gd name="connsiteY4058" fmla="*/ 1063818 h 5893281"/>
                <a:gd name="connsiteX4059" fmla="*/ 2120408 w 10035679"/>
                <a:gd name="connsiteY4059" fmla="*/ 1063818 h 5893281"/>
                <a:gd name="connsiteX4060" fmla="*/ 2112559 w 10035679"/>
                <a:gd name="connsiteY4060" fmla="*/ 1040875 h 5893281"/>
                <a:gd name="connsiteX4061" fmla="*/ 2120408 w 10035679"/>
                <a:gd name="connsiteY4061" fmla="*/ 1020348 h 5893281"/>
                <a:gd name="connsiteX4062" fmla="*/ 2120408 w 10035679"/>
                <a:gd name="connsiteY4062" fmla="*/ 995594 h 5893281"/>
                <a:gd name="connsiteX4063" fmla="*/ 2112559 w 10035679"/>
                <a:gd name="connsiteY4063" fmla="*/ 967218 h 5893281"/>
                <a:gd name="connsiteX4064" fmla="*/ 2110748 w 10035679"/>
                <a:gd name="connsiteY4064" fmla="*/ 934010 h 5893281"/>
                <a:gd name="connsiteX4065" fmla="*/ 2106523 w 10035679"/>
                <a:gd name="connsiteY4065" fmla="*/ 905030 h 5893281"/>
                <a:gd name="connsiteX4066" fmla="*/ 1347000 w 10035679"/>
                <a:gd name="connsiteY4066" fmla="*/ 870619 h 5893281"/>
                <a:gd name="connsiteX4067" fmla="*/ 1375377 w 10035679"/>
                <a:gd name="connsiteY4067" fmla="*/ 872430 h 5893281"/>
                <a:gd name="connsiteX4068" fmla="*/ 1375377 w 10035679"/>
                <a:gd name="connsiteY4068" fmla="*/ 898996 h 5893281"/>
                <a:gd name="connsiteX4069" fmla="*/ 1409791 w 10035679"/>
                <a:gd name="connsiteY4069" fmla="*/ 898996 h 5893281"/>
                <a:gd name="connsiteX4070" fmla="*/ 1438168 w 10035679"/>
                <a:gd name="connsiteY4070" fmla="*/ 898996 h 5893281"/>
                <a:gd name="connsiteX4071" fmla="*/ 1470771 w 10035679"/>
                <a:gd name="connsiteY4071" fmla="*/ 898996 h 5893281"/>
                <a:gd name="connsiteX4072" fmla="*/ 1476807 w 10035679"/>
                <a:gd name="connsiteY4072" fmla="*/ 913486 h 5893281"/>
                <a:gd name="connsiteX4073" fmla="*/ 1484657 w 10035679"/>
                <a:gd name="connsiteY4073" fmla="*/ 929788 h 5893281"/>
                <a:gd name="connsiteX4074" fmla="*/ 1490696 w 10035679"/>
                <a:gd name="connsiteY4074" fmla="*/ 948505 h 5893281"/>
                <a:gd name="connsiteX4075" fmla="*/ 1499148 w 10035679"/>
                <a:gd name="connsiteY4075" fmla="*/ 962994 h 5893281"/>
                <a:gd name="connsiteX4076" fmla="*/ 1499148 w 10035679"/>
                <a:gd name="connsiteY4076" fmla="*/ 969033 h 5893281"/>
                <a:gd name="connsiteX4077" fmla="*/ 1476807 w 10035679"/>
                <a:gd name="connsiteY4077" fmla="*/ 995597 h 5893281"/>
                <a:gd name="connsiteX4078" fmla="*/ 1448430 w 10035679"/>
                <a:gd name="connsiteY4078" fmla="*/ 1005862 h 5893281"/>
                <a:gd name="connsiteX4079" fmla="*/ 1420056 w 10035679"/>
                <a:gd name="connsiteY4079" fmla="*/ 1016124 h 5893281"/>
                <a:gd name="connsiteX4080" fmla="*/ 1403754 w 10035679"/>
                <a:gd name="connsiteY4080" fmla="*/ 1049332 h 5893281"/>
                <a:gd name="connsiteX4081" fmla="*/ 1389263 w 10035679"/>
                <a:gd name="connsiteY4081" fmla="*/ 1078312 h 5893281"/>
                <a:gd name="connsiteX4082" fmla="*/ 1385640 w 10035679"/>
                <a:gd name="connsiteY4082" fmla="*/ 1110916 h 5893281"/>
                <a:gd name="connsiteX4083" fmla="*/ 1391679 w 10035679"/>
                <a:gd name="connsiteY4083" fmla="*/ 1141708 h 5893281"/>
                <a:gd name="connsiteX4084" fmla="*/ 1360886 w 10035679"/>
                <a:gd name="connsiteY4084" fmla="*/ 1145934 h 5893281"/>
                <a:gd name="connsiteX4085" fmla="*/ 1332510 w 10035679"/>
                <a:gd name="connsiteY4085" fmla="*/ 1156199 h 5893281"/>
                <a:gd name="connsiteX4086" fmla="*/ 1296283 w 10035679"/>
                <a:gd name="connsiteY4086" fmla="*/ 1166462 h 5893281"/>
                <a:gd name="connsiteX4087" fmla="*/ 1294473 w 10035679"/>
                <a:gd name="connsiteY4087" fmla="*/ 1160425 h 5893281"/>
                <a:gd name="connsiteX4088" fmla="*/ 1290247 w 10035679"/>
                <a:gd name="connsiteY4088" fmla="*/ 1154389 h 5893281"/>
                <a:gd name="connsiteX4089" fmla="*/ 1286020 w 10035679"/>
                <a:gd name="connsiteY4089" fmla="*/ 1150161 h 5893281"/>
                <a:gd name="connsiteX4090" fmla="*/ 1286020 w 10035679"/>
                <a:gd name="connsiteY4090" fmla="*/ 1141708 h 5893281"/>
                <a:gd name="connsiteX4091" fmla="*/ 1282397 w 10035679"/>
                <a:gd name="connsiteY4091" fmla="*/ 1135671 h 5893281"/>
                <a:gd name="connsiteX4092" fmla="*/ 1286020 w 10035679"/>
                <a:gd name="connsiteY4092" fmla="*/ 1131445 h 5893281"/>
                <a:gd name="connsiteX4093" fmla="*/ 1286020 w 10035679"/>
                <a:gd name="connsiteY4093" fmla="*/ 1127217 h 5893281"/>
                <a:gd name="connsiteX4094" fmla="*/ 1286020 w 10035679"/>
                <a:gd name="connsiteY4094" fmla="*/ 1125407 h 5893281"/>
                <a:gd name="connsiteX4095" fmla="*/ 1290247 w 10035679"/>
                <a:gd name="connsiteY4095" fmla="*/ 1116955 h 5893281"/>
                <a:gd name="connsiteX4096" fmla="*/ 1290247 w 10035679"/>
                <a:gd name="connsiteY4096" fmla="*/ 1110916 h 5893281"/>
                <a:gd name="connsiteX4097" fmla="*/ 1266096 w 10035679"/>
                <a:gd name="connsiteY4097" fmla="*/ 1110916 h 5893281"/>
                <a:gd name="connsiteX4098" fmla="*/ 1266096 w 10035679"/>
                <a:gd name="connsiteY4098" fmla="*/ 1098841 h 5893281"/>
                <a:gd name="connsiteX4099" fmla="*/ 1266096 w 10035679"/>
                <a:gd name="connsiteY4099" fmla="*/ 1096426 h 5893281"/>
                <a:gd name="connsiteX4100" fmla="*/ 1261870 w 10035679"/>
                <a:gd name="connsiteY4100" fmla="*/ 1092803 h 5893281"/>
                <a:gd name="connsiteX4101" fmla="*/ 1261870 w 10035679"/>
                <a:gd name="connsiteY4101" fmla="*/ 1088577 h 5893281"/>
                <a:gd name="connsiteX4102" fmla="*/ 1257643 w 10035679"/>
                <a:gd name="connsiteY4102" fmla="*/ 1084351 h 5893281"/>
                <a:gd name="connsiteX4103" fmla="*/ 1251605 w 10035679"/>
                <a:gd name="connsiteY4103" fmla="*/ 1078312 h 5893281"/>
                <a:gd name="connsiteX4104" fmla="*/ 1247982 w 10035679"/>
                <a:gd name="connsiteY4104" fmla="*/ 1078312 h 5893281"/>
                <a:gd name="connsiteX4105" fmla="*/ 1243756 w 10035679"/>
                <a:gd name="connsiteY4105" fmla="*/ 1078312 h 5893281"/>
                <a:gd name="connsiteX4106" fmla="*/ 1239529 w 10035679"/>
                <a:gd name="connsiteY4106" fmla="*/ 1078312 h 5893281"/>
                <a:gd name="connsiteX4107" fmla="*/ 1237719 w 10035679"/>
                <a:gd name="connsiteY4107" fmla="*/ 1078312 h 5893281"/>
                <a:gd name="connsiteX4108" fmla="*/ 1225643 w 10035679"/>
                <a:gd name="connsiteY4108" fmla="*/ 1078312 h 5893281"/>
                <a:gd name="connsiteX4109" fmla="*/ 1225643 w 10035679"/>
                <a:gd name="connsiteY4109" fmla="*/ 1055368 h 5893281"/>
                <a:gd name="connsiteX4110" fmla="*/ 1251605 w 10035679"/>
                <a:gd name="connsiteY4110" fmla="*/ 1026389 h 5893281"/>
                <a:gd name="connsiteX4111" fmla="*/ 1267906 w 10035679"/>
                <a:gd name="connsiteY4111" fmla="*/ 987749 h 5893281"/>
                <a:gd name="connsiteX4112" fmla="*/ 1282397 w 10035679"/>
                <a:gd name="connsiteY4112" fmla="*/ 944277 h 5893281"/>
                <a:gd name="connsiteX4113" fmla="*/ 1272132 w 10035679"/>
                <a:gd name="connsiteY4113" fmla="*/ 938240 h 5893281"/>
                <a:gd name="connsiteX4114" fmla="*/ 1267906 w 10035679"/>
                <a:gd name="connsiteY4114" fmla="*/ 927976 h 5893281"/>
                <a:gd name="connsiteX4115" fmla="*/ 1266096 w 10035679"/>
                <a:gd name="connsiteY4115" fmla="*/ 919524 h 5893281"/>
                <a:gd name="connsiteX4116" fmla="*/ 1261870 w 10035679"/>
                <a:gd name="connsiteY4116" fmla="*/ 905032 h 5893281"/>
                <a:gd name="connsiteX4117" fmla="*/ 1257643 w 10035679"/>
                <a:gd name="connsiteY4117" fmla="*/ 891147 h 5893281"/>
                <a:gd name="connsiteX4118" fmla="*/ 1286020 w 10035679"/>
                <a:gd name="connsiteY4118" fmla="*/ 884505 h 5893281"/>
                <a:gd name="connsiteX4119" fmla="*/ 1308359 w 10035679"/>
                <a:gd name="connsiteY4119" fmla="*/ 880884 h 5893281"/>
                <a:gd name="connsiteX4120" fmla="*/ 1324660 w 10035679"/>
                <a:gd name="connsiteY4120" fmla="*/ 872430 h 5893281"/>
                <a:gd name="connsiteX4121" fmla="*/ 4376665 w 10035679"/>
                <a:gd name="connsiteY4121" fmla="*/ 786090 h 5893281"/>
                <a:gd name="connsiteX4122" fmla="*/ 4406853 w 10035679"/>
                <a:gd name="connsiteY4122" fmla="*/ 786090 h 5893281"/>
                <a:gd name="connsiteX4123" fmla="*/ 4406853 w 10035679"/>
                <a:gd name="connsiteY4123" fmla="*/ 793940 h 5893281"/>
                <a:gd name="connsiteX4124" fmla="*/ 4400815 w 10035679"/>
                <a:gd name="connsiteY4124" fmla="*/ 793940 h 5893281"/>
                <a:gd name="connsiteX4125" fmla="*/ 4392967 w 10035679"/>
                <a:gd name="connsiteY4125" fmla="*/ 798167 h 5893281"/>
                <a:gd name="connsiteX4126" fmla="*/ 4391155 w 10035679"/>
                <a:gd name="connsiteY4126" fmla="*/ 798167 h 5893281"/>
                <a:gd name="connsiteX4127" fmla="*/ 4386928 w 10035679"/>
                <a:gd name="connsiteY4127" fmla="*/ 798167 h 5893281"/>
                <a:gd name="connsiteX4128" fmla="*/ 4382702 w 10035679"/>
                <a:gd name="connsiteY4128" fmla="*/ 793940 h 5893281"/>
                <a:gd name="connsiteX4129" fmla="*/ 2145166 w 10035679"/>
                <a:gd name="connsiteY4129" fmla="*/ 786089 h 5893281"/>
                <a:gd name="connsiteX4130" fmla="*/ 2153013 w 10035679"/>
                <a:gd name="connsiteY4130" fmla="*/ 833183 h 5893281"/>
                <a:gd name="connsiteX4131" fmla="*/ 2140940 w 10035679"/>
                <a:gd name="connsiteY4131" fmla="*/ 841635 h 5893281"/>
                <a:gd name="connsiteX4132" fmla="*/ 2134901 w 10035679"/>
                <a:gd name="connsiteY4132" fmla="*/ 843445 h 5893281"/>
                <a:gd name="connsiteX4133" fmla="*/ 2126449 w 10035679"/>
                <a:gd name="connsiteY4133" fmla="*/ 847672 h 5893281"/>
                <a:gd name="connsiteX4134" fmla="*/ 2116788 w 10035679"/>
                <a:gd name="connsiteY4134" fmla="*/ 856126 h 5893281"/>
                <a:gd name="connsiteX4135" fmla="*/ 2106523 w 10035679"/>
                <a:gd name="connsiteY4135" fmla="*/ 857936 h 5893281"/>
                <a:gd name="connsiteX4136" fmla="*/ 2102297 w 10035679"/>
                <a:gd name="connsiteY4136" fmla="*/ 856126 h 5893281"/>
                <a:gd name="connsiteX4137" fmla="*/ 2100486 w 10035679"/>
                <a:gd name="connsiteY4137" fmla="*/ 856126 h 5893281"/>
                <a:gd name="connsiteX4138" fmla="*/ 2096260 w 10035679"/>
                <a:gd name="connsiteY4138" fmla="*/ 851900 h 5893281"/>
                <a:gd name="connsiteX4139" fmla="*/ 2092032 w 10035679"/>
                <a:gd name="connsiteY4139" fmla="*/ 851900 h 5893281"/>
                <a:gd name="connsiteX4140" fmla="*/ 2082372 w 10035679"/>
                <a:gd name="connsiteY4140" fmla="*/ 851900 h 5893281"/>
                <a:gd name="connsiteX4141" fmla="*/ 2082372 w 10035679"/>
                <a:gd name="connsiteY4141" fmla="*/ 843445 h 5893281"/>
                <a:gd name="connsiteX4142" fmla="*/ 2082372 w 10035679"/>
                <a:gd name="connsiteY4142" fmla="*/ 841635 h 5893281"/>
                <a:gd name="connsiteX4143" fmla="*/ 2078146 w 10035679"/>
                <a:gd name="connsiteY4143" fmla="*/ 841635 h 5893281"/>
                <a:gd name="connsiteX4144" fmla="*/ 2078146 w 10035679"/>
                <a:gd name="connsiteY4144" fmla="*/ 837409 h 5893281"/>
                <a:gd name="connsiteX4145" fmla="*/ 2073920 w 10035679"/>
                <a:gd name="connsiteY4145" fmla="*/ 833183 h 5893281"/>
                <a:gd name="connsiteX4146" fmla="*/ 2073920 w 10035679"/>
                <a:gd name="connsiteY4146" fmla="*/ 818692 h 5893281"/>
                <a:gd name="connsiteX4147" fmla="*/ 2092032 w 10035679"/>
                <a:gd name="connsiteY4147" fmla="*/ 808428 h 5893281"/>
                <a:gd name="connsiteX4148" fmla="*/ 2106523 w 10035679"/>
                <a:gd name="connsiteY4148" fmla="*/ 798165 h 5893281"/>
                <a:gd name="connsiteX4149" fmla="*/ 2120410 w 10035679"/>
                <a:gd name="connsiteY4149" fmla="*/ 790316 h 5893281"/>
                <a:gd name="connsiteX4150" fmla="*/ 1446015 w 10035679"/>
                <a:gd name="connsiteY4150" fmla="*/ 780055 h 5893281"/>
                <a:gd name="connsiteX4151" fmla="*/ 1452052 w 10035679"/>
                <a:gd name="connsiteY4151" fmla="*/ 780055 h 5893281"/>
                <a:gd name="connsiteX4152" fmla="*/ 1460507 w 10035679"/>
                <a:gd name="connsiteY4152" fmla="*/ 783679 h 5893281"/>
                <a:gd name="connsiteX4153" fmla="*/ 1462318 w 10035679"/>
                <a:gd name="connsiteY4153" fmla="*/ 783679 h 5893281"/>
                <a:gd name="connsiteX4154" fmla="*/ 1466544 w 10035679"/>
                <a:gd name="connsiteY4154" fmla="*/ 786092 h 5893281"/>
                <a:gd name="connsiteX4155" fmla="*/ 1470771 w 10035679"/>
                <a:gd name="connsiteY4155" fmla="*/ 793943 h 5893281"/>
                <a:gd name="connsiteX4156" fmla="*/ 1446015 w 10035679"/>
                <a:gd name="connsiteY4156" fmla="*/ 793943 h 5893281"/>
                <a:gd name="connsiteX4157" fmla="*/ 8807630 w 10035679"/>
                <a:gd name="connsiteY4157" fmla="*/ 755301 h 5893281"/>
                <a:gd name="connsiteX4158" fmla="*/ 8840233 w 10035679"/>
                <a:gd name="connsiteY4158" fmla="*/ 759527 h 5893281"/>
                <a:gd name="connsiteX4159" fmla="*/ 8872836 w 10035679"/>
                <a:gd name="connsiteY4159" fmla="*/ 765565 h 5893281"/>
                <a:gd name="connsiteX4160" fmla="*/ 8901215 w 10035679"/>
                <a:gd name="connsiteY4160" fmla="*/ 775828 h 5893281"/>
                <a:gd name="connsiteX4161" fmla="*/ 8921138 w 10035679"/>
                <a:gd name="connsiteY4161" fmla="*/ 793942 h 5893281"/>
                <a:gd name="connsiteX4162" fmla="*/ 8935629 w 10035679"/>
                <a:gd name="connsiteY4162" fmla="*/ 818696 h 5893281"/>
                <a:gd name="connsiteX4163" fmla="*/ 8943479 w 10035679"/>
                <a:gd name="connsiteY4163" fmla="*/ 851901 h 5893281"/>
                <a:gd name="connsiteX4164" fmla="*/ 8896987 w 10035679"/>
                <a:gd name="connsiteY4164" fmla="*/ 843449 h 5893281"/>
                <a:gd name="connsiteX4165" fmla="*/ 8854121 w 10035679"/>
                <a:gd name="connsiteY4165" fmla="*/ 828958 h 5893281"/>
                <a:gd name="connsiteX4166" fmla="*/ 8822121 w 10035679"/>
                <a:gd name="connsiteY4166" fmla="*/ 808431 h 5893281"/>
                <a:gd name="connsiteX4167" fmla="*/ 8801593 w 10035679"/>
                <a:gd name="connsiteY4167" fmla="*/ 780054 h 5893281"/>
                <a:gd name="connsiteX4168" fmla="*/ 8805819 w 10035679"/>
                <a:gd name="connsiteY4168" fmla="*/ 775828 h 5893281"/>
                <a:gd name="connsiteX4169" fmla="*/ 8805819 w 10035679"/>
                <a:gd name="connsiteY4169" fmla="*/ 771602 h 5893281"/>
                <a:gd name="connsiteX4170" fmla="*/ 8807630 w 10035679"/>
                <a:gd name="connsiteY4170" fmla="*/ 769791 h 5893281"/>
                <a:gd name="connsiteX4171" fmla="*/ 8807630 w 10035679"/>
                <a:gd name="connsiteY4171" fmla="*/ 761337 h 5893281"/>
                <a:gd name="connsiteX4172" fmla="*/ 2003282 w 10035679"/>
                <a:gd name="connsiteY4172" fmla="*/ 732356 h 5893281"/>
                <a:gd name="connsiteX4173" fmla="*/ 2015357 w 10035679"/>
                <a:gd name="connsiteY4173" fmla="*/ 732356 h 5893281"/>
                <a:gd name="connsiteX4174" fmla="*/ 2017168 w 10035679"/>
                <a:gd name="connsiteY4174" fmla="*/ 732356 h 5893281"/>
                <a:gd name="connsiteX4175" fmla="*/ 2021394 w 10035679"/>
                <a:gd name="connsiteY4175" fmla="*/ 736582 h 5893281"/>
                <a:gd name="connsiteX4176" fmla="*/ 2025620 w 10035679"/>
                <a:gd name="connsiteY4176" fmla="*/ 736582 h 5893281"/>
                <a:gd name="connsiteX4177" fmla="*/ 2029243 w 10035679"/>
                <a:gd name="connsiteY4177" fmla="*/ 740809 h 5893281"/>
                <a:gd name="connsiteX4178" fmla="*/ 2031659 w 10035679"/>
                <a:gd name="connsiteY4178" fmla="*/ 746847 h 5893281"/>
                <a:gd name="connsiteX4179" fmla="*/ 2035280 w 10035679"/>
                <a:gd name="connsiteY4179" fmla="*/ 751073 h 5893281"/>
                <a:gd name="connsiteX4180" fmla="*/ 2035280 w 10035679"/>
                <a:gd name="connsiteY4180" fmla="*/ 761336 h 5893281"/>
                <a:gd name="connsiteX4181" fmla="*/ 2035280 w 10035679"/>
                <a:gd name="connsiteY4181" fmla="*/ 771601 h 5893281"/>
                <a:gd name="connsiteX4182" fmla="*/ 2029243 w 10035679"/>
                <a:gd name="connsiteY4182" fmla="*/ 793939 h 5893281"/>
                <a:gd name="connsiteX4183" fmla="*/ 2025620 w 10035679"/>
                <a:gd name="connsiteY4183" fmla="*/ 827147 h 5893281"/>
                <a:gd name="connsiteX4184" fmla="*/ 2021394 w 10035679"/>
                <a:gd name="connsiteY4184" fmla="*/ 851900 h 5893281"/>
                <a:gd name="connsiteX4185" fmla="*/ 2011129 w 10035679"/>
                <a:gd name="connsiteY4185" fmla="*/ 856126 h 5893281"/>
                <a:gd name="connsiteX4186" fmla="*/ 2003282 w 10035679"/>
                <a:gd name="connsiteY4186" fmla="*/ 857939 h 5893281"/>
                <a:gd name="connsiteX4187" fmla="*/ 1997243 w 10035679"/>
                <a:gd name="connsiteY4187" fmla="*/ 866391 h 5893281"/>
                <a:gd name="connsiteX4188" fmla="*/ 1988791 w 10035679"/>
                <a:gd name="connsiteY4188" fmla="*/ 866391 h 5893281"/>
                <a:gd name="connsiteX4189" fmla="*/ 1988791 w 10035679"/>
                <a:gd name="connsiteY4189" fmla="*/ 862165 h 5893281"/>
                <a:gd name="connsiteX4190" fmla="*/ 1986980 w 10035679"/>
                <a:gd name="connsiteY4190" fmla="*/ 862165 h 5893281"/>
                <a:gd name="connsiteX4191" fmla="*/ 1982752 w 10035679"/>
                <a:gd name="connsiteY4191" fmla="*/ 857939 h 5893281"/>
                <a:gd name="connsiteX4192" fmla="*/ 1974905 w 10035679"/>
                <a:gd name="connsiteY4192" fmla="*/ 851900 h 5893281"/>
                <a:gd name="connsiteX4193" fmla="*/ 1972489 w 10035679"/>
                <a:gd name="connsiteY4193" fmla="*/ 843448 h 5893281"/>
                <a:gd name="connsiteX4194" fmla="*/ 1972489 w 10035679"/>
                <a:gd name="connsiteY4194" fmla="*/ 833183 h 5893281"/>
                <a:gd name="connsiteX4195" fmla="*/ 1972489 w 10035679"/>
                <a:gd name="connsiteY4195" fmla="*/ 827147 h 5893281"/>
                <a:gd name="connsiteX4196" fmla="*/ 1964640 w 10035679"/>
                <a:gd name="connsiteY4196" fmla="*/ 818694 h 5893281"/>
                <a:gd name="connsiteX4197" fmla="*/ 1950754 w 10035679"/>
                <a:gd name="connsiteY4197" fmla="*/ 808430 h 5893281"/>
                <a:gd name="connsiteX4198" fmla="*/ 1932037 w 10035679"/>
                <a:gd name="connsiteY4198" fmla="*/ 804204 h 5893281"/>
                <a:gd name="connsiteX4199" fmla="*/ 1916338 w 10035679"/>
                <a:gd name="connsiteY4199" fmla="*/ 808430 h 5893281"/>
                <a:gd name="connsiteX4200" fmla="*/ 1897623 w 10035679"/>
                <a:gd name="connsiteY4200" fmla="*/ 804204 h 5893281"/>
                <a:gd name="connsiteX4201" fmla="*/ 1879509 w 10035679"/>
                <a:gd name="connsiteY4201" fmla="*/ 793939 h 5893281"/>
                <a:gd name="connsiteX4202" fmla="*/ 1865623 w 10035679"/>
                <a:gd name="connsiteY4202" fmla="*/ 771601 h 5893281"/>
                <a:gd name="connsiteX4203" fmla="*/ 1873472 w 10035679"/>
                <a:gd name="connsiteY4203" fmla="*/ 771601 h 5893281"/>
                <a:gd name="connsiteX4204" fmla="*/ 1877698 w 10035679"/>
                <a:gd name="connsiteY4204" fmla="*/ 765564 h 5893281"/>
                <a:gd name="connsiteX4205" fmla="*/ 1879509 w 10035679"/>
                <a:gd name="connsiteY4205" fmla="*/ 761336 h 5893281"/>
                <a:gd name="connsiteX4206" fmla="*/ 1879509 w 10035679"/>
                <a:gd name="connsiteY4206" fmla="*/ 759525 h 5893281"/>
                <a:gd name="connsiteX4207" fmla="*/ 1883735 w 10035679"/>
                <a:gd name="connsiteY4207" fmla="*/ 759525 h 5893281"/>
                <a:gd name="connsiteX4208" fmla="*/ 1887963 w 10035679"/>
                <a:gd name="connsiteY4208" fmla="*/ 759525 h 5893281"/>
                <a:gd name="connsiteX4209" fmla="*/ 1894000 w 10035679"/>
                <a:gd name="connsiteY4209" fmla="*/ 759525 h 5893281"/>
                <a:gd name="connsiteX4210" fmla="*/ 1906075 w 10035679"/>
                <a:gd name="connsiteY4210" fmla="*/ 755299 h 5893281"/>
                <a:gd name="connsiteX4211" fmla="*/ 1926000 w 10035679"/>
                <a:gd name="connsiteY4211" fmla="*/ 761336 h 5893281"/>
                <a:gd name="connsiteX4212" fmla="*/ 1950754 w 10035679"/>
                <a:gd name="connsiteY4212" fmla="*/ 759525 h 5893281"/>
                <a:gd name="connsiteX4213" fmla="*/ 1978526 w 10035679"/>
                <a:gd name="connsiteY4213" fmla="*/ 755299 h 5893281"/>
                <a:gd name="connsiteX4214" fmla="*/ 2003282 w 10035679"/>
                <a:gd name="connsiteY4214" fmla="*/ 755299 h 5893281"/>
                <a:gd name="connsiteX4215" fmla="*/ 1717706 w 10035679"/>
                <a:gd name="connsiteY4215" fmla="*/ 726320 h 5893281"/>
                <a:gd name="connsiteX4216" fmla="*/ 1727970 w 10035679"/>
                <a:gd name="connsiteY4216" fmla="*/ 726320 h 5893281"/>
                <a:gd name="connsiteX4217" fmla="*/ 1741856 w 10035679"/>
                <a:gd name="connsiteY4217" fmla="*/ 726320 h 5893281"/>
                <a:gd name="connsiteX4218" fmla="*/ 1746083 w 10035679"/>
                <a:gd name="connsiteY4218" fmla="*/ 732357 h 5893281"/>
                <a:gd name="connsiteX4219" fmla="*/ 1749706 w 10035679"/>
                <a:gd name="connsiteY4219" fmla="*/ 736585 h 5893281"/>
                <a:gd name="connsiteX4220" fmla="*/ 1752121 w 10035679"/>
                <a:gd name="connsiteY4220" fmla="*/ 745037 h 5893281"/>
                <a:gd name="connsiteX4221" fmla="*/ 1752121 w 10035679"/>
                <a:gd name="connsiteY4221" fmla="*/ 751074 h 5893281"/>
                <a:gd name="connsiteX4222" fmla="*/ 1756347 w 10035679"/>
                <a:gd name="connsiteY4222" fmla="*/ 759528 h 5893281"/>
                <a:gd name="connsiteX4223" fmla="*/ 1756347 w 10035679"/>
                <a:gd name="connsiteY4223" fmla="*/ 771601 h 5893281"/>
                <a:gd name="connsiteX4224" fmla="*/ 1749706 w 10035679"/>
                <a:gd name="connsiteY4224" fmla="*/ 771601 h 5893281"/>
                <a:gd name="connsiteX4225" fmla="*/ 1749706 w 10035679"/>
                <a:gd name="connsiteY4225" fmla="*/ 780056 h 5893281"/>
                <a:gd name="connsiteX4226" fmla="*/ 1756347 w 10035679"/>
                <a:gd name="connsiteY4226" fmla="*/ 780056 h 5893281"/>
                <a:gd name="connsiteX4227" fmla="*/ 1766007 w 10035679"/>
                <a:gd name="connsiteY4227" fmla="*/ 783677 h 5893281"/>
                <a:gd name="connsiteX4228" fmla="*/ 1778082 w 10035679"/>
                <a:gd name="connsiteY4228" fmla="*/ 786092 h 5893281"/>
                <a:gd name="connsiteX4229" fmla="*/ 1788347 w 10035679"/>
                <a:gd name="connsiteY4229" fmla="*/ 786092 h 5893281"/>
                <a:gd name="connsiteX4230" fmla="*/ 1802836 w 10035679"/>
                <a:gd name="connsiteY4230" fmla="*/ 786092 h 5893281"/>
                <a:gd name="connsiteX4231" fmla="*/ 1808874 w 10035679"/>
                <a:gd name="connsiteY4231" fmla="*/ 780056 h 5893281"/>
                <a:gd name="connsiteX4232" fmla="*/ 1812496 w 10035679"/>
                <a:gd name="connsiteY4232" fmla="*/ 775829 h 5893281"/>
                <a:gd name="connsiteX4233" fmla="*/ 1816722 w 10035679"/>
                <a:gd name="connsiteY4233" fmla="*/ 775829 h 5893281"/>
                <a:gd name="connsiteX4234" fmla="*/ 1820950 w 10035679"/>
                <a:gd name="connsiteY4234" fmla="*/ 775829 h 5893281"/>
                <a:gd name="connsiteX4235" fmla="*/ 1826987 w 10035679"/>
                <a:gd name="connsiteY4235" fmla="*/ 780056 h 5893281"/>
                <a:gd name="connsiteX4236" fmla="*/ 1831213 w 10035679"/>
                <a:gd name="connsiteY4236" fmla="*/ 783677 h 5893281"/>
                <a:gd name="connsiteX4237" fmla="*/ 1831213 w 10035679"/>
                <a:gd name="connsiteY4237" fmla="*/ 786092 h 5893281"/>
                <a:gd name="connsiteX4238" fmla="*/ 1831213 w 10035679"/>
                <a:gd name="connsiteY4238" fmla="*/ 790318 h 5893281"/>
                <a:gd name="connsiteX4239" fmla="*/ 1834836 w 10035679"/>
                <a:gd name="connsiteY4239" fmla="*/ 793942 h 5893281"/>
                <a:gd name="connsiteX4240" fmla="*/ 1834836 w 10035679"/>
                <a:gd name="connsiteY4240" fmla="*/ 800583 h 5893281"/>
                <a:gd name="connsiteX4241" fmla="*/ 1831213 w 10035679"/>
                <a:gd name="connsiteY4241" fmla="*/ 808432 h 5893281"/>
                <a:gd name="connsiteX4242" fmla="*/ 1831213 w 10035679"/>
                <a:gd name="connsiteY4242" fmla="*/ 812658 h 5893281"/>
                <a:gd name="connsiteX4243" fmla="*/ 1831213 w 10035679"/>
                <a:gd name="connsiteY4243" fmla="*/ 815074 h 5893281"/>
                <a:gd name="connsiteX4244" fmla="*/ 1831213 w 10035679"/>
                <a:gd name="connsiteY4244" fmla="*/ 818695 h 5893281"/>
                <a:gd name="connsiteX4245" fmla="*/ 1826987 w 10035679"/>
                <a:gd name="connsiteY4245" fmla="*/ 827147 h 5893281"/>
                <a:gd name="connsiteX4246" fmla="*/ 1806459 w 10035679"/>
                <a:gd name="connsiteY4246" fmla="*/ 837412 h 5893281"/>
                <a:gd name="connsiteX4247" fmla="*/ 1780498 w 10035679"/>
                <a:gd name="connsiteY4247" fmla="*/ 837412 h 5893281"/>
                <a:gd name="connsiteX4248" fmla="*/ 1752121 w 10035679"/>
                <a:gd name="connsiteY4248" fmla="*/ 837412 h 5893281"/>
                <a:gd name="connsiteX4249" fmla="*/ 1723744 w 10035679"/>
                <a:gd name="connsiteY4249" fmla="*/ 843449 h 5893281"/>
                <a:gd name="connsiteX4250" fmla="*/ 1703217 w 10035679"/>
                <a:gd name="connsiteY4250" fmla="*/ 857940 h 5893281"/>
                <a:gd name="connsiteX4251" fmla="*/ 1679066 w 10035679"/>
                <a:gd name="connsiteY4251" fmla="*/ 876656 h 5893281"/>
                <a:gd name="connsiteX4252" fmla="*/ 1656726 w 10035679"/>
                <a:gd name="connsiteY4252" fmla="*/ 894768 h 5893281"/>
                <a:gd name="connsiteX4253" fmla="*/ 1626539 w 10035679"/>
                <a:gd name="connsiteY4253" fmla="*/ 905033 h 5893281"/>
                <a:gd name="connsiteX4254" fmla="*/ 1622313 w 10035679"/>
                <a:gd name="connsiteY4254" fmla="*/ 898995 h 5893281"/>
                <a:gd name="connsiteX4255" fmla="*/ 1618087 w 10035679"/>
                <a:gd name="connsiteY4255" fmla="*/ 891147 h 5893281"/>
                <a:gd name="connsiteX4256" fmla="*/ 1618087 w 10035679"/>
                <a:gd name="connsiteY4256" fmla="*/ 884506 h 5893281"/>
                <a:gd name="connsiteX4257" fmla="*/ 1614464 w 10035679"/>
                <a:gd name="connsiteY4257" fmla="*/ 872430 h 5893281"/>
                <a:gd name="connsiteX4258" fmla="*/ 1626539 w 10035679"/>
                <a:gd name="connsiteY4258" fmla="*/ 866392 h 5893281"/>
                <a:gd name="connsiteX4259" fmla="*/ 1636804 w 10035679"/>
                <a:gd name="connsiteY4259" fmla="*/ 857940 h 5893281"/>
                <a:gd name="connsiteX4260" fmla="*/ 1642840 w 10035679"/>
                <a:gd name="connsiteY4260" fmla="*/ 847677 h 5893281"/>
                <a:gd name="connsiteX4261" fmla="*/ 1650690 w 10035679"/>
                <a:gd name="connsiteY4261" fmla="*/ 837412 h 5893281"/>
                <a:gd name="connsiteX4262" fmla="*/ 1654916 w 10035679"/>
                <a:gd name="connsiteY4262" fmla="*/ 827147 h 5893281"/>
                <a:gd name="connsiteX4263" fmla="*/ 1614464 w 10035679"/>
                <a:gd name="connsiteY4263" fmla="*/ 827147 h 5893281"/>
                <a:gd name="connsiteX4264" fmla="*/ 1589710 w 10035679"/>
                <a:gd name="connsiteY4264" fmla="*/ 837412 h 5893281"/>
                <a:gd name="connsiteX4265" fmla="*/ 1561936 w 10035679"/>
                <a:gd name="connsiteY4265" fmla="*/ 841638 h 5893281"/>
                <a:gd name="connsiteX4266" fmla="*/ 1529334 w 10035679"/>
                <a:gd name="connsiteY4266" fmla="*/ 837412 h 5893281"/>
                <a:gd name="connsiteX4267" fmla="*/ 1508806 w 10035679"/>
                <a:gd name="connsiteY4267" fmla="*/ 827147 h 5893281"/>
                <a:gd name="connsiteX4268" fmla="*/ 1499146 w 10035679"/>
                <a:gd name="connsiteY4268" fmla="*/ 827147 h 5893281"/>
                <a:gd name="connsiteX4269" fmla="*/ 1499146 w 10035679"/>
                <a:gd name="connsiteY4269" fmla="*/ 818695 h 5893281"/>
                <a:gd name="connsiteX4270" fmla="*/ 1508806 w 10035679"/>
                <a:gd name="connsiteY4270" fmla="*/ 815074 h 5893281"/>
                <a:gd name="connsiteX4271" fmla="*/ 1517258 w 10035679"/>
                <a:gd name="connsiteY4271" fmla="*/ 812658 h 5893281"/>
                <a:gd name="connsiteX4272" fmla="*/ 1519071 w 10035679"/>
                <a:gd name="connsiteY4272" fmla="*/ 808432 h 5893281"/>
                <a:gd name="connsiteX4273" fmla="*/ 1526918 w 10035679"/>
                <a:gd name="connsiteY4273" fmla="*/ 804204 h 5893281"/>
                <a:gd name="connsiteX4274" fmla="*/ 1529334 w 10035679"/>
                <a:gd name="connsiteY4274" fmla="*/ 793942 h 5893281"/>
                <a:gd name="connsiteX4275" fmla="*/ 1523297 w 10035679"/>
                <a:gd name="connsiteY4275" fmla="*/ 793942 h 5893281"/>
                <a:gd name="connsiteX4276" fmla="*/ 1523297 w 10035679"/>
                <a:gd name="connsiteY4276" fmla="*/ 786092 h 5893281"/>
                <a:gd name="connsiteX4277" fmla="*/ 1533560 w 10035679"/>
                <a:gd name="connsiteY4277" fmla="*/ 786092 h 5893281"/>
                <a:gd name="connsiteX4278" fmla="*/ 1541409 w 10035679"/>
                <a:gd name="connsiteY4278" fmla="*/ 783677 h 5893281"/>
                <a:gd name="connsiteX4279" fmla="*/ 1547447 w 10035679"/>
                <a:gd name="connsiteY4279" fmla="*/ 783677 h 5893281"/>
                <a:gd name="connsiteX4280" fmla="*/ 1555295 w 10035679"/>
                <a:gd name="connsiteY4280" fmla="*/ 780056 h 5893281"/>
                <a:gd name="connsiteX4281" fmla="*/ 1551673 w 10035679"/>
                <a:gd name="connsiteY4281" fmla="*/ 775829 h 5893281"/>
                <a:gd name="connsiteX4282" fmla="*/ 1547447 w 10035679"/>
                <a:gd name="connsiteY4282" fmla="*/ 771601 h 5893281"/>
                <a:gd name="connsiteX4283" fmla="*/ 1543222 w 10035679"/>
                <a:gd name="connsiteY4283" fmla="*/ 769791 h 5893281"/>
                <a:gd name="connsiteX4284" fmla="*/ 1543222 w 10035679"/>
                <a:gd name="connsiteY4284" fmla="*/ 765565 h 5893281"/>
                <a:gd name="connsiteX4285" fmla="*/ 1541409 w 10035679"/>
                <a:gd name="connsiteY4285" fmla="*/ 761339 h 5893281"/>
                <a:gd name="connsiteX4286" fmla="*/ 1537183 w 10035679"/>
                <a:gd name="connsiteY4286" fmla="*/ 755300 h 5893281"/>
                <a:gd name="connsiteX4287" fmla="*/ 1543222 w 10035679"/>
                <a:gd name="connsiteY4287" fmla="*/ 755300 h 5893281"/>
                <a:gd name="connsiteX4288" fmla="*/ 1547447 w 10035679"/>
                <a:gd name="connsiteY4288" fmla="*/ 751074 h 5893281"/>
                <a:gd name="connsiteX4289" fmla="*/ 1551673 w 10035679"/>
                <a:gd name="connsiteY4289" fmla="*/ 751074 h 5893281"/>
                <a:gd name="connsiteX4290" fmla="*/ 1555295 w 10035679"/>
                <a:gd name="connsiteY4290" fmla="*/ 746848 h 5893281"/>
                <a:gd name="connsiteX4291" fmla="*/ 1593936 w 10035679"/>
                <a:gd name="connsiteY4291" fmla="*/ 759528 h 5893281"/>
                <a:gd name="connsiteX4292" fmla="*/ 1626539 w 10035679"/>
                <a:gd name="connsiteY4292" fmla="*/ 771601 h 5893281"/>
                <a:gd name="connsiteX4293" fmla="*/ 1654916 w 10035679"/>
                <a:gd name="connsiteY4293" fmla="*/ 786092 h 5893281"/>
                <a:gd name="connsiteX4294" fmla="*/ 1685103 w 10035679"/>
                <a:gd name="connsiteY4294" fmla="*/ 798168 h 5893281"/>
                <a:gd name="connsiteX4295" fmla="*/ 1723744 w 10035679"/>
                <a:gd name="connsiteY4295" fmla="*/ 800583 h 5893281"/>
                <a:gd name="connsiteX4296" fmla="*/ 1717706 w 10035679"/>
                <a:gd name="connsiteY4296" fmla="*/ 783677 h 5893281"/>
                <a:gd name="connsiteX4297" fmla="*/ 1711669 w 10035679"/>
                <a:gd name="connsiteY4297" fmla="*/ 769791 h 5893281"/>
                <a:gd name="connsiteX4298" fmla="*/ 1707443 w 10035679"/>
                <a:gd name="connsiteY4298" fmla="*/ 759528 h 5893281"/>
                <a:gd name="connsiteX4299" fmla="*/ 1703217 w 10035679"/>
                <a:gd name="connsiteY4299" fmla="*/ 732357 h 5893281"/>
                <a:gd name="connsiteX4300" fmla="*/ 1711669 w 10035679"/>
                <a:gd name="connsiteY4300" fmla="*/ 730546 h 5893281"/>
                <a:gd name="connsiteX4301" fmla="*/ 1508805 w 10035679"/>
                <a:gd name="connsiteY4301" fmla="*/ 682849 h 5893281"/>
                <a:gd name="connsiteX4302" fmla="*/ 1508805 w 10035679"/>
                <a:gd name="connsiteY4302" fmla="*/ 697340 h 5893281"/>
                <a:gd name="connsiteX4303" fmla="*/ 1508805 w 10035679"/>
                <a:gd name="connsiteY4303" fmla="*/ 707603 h 5893281"/>
                <a:gd name="connsiteX4304" fmla="*/ 1513031 w 10035679"/>
                <a:gd name="connsiteY4304" fmla="*/ 717868 h 5893281"/>
                <a:gd name="connsiteX4305" fmla="*/ 1508805 w 10035679"/>
                <a:gd name="connsiteY4305" fmla="*/ 726320 h 5893281"/>
                <a:gd name="connsiteX4306" fmla="*/ 1508805 w 10035679"/>
                <a:gd name="connsiteY4306" fmla="*/ 732359 h 5893281"/>
                <a:gd name="connsiteX4307" fmla="*/ 1499145 w 10035679"/>
                <a:gd name="connsiteY4307" fmla="*/ 740811 h 5893281"/>
                <a:gd name="connsiteX4308" fmla="*/ 1488882 w 10035679"/>
                <a:gd name="connsiteY4308" fmla="*/ 746848 h 5893281"/>
                <a:gd name="connsiteX4309" fmla="*/ 1476807 w 10035679"/>
                <a:gd name="connsiteY4309" fmla="*/ 755300 h 5893281"/>
                <a:gd name="connsiteX4310" fmla="*/ 1470768 w 10035679"/>
                <a:gd name="connsiteY4310" fmla="*/ 765565 h 5893281"/>
                <a:gd name="connsiteX4311" fmla="*/ 1456278 w 10035679"/>
                <a:gd name="connsiteY4311" fmla="*/ 759529 h 5893281"/>
                <a:gd name="connsiteX4312" fmla="*/ 1448430 w 10035679"/>
                <a:gd name="connsiteY4312" fmla="*/ 755300 h 5893281"/>
                <a:gd name="connsiteX4313" fmla="*/ 1442392 w 10035679"/>
                <a:gd name="connsiteY4313" fmla="*/ 751074 h 5893281"/>
                <a:gd name="connsiteX4314" fmla="*/ 1438166 w 10035679"/>
                <a:gd name="connsiteY4314" fmla="*/ 746848 h 5893281"/>
                <a:gd name="connsiteX4315" fmla="*/ 1432129 w 10035679"/>
                <a:gd name="connsiteY4315" fmla="*/ 740811 h 5893281"/>
                <a:gd name="connsiteX4316" fmla="*/ 1427903 w 10035679"/>
                <a:gd name="connsiteY4316" fmla="*/ 775830 h 5893281"/>
                <a:gd name="connsiteX4317" fmla="*/ 1417638 w 10035679"/>
                <a:gd name="connsiteY4317" fmla="*/ 793943 h 5893281"/>
                <a:gd name="connsiteX4318" fmla="*/ 1391677 w 10035679"/>
                <a:gd name="connsiteY4318" fmla="*/ 800584 h 5893281"/>
                <a:gd name="connsiteX4319" fmla="*/ 1371149 w 10035679"/>
                <a:gd name="connsiteY4319" fmla="*/ 800584 h 5893281"/>
                <a:gd name="connsiteX4320" fmla="*/ 1348809 w 10035679"/>
                <a:gd name="connsiteY4320" fmla="*/ 800584 h 5893281"/>
                <a:gd name="connsiteX4321" fmla="*/ 1322848 w 10035679"/>
                <a:gd name="connsiteY4321" fmla="*/ 800584 h 5893281"/>
                <a:gd name="connsiteX4322" fmla="*/ 1322848 w 10035679"/>
                <a:gd name="connsiteY4322" fmla="*/ 771604 h 5893281"/>
                <a:gd name="connsiteX4323" fmla="*/ 1360885 w 10035679"/>
                <a:gd name="connsiteY4323" fmla="*/ 745037 h 5893281"/>
                <a:gd name="connsiteX4324" fmla="*/ 1403752 w 10035679"/>
                <a:gd name="connsiteY4324" fmla="*/ 717868 h 5893281"/>
                <a:gd name="connsiteX4325" fmla="*/ 1452051 w 10035679"/>
                <a:gd name="connsiteY4325" fmla="*/ 697340 h 5893281"/>
                <a:gd name="connsiteX4326" fmla="*/ 8659712 w 10035679"/>
                <a:gd name="connsiteY4326" fmla="*/ 682849 h 5893281"/>
                <a:gd name="connsiteX4327" fmla="*/ 8678427 w 10035679"/>
                <a:gd name="connsiteY4327" fmla="*/ 682849 h 5893281"/>
                <a:gd name="connsiteX4328" fmla="*/ 8684466 w 10035679"/>
                <a:gd name="connsiteY4328" fmla="*/ 701566 h 5893281"/>
                <a:gd name="connsiteX4329" fmla="*/ 8684466 w 10035679"/>
                <a:gd name="connsiteY4329" fmla="*/ 722093 h 5893281"/>
                <a:gd name="connsiteX4330" fmla="*/ 8684466 w 10035679"/>
                <a:gd name="connsiteY4330" fmla="*/ 746847 h 5893281"/>
                <a:gd name="connsiteX4331" fmla="*/ 8716464 w 10035679"/>
                <a:gd name="connsiteY4331" fmla="*/ 736584 h 5893281"/>
                <a:gd name="connsiteX4332" fmla="*/ 8741220 w 10035679"/>
                <a:gd name="connsiteY4332" fmla="*/ 722093 h 5893281"/>
                <a:gd name="connsiteX4333" fmla="*/ 8769596 w 10035679"/>
                <a:gd name="connsiteY4333" fmla="*/ 707602 h 5893281"/>
                <a:gd name="connsiteX4334" fmla="*/ 8769596 w 10035679"/>
                <a:gd name="connsiteY4334" fmla="*/ 818696 h 5893281"/>
                <a:gd name="connsiteX4335" fmla="*/ 8769596 w 10035679"/>
                <a:gd name="connsiteY4335" fmla="*/ 822922 h 5893281"/>
                <a:gd name="connsiteX4336" fmla="*/ 8765370 w 10035679"/>
                <a:gd name="connsiteY4336" fmla="*/ 822922 h 5893281"/>
                <a:gd name="connsiteX4337" fmla="*/ 8763558 w 10035679"/>
                <a:gd name="connsiteY4337" fmla="*/ 827150 h 5893281"/>
                <a:gd name="connsiteX4338" fmla="*/ 8736992 w 10035679"/>
                <a:gd name="connsiteY4338" fmla="*/ 827150 h 5893281"/>
                <a:gd name="connsiteX4339" fmla="*/ 8702578 w 10035679"/>
                <a:gd name="connsiteY4339" fmla="*/ 828960 h 5893281"/>
                <a:gd name="connsiteX4340" fmla="*/ 8668165 w 10035679"/>
                <a:gd name="connsiteY4340" fmla="*/ 833187 h 5893281"/>
                <a:gd name="connsiteX4341" fmla="*/ 8639788 w 10035679"/>
                <a:gd name="connsiteY4341" fmla="*/ 837413 h 5893281"/>
                <a:gd name="connsiteX4342" fmla="*/ 8617448 w 10035679"/>
                <a:gd name="connsiteY4342" fmla="*/ 841639 h 5893281"/>
                <a:gd name="connsiteX4343" fmla="*/ 8607185 w 10035679"/>
                <a:gd name="connsiteY4343" fmla="*/ 843452 h 5893281"/>
                <a:gd name="connsiteX4344" fmla="*/ 8583034 w 10035679"/>
                <a:gd name="connsiteY4344" fmla="*/ 822922 h 5893281"/>
                <a:gd name="connsiteX4345" fmla="*/ 8564920 w 10035679"/>
                <a:gd name="connsiteY4345" fmla="*/ 793942 h 5893281"/>
                <a:gd name="connsiteX4346" fmla="*/ 8554657 w 10035679"/>
                <a:gd name="connsiteY4346" fmla="*/ 755300 h 5893281"/>
                <a:gd name="connsiteX4347" fmla="*/ 8556468 w 10035679"/>
                <a:gd name="connsiteY4347" fmla="*/ 745037 h 5893281"/>
                <a:gd name="connsiteX4348" fmla="*/ 8560694 w 10035679"/>
                <a:gd name="connsiteY4348" fmla="*/ 736584 h 5893281"/>
                <a:gd name="connsiteX4349" fmla="*/ 8564920 w 10035679"/>
                <a:gd name="connsiteY4349" fmla="*/ 730546 h 5893281"/>
                <a:gd name="connsiteX4350" fmla="*/ 8569148 w 10035679"/>
                <a:gd name="connsiteY4350" fmla="*/ 722093 h 5893281"/>
                <a:gd name="connsiteX4351" fmla="*/ 8570959 w 10035679"/>
                <a:gd name="connsiteY4351" fmla="*/ 716057 h 5893281"/>
                <a:gd name="connsiteX4352" fmla="*/ 8584845 w 10035679"/>
                <a:gd name="connsiteY4352" fmla="*/ 707602 h 5893281"/>
                <a:gd name="connsiteX4353" fmla="*/ 8603562 w 10035679"/>
                <a:gd name="connsiteY4353" fmla="*/ 697340 h 5893281"/>
                <a:gd name="connsiteX4354" fmla="*/ 8631938 w 10035679"/>
                <a:gd name="connsiteY4354" fmla="*/ 687075 h 5893281"/>
                <a:gd name="connsiteX4355" fmla="*/ 2728395 w 10035679"/>
                <a:gd name="connsiteY4355" fmla="*/ 682849 h 5893281"/>
                <a:gd name="connsiteX4356" fmla="*/ 2752548 w 10035679"/>
                <a:gd name="connsiteY4356" fmla="*/ 693113 h 5893281"/>
                <a:gd name="connsiteX4357" fmla="*/ 2752548 w 10035679"/>
                <a:gd name="connsiteY4357" fmla="*/ 701565 h 5893281"/>
                <a:gd name="connsiteX4358" fmla="*/ 2742283 w 10035679"/>
                <a:gd name="connsiteY4358" fmla="*/ 701565 h 5893281"/>
                <a:gd name="connsiteX4359" fmla="*/ 2736245 w 10035679"/>
                <a:gd name="connsiteY4359" fmla="*/ 701565 h 5893281"/>
                <a:gd name="connsiteX4360" fmla="*/ 2732019 w 10035679"/>
                <a:gd name="connsiteY4360" fmla="*/ 701565 h 5893281"/>
                <a:gd name="connsiteX4361" fmla="*/ 2728395 w 10035679"/>
                <a:gd name="connsiteY4361" fmla="*/ 697339 h 5893281"/>
                <a:gd name="connsiteX4362" fmla="*/ 2728395 w 10035679"/>
                <a:gd name="connsiteY4362" fmla="*/ 693113 h 5893281"/>
                <a:gd name="connsiteX4363" fmla="*/ 1988793 w 10035679"/>
                <a:gd name="connsiteY4363" fmla="*/ 668964 h 5893281"/>
                <a:gd name="connsiteX4364" fmla="*/ 2053998 w 10035679"/>
                <a:gd name="connsiteY4364" fmla="*/ 668964 h 5893281"/>
                <a:gd name="connsiteX4365" fmla="*/ 2053998 w 10035679"/>
                <a:gd name="connsiteY4365" fmla="*/ 675000 h 5893281"/>
                <a:gd name="connsiteX4366" fmla="*/ 2057621 w 10035679"/>
                <a:gd name="connsiteY4366" fmla="*/ 682849 h 5893281"/>
                <a:gd name="connsiteX4367" fmla="*/ 2057621 w 10035679"/>
                <a:gd name="connsiteY4367" fmla="*/ 689491 h 5893281"/>
                <a:gd name="connsiteX4368" fmla="*/ 2060037 w 10035679"/>
                <a:gd name="connsiteY4368" fmla="*/ 701566 h 5893281"/>
                <a:gd name="connsiteX4369" fmla="*/ 2043735 w 10035679"/>
                <a:gd name="connsiteY4369" fmla="*/ 701566 h 5893281"/>
                <a:gd name="connsiteX4370" fmla="*/ 2035281 w 10035679"/>
                <a:gd name="connsiteY4370" fmla="*/ 701566 h 5893281"/>
                <a:gd name="connsiteX4371" fmla="*/ 2029245 w 10035679"/>
                <a:gd name="connsiteY4371" fmla="*/ 701566 h 5893281"/>
                <a:gd name="connsiteX4372" fmla="*/ 2015359 w 10035679"/>
                <a:gd name="connsiteY4372" fmla="*/ 697340 h 5893281"/>
                <a:gd name="connsiteX4373" fmla="*/ 2003283 w 10035679"/>
                <a:gd name="connsiteY4373" fmla="*/ 697340 h 5893281"/>
                <a:gd name="connsiteX4374" fmla="*/ 1988793 w 10035679"/>
                <a:gd name="connsiteY4374" fmla="*/ 693114 h 5893281"/>
                <a:gd name="connsiteX4375" fmla="*/ 2140938 w 10035679"/>
                <a:gd name="connsiteY4375" fmla="*/ 668961 h 5893281"/>
                <a:gd name="connsiteX4376" fmla="*/ 2153014 w 10035679"/>
                <a:gd name="connsiteY4376" fmla="*/ 668961 h 5893281"/>
                <a:gd name="connsiteX4377" fmla="*/ 2159050 w 10035679"/>
                <a:gd name="connsiteY4377" fmla="*/ 689489 h 5893281"/>
                <a:gd name="connsiteX4378" fmla="*/ 2173541 w 10035679"/>
                <a:gd name="connsiteY4378" fmla="*/ 697338 h 5893281"/>
                <a:gd name="connsiteX4379" fmla="*/ 2195276 w 10035679"/>
                <a:gd name="connsiteY4379" fmla="*/ 697338 h 5893281"/>
                <a:gd name="connsiteX4380" fmla="*/ 2229690 w 10035679"/>
                <a:gd name="connsiteY4380" fmla="*/ 693112 h 5893281"/>
                <a:gd name="connsiteX4381" fmla="*/ 2229690 w 10035679"/>
                <a:gd name="connsiteY4381" fmla="*/ 701564 h 5893281"/>
                <a:gd name="connsiteX4382" fmla="*/ 2233918 w 10035679"/>
                <a:gd name="connsiteY4382" fmla="*/ 711829 h 5893281"/>
                <a:gd name="connsiteX4383" fmla="*/ 2238144 w 10035679"/>
                <a:gd name="connsiteY4383" fmla="*/ 722092 h 5893281"/>
                <a:gd name="connsiteX4384" fmla="*/ 2238144 w 10035679"/>
                <a:gd name="connsiteY4384" fmla="*/ 730544 h 5893281"/>
                <a:gd name="connsiteX4385" fmla="*/ 2238144 w 10035679"/>
                <a:gd name="connsiteY4385" fmla="*/ 740808 h 5893281"/>
                <a:gd name="connsiteX4386" fmla="*/ 2238144 w 10035679"/>
                <a:gd name="connsiteY4386" fmla="*/ 746845 h 5893281"/>
                <a:gd name="connsiteX4387" fmla="*/ 2276784 w 10035679"/>
                <a:gd name="connsiteY4387" fmla="*/ 769788 h 5893281"/>
                <a:gd name="connsiteX4388" fmla="*/ 2320859 w 10035679"/>
                <a:gd name="connsiteY4388" fmla="*/ 780053 h 5893281"/>
                <a:gd name="connsiteX4389" fmla="*/ 2371574 w 10035679"/>
                <a:gd name="connsiteY4389" fmla="*/ 780053 h 5893281"/>
                <a:gd name="connsiteX4390" fmla="*/ 2420479 w 10035679"/>
                <a:gd name="connsiteY4390" fmla="*/ 780053 h 5893281"/>
                <a:gd name="connsiteX4391" fmla="*/ 2474817 w 10035679"/>
                <a:gd name="connsiteY4391" fmla="*/ 775827 h 5893281"/>
                <a:gd name="connsiteX4392" fmla="*/ 2519496 w 10035679"/>
                <a:gd name="connsiteY4392" fmla="*/ 780053 h 5893281"/>
                <a:gd name="connsiteX4393" fmla="*/ 2519496 w 10035679"/>
                <a:gd name="connsiteY4393" fmla="*/ 790317 h 5893281"/>
                <a:gd name="connsiteX4394" fmla="*/ 2523724 w 10035679"/>
                <a:gd name="connsiteY4394" fmla="*/ 800580 h 5893281"/>
                <a:gd name="connsiteX4395" fmla="*/ 2527950 w 10035679"/>
                <a:gd name="connsiteY4395" fmla="*/ 808429 h 5893281"/>
                <a:gd name="connsiteX4396" fmla="*/ 2527950 w 10035679"/>
                <a:gd name="connsiteY4396" fmla="*/ 812655 h 5893281"/>
                <a:gd name="connsiteX4397" fmla="*/ 2527950 w 10035679"/>
                <a:gd name="connsiteY4397" fmla="*/ 818694 h 5893281"/>
                <a:gd name="connsiteX4398" fmla="*/ 2527950 w 10035679"/>
                <a:gd name="connsiteY4398" fmla="*/ 827146 h 5893281"/>
                <a:gd name="connsiteX4399" fmla="*/ 2519496 w 10035679"/>
                <a:gd name="connsiteY4399" fmla="*/ 851900 h 5893281"/>
                <a:gd name="connsiteX4400" fmla="*/ 2499573 w 10035679"/>
                <a:gd name="connsiteY4400" fmla="*/ 851900 h 5893281"/>
                <a:gd name="connsiteX4401" fmla="*/ 2474817 w 10035679"/>
                <a:gd name="connsiteY4401" fmla="*/ 847674 h 5893281"/>
                <a:gd name="connsiteX4402" fmla="*/ 2456705 w 10035679"/>
                <a:gd name="connsiteY4402" fmla="*/ 843448 h 5893281"/>
                <a:gd name="connsiteX4403" fmla="*/ 2448856 w 10035679"/>
                <a:gd name="connsiteY4403" fmla="*/ 843448 h 5893281"/>
                <a:gd name="connsiteX4404" fmla="*/ 2442819 w 10035679"/>
                <a:gd name="connsiteY4404" fmla="*/ 847674 h 5893281"/>
                <a:gd name="connsiteX4405" fmla="*/ 2438593 w 10035679"/>
                <a:gd name="connsiteY4405" fmla="*/ 856126 h 5893281"/>
                <a:gd name="connsiteX4406" fmla="*/ 2434367 w 10035679"/>
                <a:gd name="connsiteY4406" fmla="*/ 857938 h 5893281"/>
                <a:gd name="connsiteX4407" fmla="*/ 2428328 w 10035679"/>
                <a:gd name="connsiteY4407" fmla="*/ 857938 h 5893281"/>
                <a:gd name="connsiteX4408" fmla="*/ 2424102 w 10035679"/>
                <a:gd name="connsiteY4408" fmla="*/ 862164 h 5893281"/>
                <a:gd name="connsiteX4409" fmla="*/ 2414442 w 10035679"/>
                <a:gd name="connsiteY4409" fmla="*/ 866391 h 5893281"/>
                <a:gd name="connsiteX4410" fmla="*/ 2404178 w 10035679"/>
                <a:gd name="connsiteY4410" fmla="*/ 866391 h 5893281"/>
                <a:gd name="connsiteX4411" fmla="*/ 2392102 w 10035679"/>
                <a:gd name="connsiteY4411" fmla="*/ 870617 h 5893281"/>
                <a:gd name="connsiteX4412" fmla="*/ 2386066 w 10035679"/>
                <a:gd name="connsiteY4412" fmla="*/ 872427 h 5893281"/>
                <a:gd name="connsiteX4413" fmla="*/ 2375800 w 10035679"/>
                <a:gd name="connsiteY4413" fmla="*/ 872427 h 5893281"/>
                <a:gd name="connsiteX4414" fmla="*/ 2363725 w 10035679"/>
                <a:gd name="connsiteY4414" fmla="*/ 872427 h 5893281"/>
                <a:gd name="connsiteX4415" fmla="*/ 2357688 w 10035679"/>
                <a:gd name="connsiteY4415" fmla="*/ 862164 h 5893281"/>
                <a:gd name="connsiteX4416" fmla="*/ 2353462 w 10035679"/>
                <a:gd name="connsiteY4416" fmla="*/ 851900 h 5893281"/>
                <a:gd name="connsiteX4417" fmla="*/ 2347423 w 10035679"/>
                <a:gd name="connsiteY4417" fmla="*/ 843448 h 5893281"/>
                <a:gd name="connsiteX4418" fmla="*/ 2347423 w 10035679"/>
                <a:gd name="connsiteY4418" fmla="*/ 851900 h 5893281"/>
                <a:gd name="connsiteX4419" fmla="*/ 2339576 w 10035679"/>
                <a:gd name="connsiteY4419" fmla="*/ 857938 h 5893281"/>
                <a:gd name="connsiteX4420" fmla="*/ 2335348 w 10035679"/>
                <a:gd name="connsiteY4420" fmla="*/ 866391 h 5893281"/>
                <a:gd name="connsiteX4421" fmla="*/ 2333537 w 10035679"/>
                <a:gd name="connsiteY4421" fmla="*/ 872427 h 5893281"/>
                <a:gd name="connsiteX4422" fmla="*/ 2314821 w 10035679"/>
                <a:gd name="connsiteY4422" fmla="*/ 872427 h 5893281"/>
                <a:gd name="connsiteX4423" fmla="*/ 2306973 w 10035679"/>
                <a:gd name="connsiteY4423" fmla="*/ 862164 h 5893281"/>
                <a:gd name="connsiteX4424" fmla="*/ 2300935 w 10035679"/>
                <a:gd name="connsiteY4424" fmla="*/ 847674 h 5893281"/>
                <a:gd name="connsiteX4425" fmla="*/ 2294898 w 10035679"/>
                <a:gd name="connsiteY4425" fmla="*/ 833183 h 5893281"/>
                <a:gd name="connsiteX4426" fmla="*/ 2290670 w 10035679"/>
                <a:gd name="connsiteY4426" fmla="*/ 843448 h 5893281"/>
                <a:gd name="connsiteX4427" fmla="*/ 2286444 w 10035679"/>
                <a:gd name="connsiteY4427" fmla="*/ 851900 h 5893281"/>
                <a:gd name="connsiteX4428" fmla="*/ 2282822 w 10035679"/>
                <a:gd name="connsiteY4428" fmla="*/ 856126 h 5893281"/>
                <a:gd name="connsiteX4429" fmla="*/ 2276784 w 10035679"/>
                <a:gd name="connsiteY4429" fmla="*/ 856126 h 5893281"/>
                <a:gd name="connsiteX4430" fmla="*/ 2268332 w 10035679"/>
                <a:gd name="connsiteY4430" fmla="*/ 851900 h 5893281"/>
                <a:gd name="connsiteX4431" fmla="*/ 2262295 w 10035679"/>
                <a:gd name="connsiteY4431" fmla="*/ 847674 h 5893281"/>
                <a:gd name="connsiteX4432" fmla="*/ 2258067 w 10035679"/>
                <a:gd name="connsiteY4432" fmla="*/ 843448 h 5893281"/>
                <a:gd name="connsiteX4433" fmla="*/ 2258067 w 10035679"/>
                <a:gd name="connsiteY4433" fmla="*/ 841635 h 5893281"/>
                <a:gd name="connsiteX4434" fmla="*/ 2258067 w 10035679"/>
                <a:gd name="connsiteY4434" fmla="*/ 837409 h 5893281"/>
                <a:gd name="connsiteX4435" fmla="*/ 2258067 w 10035679"/>
                <a:gd name="connsiteY4435" fmla="*/ 833183 h 5893281"/>
                <a:gd name="connsiteX4436" fmla="*/ 2258067 w 10035679"/>
                <a:gd name="connsiteY4436" fmla="*/ 828957 h 5893281"/>
                <a:gd name="connsiteX4437" fmla="*/ 2254446 w 10035679"/>
                <a:gd name="connsiteY4437" fmla="*/ 827146 h 5893281"/>
                <a:gd name="connsiteX4438" fmla="*/ 2252030 w 10035679"/>
                <a:gd name="connsiteY4438" fmla="*/ 827146 h 5893281"/>
                <a:gd name="connsiteX4439" fmla="*/ 2248407 w 10035679"/>
                <a:gd name="connsiteY4439" fmla="*/ 828957 h 5893281"/>
                <a:gd name="connsiteX4440" fmla="*/ 2239955 w 10035679"/>
                <a:gd name="connsiteY4440" fmla="*/ 828957 h 5893281"/>
                <a:gd name="connsiteX4441" fmla="*/ 2229690 w 10035679"/>
                <a:gd name="connsiteY4441" fmla="*/ 833183 h 5893281"/>
                <a:gd name="connsiteX4442" fmla="*/ 2223653 w 10035679"/>
                <a:gd name="connsiteY4442" fmla="*/ 833183 h 5893281"/>
                <a:gd name="connsiteX4443" fmla="*/ 2211578 w 10035679"/>
                <a:gd name="connsiteY4443" fmla="*/ 837409 h 5893281"/>
                <a:gd name="connsiteX4444" fmla="*/ 2209767 w 10035679"/>
                <a:gd name="connsiteY4444" fmla="*/ 833183 h 5893281"/>
                <a:gd name="connsiteX4445" fmla="*/ 2205541 w 10035679"/>
                <a:gd name="connsiteY4445" fmla="*/ 833183 h 5893281"/>
                <a:gd name="connsiteX4446" fmla="*/ 2197692 w 10035679"/>
                <a:gd name="connsiteY4446" fmla="*/ 828957 h 5893281"/>
                <a:gd name="connsiteX4447" fmla="*/ 2195276 w 10035679"/>
                <a:gd name="connsiteY4447" fmla="*/ 827146 h 5893281"/>
                <a:gd name="connsiteX4448" fmla="*/ 2187427 w 10035679"/>
                <a:gd name="connsiteY4448" fmla="*/ 822920 h 5893281"/>
                <a:gd name="connsiteX4449" fmla="*/ 2183201 w 10035679"/>
                <a:gd name="connsiteY4449" fmla="*/ 818694 h 5893281"/>
                <a:gd name="connsiteX4450" fmla="*/ 2187427 w 10035679"/>
                <a:gd name="connsiteY4450" fmla="*/ 798165 h 5893281"/>
                <a:gd name="connsiteX4451" fmla="*/ 2183201 w 10035679"/>
                <a:gd name="connsiteY4451" fmla="*/ 783676 h 5893281"/>
                <a:gd name="connsiteX4452" fmla="*/ 2177164 w 10035679"/>
                <a:gd name="connsiteY4452" fmla="*/ 771601 h 5893281"/>
                <a:gd name="connsiteX4453" fmla="*/ 2169315 w 10035679"/>
                <a:gd name="connsiteY4453" fmla="*/ 755299 h 5893281"/>
                <a:gd name="connsiteX4454" fmla="*/ 2169315 w 10035679"/>
                <a:gd name="connsiteY4454" fmla="*/ 732356 h 5893281"/>
                <a:gd name="connsiteX4455" fmla="*/ 2134901 w 10035679"/>
                <a:gd name="connsiteY4455" fmla="*/ 730544 h 5893281"/>
                <a:gd name="connsiteX4456" fmla="*/ 2102297 w 10035679"/>
                <a:gd name="connsiteY4456" fmla="*/ 717865 h 5893281"/>
                <a:gd name="connsiteX4457" fmla="*/ 2073920 w 10035679"/>
                <a:gd name="connsiteY4457" fmla="*/ 707603 h 5893281"/>
                <a:gd name="connsiteX4458" fmla="*/ 2072109 w 10035679"/>
                <a:gd name="connsiteY4458" fmla="*/ 703980 h 5893281"/>
                <a:gd name="connsiteX4459" fmla="*/ 2072109 w 10035679"/>
                <a:gd name="connsiteY4459" fmla="*/ 701564 h 5893281"/>
                <a:gd name="connsiteX4460" fmla="*/ 2072109 w 10035679"/>
                <a:gd name="connsiteY4460" fmla="*/ 697338 h 5893281"/>
                <a:gd name="connsiteX4461" fmla="*/ 2067883 w 10035679"/>
                <a:gd name="connsiteY4461" fmla="*/ 693112 h 5893281"/>
                <a:gd name="connsiteX4462" fmla="*/ 2067883 w 10035679"/>
                <a:gd name="connsiteY4462" fmla="*/ 682847 h 5893281"/>
                <a:gd name="connsiteX4463" fmla="*/ 2082374 w 10035679"/>
                <a:gd name="connsiteY4463" fmla="*/ 679226 h 5893281"/>
                <a:gd name="connsiteX4464" fmla="*/ 2100486 w 10035679"/>
                <a:gd name="connsiteY4464" fmla="*/ 679226 h 5893281"/>
                <a:gd name="connsiteX4465" fmla="*/ 2120411 w 10035679"/>
                <a:gd name="connsiteY4465" fmla="*/ 674998 h 5893281"/>
                <a:gd name="connsiteX4466" fmla="*/ 2126447 w 10035679"/>
                <a:gd name="connsiteY4466" fmla="*/ 672585 h 5893281"/>
                <a:gd name="connsiteX4467" fmla="*/ 2134901 w 10035679"/>
                <a:gd name="connsiteY4467" fmla="*/ 672585 h 5893281"/>
                <a:gd name="connsiteX4468" fmla="*/ 1834833 w 10035679"/>
                <a:gd name="connsiteY4468" fmla="*/ 660510 h 5893281"/>
                <a:gd name="connsiteX4469" fmla="*/ 1849323 w 10035679"/>
                <a:gd name="connsiteY4469" fmla="*/ 668962 h 5893281"/>
                <a:gd name="connsiteX4470" fmla="*/ 1863210 w 10035679"/>
                <a:gd name="connsiteY4470" fmla="*/ 675000 h 5893281"/>
                <a:gd name="connsiteX4471" fmla="*/ 1869246 w 10035679"/>
                <a:gd name="connsiteY4471" fmla="*/ 687076 h 5893281"/>
                <a:gd name="connsiteX4472" fmla="*/ 1877701 w 10035679"/>
                <a:gd name="connsiteY4472" fmla="*/ 701564 h 5893281"/>
                <a:gd name="connsiteX4473" fmla="*/ 1879511 w 10035679"/>
                <a:gd name="connsiteY4473" fmla="*/ 716055 h 5893281"/>
                <a:gd name="connsiteX4474" fmla="*/ 1859586 w 10035679"/>
                <a:gd name="connsiteY4474" fmla="*/ 716055 h 5893281"/>
                <a:gd name="connsiteX4475" fmla="*/ 1859586 w 10035679"/>
                <a:gd name="connsiteY4475" fmla="*/ 707603 h 5893281"/>
                <a:gd name="connsiteX4476" fmla="*/ 1849323 w 10035679"/>
                <a:gd name="connsiteY4476" fmla="*/ 701564 h 5893281"/>
                <a:gd name="connsiteX4477" fmla="*/ 1845097 w 10035679"/>
                <a:gd name="connsiteY4477" fmla="*/ 693112 h 5893281"/>
                <a:gd name="connsiteX4478" fmla="*/ 1840869 w 10035679"/>
                <a:gd name="connsiteY4478" fmla="*/ 687076 h 5893281"/>
                <a:gd name="connsiteX4479" fmla="*/ 1837248 w 10035679"/>
                <a:gd name="connsiteY4479" fmla="*/ 675000 h 5893281"/>
                <a:gd name="connsiteX4480" fmla="*/ 1614463 w 10035679"/>
                <a:gd name="connsiteY4480" fmla="*/ 644210 h 5893281"/>
                <a:gd name="connsiteX4481" fmla="*/ 1632575 w 10035679"/>
                <a:gd name="connsiteY4481" fmla="*/ 646021 h 5893281"/>
                <a:gd name="connsiteX4482" fmla="*/ 1646463 w 10035679"/>
                <a:gd name="connsiteY4482" fmla="*/ 646021 h 5893281"/>
                <a:gd name="connsiteX4483" fmla="*/ 1660951 w 10035679"/>
                <a:gd name="connsiteY4483" fmla="*/ 650247 h 5893281"/>
                <a:gd name="connsiteX4484" fmla="*/ 1671216 w 10035679"/>
                <a:gd name="connsiteY4484" fmla="*/ 654475 h 5893281"/>
                <a:gd name="connsiteX4485" fmla="*/ 1665178 w 10035679"/>
                <a:gd name="connsiteY4485" fmla="*/ 664737 h 5893281"/>
                <a:gd name="connsiteX4486" fmla="*/ 1656725 w 10035679"/>
                <a:gd name="connsiteY4486" fmla="*/ 675002 h 5893281"/>
                <a:gd name="connsiteX4487" fmla="*/ 1650689 w 10035679"/>
                <a:gd name="connsiteY4487" fmla="*/ 682851 h 5893281"/>
                <a:gd name="connsiteX4488" fmla="*/ 1640424 w 10035679"/>
                <a:gd name="connsiteY4488" fmla="*/ 693114 h 5893281"/>
                <a:gd name="connsiteX4489" fmla="*/ 1628349 w 10035679"/>
                <a:gd name="connsiteY4489" fmla="*/ 701566 h 5893281"/>
                <a:gd name="connsiteX4490" fmla="*/ 1618086 w 10035679"/>
                <a:gd name="connsiteY4490" fmla="*/ 703982 h 5893281"/>
                <a:gd name="connsiteX4491" fmla="*/ 1612048 w 10035679"/>
                <a:gd name="connsiteY4491" fmla="*/ 703982 h 5893281"/>
                <a:gd name="connsiteX4492" fmla="*/ 1599972 w 10035679"/>
                <a:gd name="connsiteY4492" fmla="*/ 701566 h 5893281"/>
                <a:gd name="connsiteX4493" fmla="*/ 1593936 w 10035679"/>
                <a:gd name="connsiteY4493" fmla="*/ 693114 h 5893281"/>
                <a:gd name="connsiteX4494" fmla="*/ 1589710 w 10035679"/>
                <a:gd name="connsiteY4494" fmla="*/ 687077 h 5893281"/>
                <a:gd name="connsiteX4495" fmla="*/ 1586086 w 10035679"/>
                <a:gd name="connsiteY4495" fmla="*/ 679228 h 5893281"/>
                <a:gd name="connsiteX4496" fmla="*/ 1586086 w 10035679"/>
                <a:gd name="connsiteY4496" fmla="*/ 668964 h 5893281"/>
                <a:gd name="connsiteX4497" fmla="*/ 1599972 w 10035679"/>
                <a:gd name="connsiteY4497" fmla="*/ 658701 h 5893281"/>
                <a:gd name="connsiteX4498" fmla="*/ 2215805 w 10035679"/>
                <a:gd name="connsiteY4498" fmla="*/ 644210 h 5893281"/>
                <a:gd name="connsiteX4499" fmla="*/ 2248408 w 10035679"/>
                <a:gd name="connsiteY4499" fmla="*/ 644210 h 5893281"/>
                <a:gd name="connsiteX4500" fmla="*/ 2248408 w 10035679"/>
                <a:gd name="connsiteY4500" fmla="*/ 660513 h 5893281"/>
                <a:gd name="connsiteX4501" fmla="*/ 2215805 w 10035679"/>
                <a:gd name="connsiteY4501" fmla="*/ 660513 h 5893281"/>
                <a:gd name="connsiteX4502" fmla="*/ 2106525 w 10035679"/>
                <a:gd name="connsiteY4502" fmla="*/ 629719 h 5893281"/>
                <a:gd name="connsiteX4503" fmla="*/ 2116790 w 10035679"/>
                <a:gd name="connsiteY4503" fmla="*/ 629719 h 5893281"/>
                <a:gd name="connsiteX4504" fmla="*/ 2124638 w 10035679"/>
                <a:gd name="connsiteY4504" fmla="*/ 629719 h 5893281"/>
                <a:gd name="connsiteX4505" fmla="*/ 2130676 w 10035679"/>
                <a:gd name="connsiteY4505" fmla="*/ 629719 h 5893281"/>
                <a:gd name="connsiteX4506" fmla="*/ 2134903 w 10035679"/>
                <a:gd name="connsiteY4506" fmla="*/ 629719 h 5893281"/>
                <a:gd name="connsiteX4507" fmla="*/ 2140940 w 10035679"/>
                <a:gd name="connsiteY4507" fmla="*/ 629719 h 5893281"/>
                <a:gd name="connsiteX4508" fmla="*/ 2148789 w 10035679"/>
                <a:gd name="connsiteY4508" fmla="*/ 629719 h 5893281"/>
                <a:gd name="connsiteX4509" fmla="*/ 2159054 w 10035679"/>
                <a:gd name="connsiteY4509" fmla="*/ 629719 h 5893281"/>
                <a:gd name="connsiteX4510" fmla="*/ 2159054 w 10035679"/>
                <a:gd name="connsiteY4510" fmla="*/ 644211 h 5893281"/>
                <a:gd name="connsiteX4511" fmla="*/ 2112562 w 10035679"/>
                <a:gd name="connsiteY4511" fmla="*/ 654475 h 5893281"/>
                <a:gd name="connsiteX4512" fmla="*/ 1671217 w 10035679"/>
                <a:gd name="connsiteY4512" fmla="*/ 606777 h 5893281"/>
                <a:gd name="connsiteX4513" fmla="*/ 1685103 w 10035679"/>
                <a:gd name="connsiteY4513" fmla="*/ 611003 h 5893281"/>
                <a:gd name="connsiteX4514" fmla="*/ 1699594 w 10035679"/>
                <a:gd name="connsiteY4514" fmla="*/ 615229 h 5893281"/>
                <a:gd name="connsiteX4515" fmla="*/ 1711669 w 10035679"/>
                <a:gd name="connsiteY4515" fmla="*/ 621267 h 5893281"/>
                <a:gd name="connsiteX4516" fmla="*/ 1703215 w 10035679"/>
                <a:gd name="connsiteY4516" fmla="*/ 621267 h 5893281"/>
                <a:gd name="connsiteX4517" fmla="*/ 1685103 w 10035679"/>
                <a:gd name="connsiteY4517" fmla="*/ 629720 h 5893281"/>
                <a:gd name="connsiteX4518" fmla="*/ 1665179 w 10035679"/>
                <a:gd name="connsiteY4518" fmla="*/ 629720 h 5893281"/>
                <a:gd name="connsiteX4519" fmla="*/ 1640425 w 10035679"/>
                <a:gd name="connsiteY4519" fmla="*/ 629720 h 5893281"/>
                <a:gd name="connsiteX4520" fmla="*/ 1640425 w 10035679"/>
                <a:gd name="connsiteY4520" fmla="*/ 621267 h 5893281"/>
                <a:gd name="connsiteX4521" fmla="*/ 1646462 w 10035679"/>
                <a:gd name="connsiteY4521" fmla="*/ 621267 h 5893281"/>
                <a:gd name="connsiteX4522" fmla="*/ 1654916 w 10035679"/>
                <a:gd name="connsiteY4522" fmla="*/ 615229 h 5893281"/>
                <a:gd name="connsiteX4523" fmla="*/ 1665179 w 10035679"/>
                <a:gd name="connsiteY4523" fmla="*/ 611003 h 5893281"/>
                <a:gd name="connsiteX4524" fmla="*/ 6634703 w 10035679"/>
                <a:gd name="connsiteY4524" fmla="*/ 603153 h 5893281"/>
                <a:gd name="connsiteX4525" fmla="*/ 6669118 w 10035679"/>
                <a:gd name="connsiteY4525" fmla="*/ 606776 h 5893281"/>
                <a:gd name="connsiteX4526" fmla="*/ 6677570 w 10035679"/>
                <a:gd name="connsiteY4526" fmla="*/ 615228 h 5893281"/>
                <a:gd name="connsiteX4527" fmla="*/ 6681193 w 10035679"/>
                <a:gd name="connsiteY4527" fmla="*/ 621265 h 5893281"/>
                <a:gd name="connsiteX4528" fmla="*/ 6687230 w 10035679"/>
                <a:gd name="connsiteY4528" fmla="*/ 629719 h 5893281"/>
                <a:gd name="connsiteX4529" fmla="*/ 6683607 w 10035679"/>
                <a:gd name="connsiteY4529" fmla="*/ 635756 h 5893281"/>
                <a:gd name="connsiteX4530" fmla="*/ 6683607 w 10035679"/>
                <a:gd name="connsiteY4530" fmla="*/ 639982 h 5893281"/>
                <a:gd name="connsiteX4531" fmla="*/ 6681193 w 10035679"/>
                <a:gd name="connsiteY4531" fmla="*/ 644208 h 5893281"/>
                <a:gd name="connsiteX4532" fmla="*/ 6658853 w 10035679"/>
                <a:gd name="connsiteY4532" fmla="*/ 672585 h 5893281"/>
                <a:gd name="connsiteX4533" fmla="*/ 6630477 w 10035679"/>
                <a:gd name="connsiteY4533" fmla="*/ 693112 h 5893281"/>
                <a:gd name="connsiteX4534" fmla="*/ 6598479 w 10035679"/>
                <a:gd name="connsiteY4534" fmla="*/ 711829 h 5893281"/>
                <a:gd name="connsiteX4535" fmla="*/ 6559837 w 10035679"/>
                <a:gd name="connsiteY4535" fmla="*/ 726320 h 5893281"/>
                <a:gd name="connsiteX4536" fmla="*/ 6525424 w 10035679"/>
                <a:gd name="connsiteY4536" fmla="*/ 740811 h 5893281"/>
                <a:gd name="connsiteX4537" fmla="*/ 6492821 w 10035679"/>
                <a:gd name="connsiteY4537" fmla="*/ 755300 h 5893281"/>
                <a:gd name="connsiteX4538" fmla="*/ 6458405 w 10035679"/>
                <a:gd name="connsiteY4538" fmla="*/ 783677 h 5893281"/>
                <a:gd name="connsiteX4539" fmla="*/ 6417953 w 10035679"/>
                <a:gd name="connsiteY4539" fmla="*/ 827147 h 5893281"/>
                <a:gd name="connsiteX4540" fmla="*/ 6377503 w 10035679"/>
                <a:gd name="connsiteY4540" fmla="*/ 876656 h 5893281"/>
                <a:gd name="connsiteX4541" fmla="*/ 6337049 w 10035679"/>
                <a:gd name="connsiteY4541" fmla="*/ 934013 h 5893281"/>
                <a:gd name="connsiteX4542" fmla="*/ 6306861 w 10035679"/>
                <a:gd name="connsiteY4542" fmla="*/ 991974 h 5893281"/>
                <a:gd name="connsiteX4543" fmla="*/ 6284523 w 10035679"/>
                <a:gd name="connsiteY4543" fmla="*/ 1049331 h 5893281"/>
                <a:gd name="connsiteX4544" fmla="*/ 6274259 w 10035679"/>
                <a:gd name="connsiteY4544" fmla="*/ 1103066 h 5893281"/>
                <a:gd name="connsiteX4545" fmla="*/ 6278485 w 10035679"/>
                <a:gd name="connsiteY4545" fmla="*/ 1121180 h 5893281"/>
                <a:gd name="connsiteX4546" fmla="*/ 6292371 w 10035679"/>
                <a:gd name="connsiteY4546" fmla="*/ 1141709 h 5893281"/>
                <a:gd name="connsiteX4547" fmla="*/ 6308674 w 10035679"/>
                <a:gd name="connsiteY4547" fmla="*/ 1164653 h 5893281"/>
                <a:gd name="connsiteX4548" fmla="*/ 6331012 w 10035679"/>
                <a:gd name="connsiteY4548" fmla="*/ 1180952 h 5893281"/>
                <a:gd name="connsiteX4549" fmla="*/ 6331012 w 10035679"/>
                <a:gd name="connsiteY4549" fmla="*/ 1189406 h 5893281"/>
                <a:gd name="connsiteX4550" fmla="*/ 6320749 w 10035679"/>
                <a:gd name="connsiteY4550" fmla="*/ 1189406 h 5893281"/>
                <a:gd name="connsiteX4551" fmla="*/ 6312900 w 10035679"/>
                <a:gd name="connsiteY4551" fmla="*/ 1207518 h 5893281"/>
                <a:gd name="connsiteX4552" fmla="*/ 6284523 w 10035679"/>
                <a:gd name="connsiteY4552" fmla="*/ 1195443 h 5893281"/>
                <a:gd name="connsiteX4553" fmla="*/ 6251920 w 10035679"/>
                <a:gd name="connsiteY4553" fmla="*/ 1189406 h 5893281"/>
                <a:gd name="connsiteX4554" fmla="*/ 6241656 w 10035679"/>
                <a:gd name="connsiteY4554" fmla="*/ 1160424 h 5893281"/>
                <a:gd name="connsiteX4555" fmla="*/ 6223544 w 10035679"/>
                <a:gd name="connsiteY4555" fmla="*/ 1135671 h 5893281"/>
                <a:gd name="connsiteX4556" fmla="*/ 6207242 w 10035679"/>
                <a:gd name="connsiteY4556" fmla="*/ 1116954 h 5893281"/>
                <a:gd name="connsiteX4557" fmla="*/ 6189128 w 10035679"/>
                <a:gd name="connsiteY4557" fmla="*/ 1098840 h 5893281"/>
                <a:gd name="connsiteX4558" fmla="*/ 6175242 w 10035679"/>
                <a:gd name="connsiteY4558" fmla="*/ 1069861 h 5893281"/>
                <a:gd name="connsiteX4559" fmla="*/ 6195167 w 10035679"/>
                <a:gd name="connsiteY4559" fmla="*/ 1055369 h 5893281"/>
                <a:gd name="connsiteX4560" fmla="*/ 6207242 w 10035679"/>
                <a:gd name="connsiteY4560" fmla="*/ 1049331 h 5893281"/>
                <a:gd name="connsiteX4561" fmla="*/ 6207242 w 10035679"/>
                <a:gd name="connsiteY4561" fmla="*/ 1039068 h 5893281"/>
                <a:gd name="connsiteX4562" fmla="*/ 6203619 w 10035679"/>
                <a:gd name="connsiteY4562" fmla="*/ 1030616 h 5893281"/>
                <a:gd name="connsiteX4563" fmla="*/ 6199393 w 10035679"/>
                <a:gd name="connsiteY4563" fmla="*/ 1016125 h 5893281"/>
                <a:gd name="connsiteX4564" fmla="*/ 6203619 w 10035679"/>
                <a:gd name="connsiteY4564" fmla="*/ 1002239 h 5893281"/>
                <a:gd name="connsiteX4565" fmla="*/ 6213279 w 10035679"/>
                <a:gd name="connsiteY4565" fmla="*/ 983522 h 5893281"/>
                <a:gd name="connsiteX4566" fmla="*/ 6227770 w 10035679"/>
                <a:gd name="connsiteY4566" fmla="*/ 973257 h 5893281"/>
                <a:gd name="connsiteX4567" fmla="*/ 6241656 w 10035679"/>
                <a:gd name="connsiteY4567" fmla="*/ 958768 h 5893281"/>
                <a:gd name="connsiteX4568" fmla="*/ 6251920 w 10035679"/>
                <a:gd name="connsiteY4568" fmla="*/ 938239 h 5893281"/>
                <a:gd name="connsiteX4569" fmla="*/ 6245882 w 10035679"/>
                <a:gd name="connsiteY4569" fmla="*/ 934013 h 5893281"/>
                <a:gd name="connsiteX4570" fmla="*/ 6238033 w 10035679"/>
                <a:gd name="connsiteY4570" fmla="*/ 929787 h 5893281"/>
                <a:gd name="connsiteX4571" fmla="*/ 6238033 w 10035679"/>
                <a:gd name="connsiteY4571" fmla="*/ 927976 h 5893281"/>
                <a:gd name="connsiteX4572" fmla="*/ 6235619 w 10035679"/>
                <a:gd name="connsiteY4572" fmla="*/ 927976 h 5893281"/>
                <a:gd name="connsiteX4573" fmla="*/ 6235619 w 10035679"/>
                <a:gd name="connsiteY4573" fmla="*/ 923750 h 5893281"/>
                <a:gd name="connsiteX4574" fmla="*/ 6235619 w 10035679"/>
                <a:gd name="connsiteY4574" fmla="*/ 919524 h 5893281"/>
                <a:gd name="connsiteX4575" fmla="*/ 6251920 w 10035679"/>
                <a:gd name="connsiteY4575" fmla="*/ 901410 h 5893281"/>
                <a:gd name="connsiteX4576" fmla="*/ 6270032 w 10035679"/>
                <a:gd name="connsiteY4576" fmla="*/ 884505 h 5893281"/>
                <a:gd name="connsiteX4577" fmla="*/ 6280295 w 10035679"/>
                <a:gd name="connsiteY4577" fmla="*/ 857939 h 5893281"/>
                <a:gd name="connsiteX4578" fmla="*/ 6284523 w 10035679"/>
                <a:gd name="connsiteY4578" fmla="*/ 851903 h 5893281"/>
                <a:gd name="connsiteX4579" fmla="*/ 6280295 w 10035679"/>
                <a:gd name="connsiteY4579" fmla="*/ 841638 h 5893281"/>
                <a:gd name="connsiteX4580" fmla="*/ 6280295 w 10035679"/>
                <a:gd name="connsiteY4580" fmla="*/ 833186 h 5893281"/>
                <a:gd name="connsiteX4581" fmla="*/ 6278485 w 10035679"/>
                <a:gd name="connsiteY4581" fmla="*/ 828960 h 5893281"/>
                <a:gd name="connsiteX4582" fmla="*/ 6278485 w 10035679"/>
                <a:gd name="connsiteY4582" fmla="*/ 818695 h 5893281"/>
                <a:gd name="connsiteX4583" fmla="*/ 6278485 w 10035679"/>
                <a:gd name="connsiteY4583" fmla="*/ 812658 h 5893281"/>
                <a:gd name="connsiteX4584" fmla="*/ 6280295 w 10035679"/>
                <a:gd name="connsiteY4584" fmla="*/ 800583 h 5893281"/>
                <a:gd name="connsiteX4585" fmla="*/ 6308674 w 10035679"/>
                <a:gd name="connsiteY4585" fmla="*/ 769791 h 5893281"/>
                <a:gd name="connsiteX4586" fmla="*/ 6344898 w 10035679"/>
                <a:gd name="connsiteY4586" fmla="*/ 736585 h 5893281"/>
                <a:gd name="connsiteX4587" fmla="*/ 6389576 w 10035679"/>
                <a:gd name="connsiteY4587" fmla="*/ 703980 h 5893281"/>
                <a:gd name="connsiteX4588" fmla="*/ 6436067 w 10035679"/>
                <a:gd name="connsiteY4588" fmla="*/ 679226 h 5893281"/>
                <a:gd name="connsiteX4589" fmla="*/ 6474707 w 10035679"/>
                <a:gd name="connsiteY4589" fmla="*/ 660509 h 5893281"/>
                <a:gd name="connsiteX4590" fmla="*/ 6539310 w 10035679"/>
                <a:gd name="connsiteY4590" fmla="*/ 660509 h 5893281"/>
                <a:gd name="connsiteX4591" fmla="*/ 6559837 w 10035679"/>
                <a:gd name="connsiteY4591" fmla="*/ 650247 h 5893281"/>
                <a:gd name="connsiteX4592" fmla="*/ 6574328 w 10035679"/>
                <a:gd name="connsiteY4592" fmla="*/ 639982 h 5893281"/>
                <a:gd name="connsiteX4593" fmla="*/ 6583988 w 10035679"/>
                <a:gd name="connsiteY4593" fmla="*/ 625491 h 5893281"/>
                <a:gd name="connsiteX4594" fmla="*/ 6596063 w 10035679"/>
                <a:gd name="connsiteY4594" fmla="*/ 617039 h 5893281"/>
                <a:gd name="connsiteX4595" fmla="*/ 6610554 w 10035679"/>
                <a:gd name="connsiteY4595" fmla="*/ 611002 h 5893281"/>
                <a:gd name="connsiteX4596" fmla="*/ 2035281 w 10035679"/>
                <a:gd name="connsiteY4596" fmla="*/ 549420 h 5893281"/>
                <a:gd name="connsiteX4597" fmla="*/ 2067886 w 10035679"/>
                <a:gd name="connsiteY4597" fmla="*/ 549420 h 5893281"/>
                <a:gd name="connsiteX4598" fmla="*/ 2078149 w 10035679"/>
                <a:gd name="connsiteY4598" fmla="*/ 563911 h 5893281"/>
                <a:gd name="connsiteX4599" fmla="*/ 2092034 w 10035679"/>
                <a:gd name="connsiteY4599" fmla="*/ 578400 h 5893281"/>
                <a:gd name="connsiteX4600" fmla="*/ 2106525 w 10035679"/>
                <a:gd name="connsiteY4600" fmla="*/ 588665 h 5893281"/>
                <a:gd name="connsiteX4601" fmla="*/ 2100489 w 10035679"/>
                <a:gd name="connsiteY4601" fmla="*/ 596515 h 5893281"/>
                <a:gd name="connsiteX4602" fmla="*/ 2096263 w 10035679"/>
                <a:gd name="connsiteY4602" fmla="*/ 600741 h 5893281"/>
                <a:gd name="connsiteX4603" fmla="*/ 2092034 w 10035679"/>
                <a:gd name="connsiteY4603" fmla="*/ 603156 h 5893281"/>
                <a:gd name="connsiteX4604" fmla="*/ 2088413 w 10035679"/>
                <a:gd name="connsiteY4604" fmla="*/ 611004 h 5893281"/>
                <a:gd name="connsiteX4605" fmla="*/ 2085998 w 10035679"/>
                <a:gd name="connsiteY4605" fmla="*/ 617043 h 5893281"/>
                <a:gd name="connsiteX4606" fmla="*/ 2082375 w 10035679"/>
                <a:gd name="connsiteY4606" fmla="*/ 629721 h 5893281"/>
                <a:gd name="connsiteX4607" fmla="*/ 2072112 w 10035679"/>
                <a:gd name="connsiteY4607" fmla="*/ 629721 h 5893281"/>
                <a:gd name="connsiteX4608" fmla="*/ 2057621 w 10035679"/>
                <a:gd name="connsiteY4608" fmla="*/ 629721 h 5893281"/>
                <a:gd name="connsiteX4609" fmla="*/ 2049772 w 10035679"/>
                <a:gd name="connsiteY4609" fmla="*/ 625495 h 5893281"/>
                <a:gd name="connsiteX4610" fmla="*/ 2039509 w 10035679"/>
                <a:gd name="connsiteY4610" fmla="*/ 625495 h 5893281"/>
                <a:gd name="connsiteX4611" fmla="*/ 2029244 w 10035679"/>
                <a:gd name="connsiteY4611" fmla="*/ 621269 h 5893281"/>
                <a:gd name="connsiteX4612" fmla="*/ 2029244 w 10035679"/>
                <a:gd name="connsiteY4612" fmla="*/ 606778 h 5893281"/>
                <a:gd name="connsiteX4613" fmla="*/ 2031660 w 10035679"/>
                <a:gd name="connsiteY4613" fmla="*/ 596515 h 5893281"/>
                <a:gd name="connsiteX4614" fmla="*/ 2035281 w 10035679"/>
                <a:gd name="connsiteY4614" fmla="*/ 582023 h 5893281"/>
                <a:gd name="connsiteX4615" fmla="*/ 2035281 w 10035679"/>
                <a:gd name="connsiteY4615" fmla="*/ 568137 h 5893281"/>
                <a:gd name="connsiteX4616" fmla="*/ 7636340 w 10035679"/>
                <a:gd name="connsiteY4616" fmla="*/ 516211 h 5893281"/>
                <a:gd name="connsiteX4617" fmla="*/ 7674981 w 10035679"/>
                <a:gd name="connsiteY4617" fmla="*/ 516211 h 5893281"/>
                <a:gd name="connsiteX4618" fmla="*/ 7682830 w 10035679"/>
                <a:gd name="connsiteY4618" fmla="*/ 526476 h 5893281"/>
                <a:gd name="connsiteX4619" fmla="*/ 7684641 w 10035679"/>
                <a:gd name="connsiteY4619" fmla="*/ 530702 h 5893281"/>
                <a:gd name="connsiteX4620" fmla="*/ 7688867 w 10035679"/>
                <a:gd name="connsiteY4620" fmla="*/ 536738 h 5893281"/>
                <a:gd name="connsiteX4621" fmla="*/ 7696716 w 10035679"/>
                <a:gd name="connsiteY4621" fmla="*/ 545191 h 5893281"/>
                <a:gd name="connsiteX4622" fmla="*/ 7698527 w 10035679"/>
                <a:gd name="connsiteY4622" fmla="*/ 555455 h 5893281"/>
                <a:gd name="connsiteX4623" fmla="*/ 7688264 w 10035679"/>
                <a:gd name="connsiteY4623" fmla="*/ 559681 h 5893281"/>
                <a:gd name="connsiteX4624" fmla="*/ 7684036 w 10035679"/>
                <a:gd name="connsiteY4624" fmla="*/ 561492 h 5893281"/>
                <a:gd name="connsiteX4625" fmla="*/ 7677999 w 10035679"/>
                <a:gd name="connsiteY4625" fmla="*/ 565720 h 5893281"/>
                <a:gd name="connsiteX4626" fmla="*/ 7673773 w 10035679"/>
                <a:gd name="connsiteY4626" fmla="*/ 571757 h 5893281"/>
                <a:gd name="connsiteX4627" fmla="*/ 7669547 w 10035679"/>
                <a:gd name="connsiteY4627" fmla="*/ 575983 h 5893281"/>
                <a:gd name="connsiteX4628" fmla="*/ 7667735 w 10035679"/>
                <a:gd name="connsiteY4628" fmla="*/ 586248 h 5893281"/>
                <a:gd name="connsiteX4629" fmla="*/ 7696111 w 10035679"/>
                <a:gd name="connsiteY4629" fmla="*/ 594700 h 5893281"/>
                <a:gd name="connsiteX4630" fmla="*/ 7709999 w 10035679"/>
                <a:gd name="connsiteY4630" fmla="*/ 600736 h 5893281"/>
                <a:gd name="connsiteX4631" fmla="*/ 7723885 w 10035679"/>
                <a:gd name="connsiteY4631" fmla="*/ 615227 h 5893281"/>
                <a:gd name="connsiteX4632" fmla="*/ 7737771 w 10035679"/>
                <a:gd name="connsiteY4632" fmla="*/ 633944 h 5893281"/>
                <a:gd name="connsiteX4633" fmla="*/ 7761922 w 10035679"/>
                <a:gd name="connsiteY4633" fmla="*/ 623679 h 5893281"/>
                <a:gd name="connsiteX4634" fmla="*/ 7786073 w 10035679"/>
                <a:gd name="connsiteY4634" fmla="*/ 619453 h 5893281"/>
                <a:gd name="connsiteX4635" fmla="*/ 7814449 w 10035679"/>
                <a:gd name="connsiteY4635" fmla="*/ 615227 h 5893281"/>
                <a:gd name="connsiteX4636" fmla="*/ 7847052 w 10035679"/>
                <a:gd name="connsiteY4636" fmla="*/ 604964 h 5893281"/>
                <a:gd name="connsiteX4637" fmla="*/ 7848863 w 10035679"/>
                <a:gd name="connsiteY4637" fmla="*/ 600736 h 5893281"/>
                <a:gd name="connsiteX4638" fmla="*/ 7853089 w 10035679"/>
                <a:gd name="connsiteY4638" fmla="*/ 604964 h 5893281"/>
                <a:gd name="connsiteX4639" fmla="*/ 7853089 w 10035679"/>
                <a:gd name="connsiteY4639" fmla="*/ 609190 h 5893281"/>
                <a:gd name="connsiteX4640" fmla="*/ 7853089 w 10035679"/>
                <a:gd name="connsiteY4640" fmla="*/ 613417 h 5893281"/>
                <a:gd name="connsiteX4641" fmla="*/ 7881466 w 10035679"/>
                <a:gd name="connsiteY4641" fmla="*/ 627905 h 5893281"/>
                <a:gd name="connsiteX4642" fmla="*/ 7903806 w 10035679"/>
                <a:gd name="connsiteY4642" fmla="*/ 644209 h 5893281"/>
                <a:gd name="connsiteX4643" fmla="*/ 7920107 w 10035679"/>
                <a:gd name="connsiteY4643" fmla="*/ 666547 h 5893281"/>
                <a:gd name="connsiteX4644" fmla="*/ 7938219 w 10035679"/>
                <a:gd name="connsiteY4644" fmla="*/ 691300 h 5893281"/>
                <a:gd name="connsiteX4645" fmla="*/ 7938219 w 10035679"/>
                <a:gd name="connsiteY4645" fmla="*/ 738394 h 5893281"/>
                <a:gd name="connsiteX4646" fmla="*/ 7914069 w 10035679"/>
                <a:gd name="connsiteY4646" fmla="*/ 757111 h 5893281"/>
                <a:gd name="connsiteX4647" fmla="*/ 7903806 w 10035679"/>
                <a:gd name="connsiteY4647" fmla="*/ 773412 h 5893281"/>
                <a:gd name="connsiteX4648" fmla="*/ 7895957 w 10035679"/>
                <a:gd name="connsiteY4648" fmla="*/ 792129 h 5893281"/>
                <a:gd name="connsiteX4649" fmla="*/ 7885692 w 10035679"/>
                <a:gd name="connsiteY4649" fmla="*/ 810846 h 5893281"/>
                <a:gd name="connsiteX4650" fmla="*/ 7857315 w 10035679"/>
                <a:gd name="connsiteY4650" fmla="*/ 827147 h 5893281"/>
                <a:gd name="connsiteX4651" fmla="*/ 7824712 w 10035679"/>
                <a:gd name="connsiteY4651" fmla="*/ 845862 h 5893281"/>
                <a:gd name="connsiteX4652" fmla="*/ 7792109 w 10035679"/>
                <a:gd name="connsiteY4652" fmla="*/ 868202 h 5893281"/>
                <a:gd name="connsiteX4653" fmla="*/ 7767959 w 10035679"/>
                <a:gd name="connsiteY4653" fmla="*/ 897182 h 5893281"/>
                <a:gd name="connsiteX4654" fmla="*/ 7775808 w 10035679"/>
                <a:gd name="connsiteY4654" fmla="*/ 897182 h 5893281"/>
                <a:gd name="connsiteX4655" fmla="*/ 7799959 w 10035679"/>
                <a:gd name="connsiteY4655" fmla="*/ 882693 h 5893281"/>
                <a:gd name="connsiteX4656" fmla="*/ 7828335 w 10035679"/>
                <a:gd name="connsiteY4656" fmla="*/ 878465 h 5893281"/>
                <a:gd name="connsiteX4657" fmla="*/ 7860938 w 10035679"/>
                <a:gd name="connsiteY4657" fmla="*/ 882693 h 5893281"/>
                <a:gd name="connsiteX4658" fmla="*/ 7860938 w 10035679"/>
                <a:gd name="connsiteY4658" fmla="*/ 888730 h 5893281"/>
                <a:gd name="connsiteX4659" fmla="*/ 7856712 w 10035679"/>
                <a:gd name="connsiteY4659" fmla="*/ 897182 h 5893281"/>
                <a:gd name="connsiteX4660" fmla="*/ 7856712 w 10035679"/>
                <a:gd name="connsiteY4660" fmla="*/ 898994 h 5893281"/>
                <a:gd name="connsiteX4661" fmla="*/ 7856712 w 10035679"/>
                <a:gd name="connsiteY4661" fmla="*/ 903221 h 5893281"/>
                <a:gd name="connsiteX4662" fmla="*/ 7856712 w 10035679"/>
                <a:gd name="connsiteY4662" fmla="*/ 907447 h 5893281"/>
                <a:gd name="connsiteX4663" fmla="*/ 7860938 w 10035679"/>
                <a:gd name="connsiteY4663" fmla="*/ 907447 h 5893281"/>
                <a:gd name="connsiteX4664" fmla="*/ 7866977 w 10035679"/>
                <a:gd name="connsiteY4664" fmla="*/ 911673 h 5893281"/>
                <a:gd name="connsiteX4665" fmla="*/ 7877240 w 10035679"/>
                <a:gd name="connsiteY4665" fmla="*/ 899597 h 5893281"/>
                <a:gd name="connsiteX4666" fmla="*/ 7891126 w 10035679"/>
                <a:gd name="connsiteY4666" fmla="*/ 889335 h 5893281"/>
                <a:gd name="connsiteX4667" fmla="*/ 7905013 w 10035679"/>
                <a:gd name="connsiteY4667" fmla="*/ 879070 h 5893281"/>
                <a:gd name="connsiteX4668" fmla="*/ 7923126 w 10035679"/>
                <a:gd name="connsiteY4668" fmla="*/ 870618 h 5893281"/>
                <a:gd name="connsiteX4669" fmla="*/ 7923126 w 10035679"/>
                <a:gd name="connsiteY4669" fmla="*/ 882693 h 5893281"/>
                <a:gd name="connsiteX4670" fmla="*/ 7917089 w 10035679"/>
                <a:gd name="connsiteY4670" fmla="*/ 892956 h 5893281"/>
                <a:gd name="connsiteX4671" fmla="*/ 7912861 w 10035679"/>
                <a:gd name="connsiteY4671" fmla="*/ 903221 h 5893281"/>
                <a:gd name="connsiteX4672" fmla="*/ 7908635 w 10035679"/>
                <a:gd name="connsiteY4672" fmla="*/ 917709 h 5893281"/>
                <a:gd name="connsiteX4673" fmla="*/ 7904409 w 10035679"/>
                <a:gd name="connsiteY4673" fmla="*/ 936426 h 5893281"/>
                <a:gd name="connsiteX4674" fmla="*/ 7908635 w 10035679"/>
                <a:gd name="connsiteY4674" fmla="*/ 940652 h 5893281"/>
                <a:gd name="connsiteX4675" fmla="*/ 7912861 w 10035679"/>
                <a:gd name="connsiteY4675" fmla="*/ 940652 h 5893281"/>
                <a:gd name="connsiteX4676" fmla="*/ 7912861 w 10035679"/>
                <a:gd name="connsiteY4676" fmla="*/ 942465 h 5893281"/>
                <a:gd name="connsiteX4677" fmla="*/ 7930975 w 10035679"/>
                <a:gd name="connsiteY4677" fmla="*/ 942465 h 5893281"/>
                <a:gd name="connsiteX4678" fmla="*/ 7930975 w 10035679"/>
                <a:gd name="connsiteY4678" fmla="*/ 917709 h 5893281"/>
                <a:gd name="connsiteX4679" fmla="*/ 7965388 w 10035679"/>
                <a:gd name="connsiteY4679" fmla="*/ 913483 h 5893281"/>
                <a:gd name="connsiteX4680" fmla="*/ 7997991 w 10035679"/>
                <a:gd name="connsiteY4680" fmla="*/ 913483 h 5893281"/>
                <a:gd name="connsiteX4681" fmla="*/ 8022142 w 10035679"/>
                <a:gd name="connsiteY4681" fmla="*/ 917709 h 5893281"/>
                <a:gd name="connsiteX4682" fmla="*/ 8046292 w 10035679"/>
                <a:gd name="connsiteY4682" fmla="*/ 936426 h 5893281"/>
                <a:gd name="connsiteX4683" fmla="*/ 8046292 w 10035679"/>
                <a:gd name="connsiteY4683" fmla="*/ 940652 h 5893281"/>
                <a:gd name="connsiteX4684" fmla="*/ 8046292 w 10035679"/>
                <a:gd name="connsiteY4684" fmla="*/ 950917 h 5893281"/>
                <a:gd name="connsiteX4685" fmla="*/ 8050519 w 10035679"/>
                <a:gd name="connsiteY4685" fmla="*/ 961182 h 5893281"/>
                <a:gd name="connsiteX4686" fmla="*/ 8050519 w 10035679"/>
                <a:gd name="connsiteY4686" fmla="*/ 971445 h 5893281"/>
                <a:gd name="connsiteX4687" fmla="*/ 8054745 w 10035679"/>
                <a:gd name="connsiteY4687" fmla="*/ 981709 h 5893281"/>
                <a:gd name="connsiteX4688" fmla="*/ 8156176 w 10035679"/>
                <a:gd name="connsiteY4688" fmla="*/ 990162 h 5893281"/>
                <a:gd name="connsiteX4689" fmla="*/ 8164026 w 10035679"/>
                <a:gd name="connsiteY4689" fmla="*/ 967821 h 5893281"/>
                <a:gd name="connsiteX4690" fmla="*/ 8164026 w 10035679"/>
                <a:gd name="connsiteY4690" fmla="*/ 961785 h 5893281"/>
                <a:gd name="connsiteX4691" fmla="*/ 8164026 w 10035679"/>
                <a:gd name="connsiteY4691" fmla="*/ 957559 h 5893281"/>
                <a:gd name="connsiteX4692" fmla="*/ 8164026 w 10035679"/>
                <a:gd name="connsiteY4692" fmla="*/ 951520 h 5893281"/>
                <a:gd name="connsiteX4693" fmla="*/ 8164026 w 10035679"/>
                <a:gd name="connsiteY4693" fmla="*/ 941257 h 5893281"/>
                <a:gd name="connsiteX4694" fmla="*/ 8164026 w 10035679"/>
                <a:gd name="connsiteY4694" fmla="*/ 929182 h 5893281"/>
                <a:gd name="connsiteX4695" fmla="*/ 8170062 w 10035679"/>
                <a:gd name="connsiteY4695" fmla="*/ 927371 h 5893281"/>
                <a:gd name="connsiteX4696" fmla="*/ 8174290 w 10035679"/>
                <a:gd name="connsiteY4696" fmla="*/ 927371 h 5893281"/>
                <a:gd name="connsiteX4697" fmla="*/ 8174290 w 10035679"/>
                <a:gd name="connsiteY4697" fmla="*/ 923143 h 5893281"/>
                <a:gd name="connsiteX4698" fmla="*/ 8178514 w 10035679"/>
                <a:gd name="connsiteY4698" fmla="*/ 918917 h 5893281"/>
                <a:gd name="connsiteX4699" fmla="*/ 8199044 w 10035679"/>
                <a:gd name="connsiteY4699" fmla="*/ 929182 h 5893281"/>
                <a:gd name="connsiteX4700" fmla="*/ 8221382 w 10035679"/>
                <a:gd name="connsiteY4700" fmla="*/ 941257 h 5893281"/>
                <a:gd name="connsiteX4701" fmla="*/ 8241910 w 10035679"/>
                <a:gd name="connsiteY4701" fmla="*/ 951520 h 5893281"/>
                <a:gd name="connsiteX4702" fmla="*/ 8264250 w 10035679"/>
                <a:gd name="connsiteY4702" fmla="*/ 932805 h 5893281"/>
                <a:gd name="connsiteX4703" fmla="*/ 8288400 w 10035679"/>
                <a:gd name="connsiteY4703" fmla="*/ 922540 h 5893281"/>
                <a:gd name="connsiteX4704" fmla="*/ 8327040 w 10035679"/>
                <a:gd name="connsiteY4704" fmla="*/ 918314 h 5893281"/>
                <a:gd name="connsiteX4705" fmla="*/ 8327040 w 10035679"/>
                <a:gd name="connsiteY4705" fmla="*/ 928577 h 5893281"/>
                <a:gd name="connsiteX4706" fmla="*/ 8333078 w 10035679"/>
                <a:gd name="connsiteY4706" fmla="*/ 928577 h 5893281"/>
                <a:gd name="connsiteX4707" fmla="*/ 8351190 w 10035679"/>
                <a:gd name="connsiteY4707" fmla="*/ 1000426 h 5893281"/>
                <a:gd name="connsiteX4708" fmla="*/ 8327040 w 10035679"/>
                <a:gd name="connsiteY4708" fmla="*/ 1025180 h 5893281"/>
                <a:gd name="connsiteX4709" fmla="*/ 8313154 w 10035679"/>
                <a:gd name="connsiteY4709" fmla="*/ 1062009 h 5893281"/>
                <a:gd name="connsiteX4710" fmla="*/ 8317380 w 10035679"/>
                <a:gd name="connsiteY4710" fmla="*/ 1068046 h 5893281"/>
                <a:gd name="connsiteX4711" fmla="*/ 8321606 w 10035679"/>
                <a:gd name="connsiteY4711" fmla="*/ 1076500 h 5893281"/>
                <a:gd name="connsiteX4712" fmla="*/ 8321606 w 10035679"/>
                <a:gd name="connsiteY4712" fmla="*/ 1082537 h 5893281"/>
                <a:gd name="connsiteX4713" fmla="*/ 8323417 w 10035679"/>
                <a:gd name="connsiteY4713" fmla="*/ 1090989 h 5893281"/>
                <a:gd name="connsiteX4714" fmla="*/ 8327645 w 10035679"/>
                <a:gd name="connsiteY4714" fmla="*/ 1101253 h 5893281"/>
                <a:gd name="connsiteX4715" fmla="*/ 8345757 w 10035679"/>
                <a:gd name="connsiteY4715" fmla="*/ 1119972 h 5893281"/>
                <a:gd name="connsiteX4716" fmla="*/ 8369907 w 10035679"/>
                <a:gd name="connsiteY4716" fmla="*/ 1134460 h 5893281"/>
                <a:gd name="connsiteX4717" fmla="*/ 8390435 w 10035679"/>
                <a:gd name="connsiteY4717" fmla="*/ 1148951 h 5893281"/>
                <a:gd name="connsiteX4718" fmla="*/ 8394661 w 10035679"/>
                <a:gd name="connsiteY4718" fmla="*/ 1144725 h 5893281"/>
                <a:gd name="connsiteX4719" fmla="*/ 8398887 w 10035679"/>
                <a:gd name="connsiteY4719" fmla="*/ 1140499 h 5893281"/>
                <a:gd name="connsiteX4720" fmla="*/ 8409152 w 10035679"/>
                <a:gd name="connsiteY4720" fmla="*/ 1124198 h 5893281"/>
                <a:gd name="connsiteX4721" fmla="*/ 8417001 w 10035679"/>
                <a:gd name="connsiteY4721" fmla="*/ 1101856 h 5893281"/>
                <a:gd name="connsiteX4722" fmla="*/ 8423038 w 10035679"/>
                <a:gd name="connsiteY4722" fmla="*/ 1081329 h 5893281"/>
                <a:gd name="connsiteX4723" fmla="*/ 8436924 w 10035679"/>
                <a:gd name="connsiteY4723" fmla="*/ 1062612 h 5893281"/>
                <a:gd name="connsiteX4724" fmla="*/ 8436924 w 10035679"/>
                <a:gd name="connsiteY4724" fmla="*/ 1081329 h 5893281"/>
                <a:gd name="connsiteX4725" fmla="*/ 8441150 w 10035679"/>
                <a:gd name="connsiteY4725" fmla="*/ 1095819 h 5893281"/>
                <a:gd name="connsiteX4726" fmla="*/ 8447188 w 10035679"/>
                <a:gd name="connsiteY4726" fmla="*/ 1106086 h 5893281"/>
                <a:gd name="connsiteX4727" fmla="*/ 8459264 w 10035679"/>
                <a:gd name="connsiteY4727" fmla="*/ 1112122 h 5893281"/>
                <a:gd name="connsiteX4728" fmla="*/ 8473150 w 10035679"/>
                <a:gd name="connsiteY4728" fmla="*/ 1116348 h 5893281"/>
                <a:gd name="connsiteX4729" fmla="*/ 8489451 w 10035679"/>
                <a:gd name="connsiteY4729" fmla="*/ 1120574 h 5893281"/>
                <a:gd name="connsiteX4730" fmla="*/ 8516017 w 10035679"/>
                <a:gd name="connsiteY4730" fmla="*/ 1077103 h 5893281"/>
                <a:gd name="connsiteX4731" fmla="*/ 8526280 w 10035679"/>
                <a:gd name="connsiteY4731" fmla="*/ 1087367 h 5893281"/>
                <a:gd name="connsiteX4732" fmla="*/ 8536545 w 10035679"/>
                <a:gd name="connsiteY4732" fmla="*/ 1095819 h 5893281"/>
                <a:gd name="connsiteX4733" fmla="*/ 8542582 w 10035679"/>
                <a:gd name="connsiteY4733" fmla="*/ 1106086 h 5893281"/>
                <a:gd name="connsiteX4734" fmla="*/ 8554657 w 10035679"/>
                <a:gd name="connsiteY4734" fmla="*/ 1112122 h 5893281"/>
                <a:gd name="connsiteX4735" fmla="*/ 8568543 w 10035679"/>
                <a:gd name="connsiteY4735" fmla="*/ 1120574 h 5893281"/>
                <a:gd name="connsiteX4736" fmla="*/ 8574582 w 10035679"/>
                <a:gd name="connsiteY4736" fmla="*/ 1112122 h 5893281"/>
                <a:gd name="connsiteX4737" fmla="*/ 8582431 w 10035679"/>
                <a:gd name="connsiteY4737" fmla="*/ 1106086 h 5893281"/>
                <a:gd name="connsiteX4738" fmla="*/ 8588468 w 10035679"/>
                <a:gd name="connsiteY4738" fmla="*/ 1106086 h 5893281"/>
                <a:gd name="connsiteX4739" fmla="*/ 8592694 w 10035679"/>
                <a:gd name="connsiteY4739" fmla="*/ 1106086 h 5893281"/>
                <a:gd name="connsiteX4740" fmla="*/ 8602958 w 10035679"/>
                <a:gd name="connsiteY4740" fmla="*/ 1106086 h 5893281"/>
                <a:gd name="connsiteX4741" fmla="*/ 8610808 w 10035679"/>
                <a:gd name="connsiteY4741" fmla="*/ 1110312 h 5893281"/>
                <a:gd name="connsiteX4742" fmla="*/ 8624694 w 10035679"/>
                <a:gd name="connsiteY4742" fmla="*/ 1110312 h 5893281"/>
                <a:gd name="connsiteX4743" fmla="*/ 8620467 w 10035679"/>
                <a:gd name="connsiteY4743" fmla="*/ 1073479 h 5893281"/>
                <a:gd name="connsiteX4744" fmla="*/ 8612618 w 10035679"/>
                <a:gd name="connsiteY4744" fmla="*/ 1048725 h 5893281"/>
                <a:gd name="connsiteX4745" fmla="*/ 8606581 w 10035679"/>
                <a:gd name="connsiteY4745" fmla="*/ 1015520 h 5893281"/>
                <a:gd name="connsiteX4746" fmla="*/ 8630732 w 10035679"/>
                <a:gd name="connsiteY4746" fmla="*/ 1009481 h 5893281"/>
                <a:gd name="connsiteX4747" fmla="*/ 8653070 w 10035679"/>
                <a:gd name="connsiteY4747" fmla="*/ 1001029 h 5893281"/>
                <a:gd name="connsiteX4748" fmla="*/ 8687484 w 10035679"/>
                <a:gd name="connsiteY4748" fmla="*/ 1001029 h 5893281"/>
                <a:gd name="connsiteX4749" fmla="*/ 8726125 w 10035679"/>
                <a:gd name="connsiteY4749" fmla="*/ 1005255 h 5893281"/>
                <a:gd name="connsiteX4750" fmla="*/ 8764765 w 10035679"/>
                <a:gd name="connsiteY4750" fmla="*/ 1015520 h 5893281"/>
                <a:gd name="connsiteX4751" fmla="*/ 8800991 w 10035679"/>
                <a:gd name="connsiteY4751" fmla="*/ 1025783 h 5893281"/>
                <a:gd name="connsiteX4752" fmla="*/ 8833594 w 10035679"/>
                <a:gd name="connsiteY4752" fmla="*/ 1037858 h 5893281"/>
                <a:gd name="connsiteX4753" fmla="*/ 8847482 w 10035679"/>
                <a:gd name="connsiteY4753" fmla="*/ 1048123 h 5893281"/>
                <a:gd name="connsiteX4754" fmla="*/ 8853518 w 10035679"/>
                <a:gd name="connsiteY4754" fmla="*/ 1054159 h 5893281"/>
                <a:gd name="connsiteX4755" fmla="*/ 8857744 w 10035679"/>
                <a:gd name="connsiteY4755" fmla="*/ 1066235 h 5893281"/>
                <a:gd name="connsiteX4756" fmla="*/ 8857744 w 10035679"/>
                <a:gd name="connsiteY4756" fmla="*/ 1072274 h 5893281"/>
                <a:gd name="connsiteX4757" fmla="*/ 8861970 w 10035679"/>
                <a:gd name="connsiteY4757" fmla="*/ 1076500 h 5893281"/>
                <a:gd name="connsiteX4758" fmla="*/ 8861970 w 10035679"/>
                <a:gd name="connsiteY4758" fmla="*/ 1082537 h 5893281"/>
                <a:gd name="connsiteX4759" fmla="*/ 8868009 w 10035679"/>
                <a:gd name="connsiteY4759" fmla="*/ 1086762 h 5893281"/>
                <a:gd name="connsiteX4760" fmla="*/ 8875856 w 10035679"/>
                <a:gd name="connsiteY4760" fmla="*/ 1090989 h 5893281"/>
                <a:gd name="connsiteX4761" fmla="*/ 8886121 w 10035679"/>
                <a:gd name="connsiteY4761" fmla="*/ 1095217 h 5893281"/>
                <a:gd name="connsiteX4762" fmla="*/ 8906649 w 10035679"/>
                <a:gd name="connsiteY4762" fmla="*/ 1086762 h 5893281"/>
                <a:gd name="connsiteX4763" fmla="*/ 8930799 w 10035679"/>
                <a:gd name="connsiteY4763" fmla="*/ 1086762 h 5893281"/>
                <a:gd name="connsiteX4764" fmla="*/ 8957365 w 10035679"/>
                <a:gd name="connsiteY4764" fmla="*/ 1086762 h 5893281"/>
                <a:gd name="connsiteX4765" fmla="*/ 8967628 w 10035679"/>
                <a:gd name="connsiteY4765" fmla="*/ 1109104 h 5893281"/>
                <a:gd name="connsiteX4766" fmla="*/ 8981514 w 10035679"/>
                <a:gd name="connsiteY4766" fmla="*/ 1129632 h 5893281"/>
                <a:gd name="connsiteX4767" fmla="*/ 9002044 w 10035679"/>
                <a:gd name="connsiteY4767" fmla="*/ 1148348 h 5893281"/>
                <a:gd name="connsiteX4768" fmla="*/ 9028608 w 10035679"/>
                <a:gd name="connsiteY4768" fmla="*/ 1158611 h 5893281"/>
                <a:gd name="connsiteX4769" fmla="*/ 9052758 w 10035679"/>
                <a:gd name="connsiteY4769" fmla="*/ 1148348 h 5893281"/>
                <a:gd name="connsiteX4770" fmla="*/ 9087172 w 10035679"/>
                <a:gd name="connsiteY4770" fmla="*/ 1148348 h 5893281"/>
                <a:gd name="connsiteX4771" fmla="*/ 9119777 w 10035679"/>
                <a:gd name="connsiteY4771" fmla="*/ 1152575 h 5893281"/>
                <a:gd name="connsiteX4772" fmla="*/ 9152380 w 10035679"/>
                <a:gd name="connsiteY4772" fmla="*/ 1158611 h 5893281"/>
                <a:gd name="connsiteX4773" fmla="*/ 9176530 w 10035679"/>
                <a:gd name="connsiteY4773" fmla="*/ 1164650 h 5893281"/>
                <a:gd name="connsiteX4774" fmla="*/ 9186793 w 10035679"/>
                <a:gd name="connsiteY4774" fmla="*/ 1197855 h 5893281"/>
                <a:gd name="connsiteX4775" fmla="*/ 9191019 w 10035679"/>
                <a:gd name="connsiteY4775" fmla="*/ 1226837 h 5893281"/>
                <a:gd name="connsiteX4776" fmla="*/ 9197058 w 10035679"/>
                <a:gd name="connsiteY4776" fmla="*/ 1251591 h 5893281"/>
                <a:gd name="connsiteX4777" fmla="*/ 9204905 w 10035679"/>
                <a:gd name="connsiteY4777" fmla="*/ 1255817 h 5893281"/>
                <a:gd name="connsiteX4778" fmla="*/ 9209133 w 10035679"/>
                <a:gd name="connsiteY4778" fmla="*/ 1264270 h 5893281"/>
                <a:gd name="connsiteX4779" fmla="*/ 9215170 w 10035679"/>
                <a:gd name="connsiteY4779" fmla="*/ 1266082 h 5893281"/>
                <a:gd name="connsiteX4780" fmla="*/ 9282188 w 10035679"/>
                <a:gd name="connsiteY4780" fmla="*/ 1260043 h 5893281"/>
                <a:gd name="connsiteX4781" fmla="*/ 9349204 w 10035679"/>
                <a:gd name="connsiteY4781" fmla="*/ 1260043 h 5893281"/>
                <a:gd name="connsiteX4782" fmla="*/ 9418033 w 10035679"/>
                <a:gd name="connsiteY4782" fmla="*/ 1260043 h 5893281"/>
                <a:gd name="connsiteX4783" fmla="*/ 9424070 w 10035679"/>
                <a:gd name="connsiteY4783" fmla="*/ 1274535 h 5893281"/>
                <a:gd name="connsiteX4784" fmla="*/ 9434335 w 10035679"/>
                <a:gd name="connsiteY4784" fmla="*/ 1284799 h 5893281"/>
                <a:gd name="connsiteX4785" fmla="*/ 9446410 w 10035679"/>
                <a:gd name="connsiteY4785" fmla="*/ 1299288 h 5893281"/>
                <a:gd name="connsiteX4786" fmla="*/ 9456673 w 10035679"/>
                <a:gd name="connsiteY4786" fmla="*/ 1307739 h 5893281"/>
                <a:gd name="connsiteX4787" fmla="*/ 9470559 w 10035679"/>
                <a:gd name="connsiteY4787" fmla="*/ 1318004 h 5893281"/>
                <a:gd name="connsiteX4788" fmla="*/ 9470559 w 10035679"/>
                <a:gd name="connsiteY4788" fmla="*/ 1307739 h 5893281"/>
                <a:gd name="connsiteX4789" fmla="*/ 9474787 w 10035679"/>
                <a:gd name="connsiteY4789" fmla="*/ 1303513 h 5893281"/>
                <a:gd name="connsiteX4790" fmla="*/ 9476597 w 10035679"/>
                <a:gd name="connsiteY4790" fmla="*/ 1295061 h 5893281"/>
                <a:gd name="connsiteX4791" fmla="*/ 9476597 w 10035679"/>
                <a:gd name="connsiteY4791" fmla="*/ 1289025 h 5893281"/>
                <a:gd name="connsiteX4792" fmla="*/ 9480823 w 10035679"/>
                <a:gd name="connsiteY4792" fmla="*/ 1278760 h 5893281"/>
                <a:gd name="connsiteX4793" fmla="*/ 9474787 w 10035679"/>
                <a:gd name="connsiteY4793" fmla="*/ 1266685 h 5893281"/>
                <a:gd name="connsiteX4794" fmla="*/ 9470559 w 10035679"/>
                <a:gd name="connsiteY4794" fmla="*/ 1260648 h 5893281"/>
                <a:gd name="connsiteX4795" fmla="*/ 9466335 w 10035679"/>
                <a:gd name="connsiteY4795" fmla="*/ 1256422 h 5893281"/>
                <a:gd name="connsiteX4796" fmla="*/ 9466335 w 10035679"/>
                <a:gd name="connsiteY4796" fmla="*/ 1250383 h 5893281"/>
                <a:gd name="connsiteX4797" fmla="*/ 9470559 w 10035679"/>
                <a:gd name="connsiteY4797" fmla="*/ 1241930 h 5893281"/>
                <a:gd name="connsiteX4798" fmla="*/ 9470559 w 10035679"/>
                <a:gd name="connsiteY4798" fmla="*/ 1231666 h 5893281"/>
                <a:gd name="connsiteX4799" fmla="*/ 9470559 w 10035679"/>
                <a:gd name="connsiteY4799" fmla="*/ 1221404 h 5893281"/>
                <a:gd name="connsiteX4800" fmla="*/ 9504974 w 10035679"/>
                <a:gd name="connsiteY4800" fmla="*/ 1227440 h 5893281"/>
                <a:gd name="connsiteX4801" fmla="*/ 9529125 w 10035679"/>
                <a:gd name="connsiteY4801" fmla="*/ 1241930 h 5893281"/>
                <a:gd name="connsiteX4802" fmla="*/ 9557502 w 10035679"/>
                <a:gd name="connsiteY4802" fmla="*/ 1252194 h 5893281"/>
                <a:gd name="connsiteX4803" fmla="*/ 9569577 w 10035679"/>
                <a:gd name="connsiteY4803" fmla="*/ 1252194 h 5893281"/>
                <a:gd name="connsiteX4804" fmla="*/ 9579840 w 10035679"/>
                <a:gd name="connsiteY4804" fmla="*/ 1252194 h 5893281"/>
                <a:gd name="connsiteX4805" fmla="*/ 9590104 w 10035679"/>
                <a:gd name="connsiteY4805" fmla="*/ 1250383 h 5893281"/>
                <a:gd name="connsiteX4806" fmla="*/ 9597952 w 10035679"/>
                <a:gd name="connsiteY4806" fmla="*/ 1241930 h 5893281"/>
                <a:gd name="connsiteX4807" fmla="*/ 9603990 w 10035679"/>
                <a:gd name="connsiteY4807" fmla="*/ 1237704 h 5893281"/>
                <a:gd name="connsiteX4808" fmla="*/ 9611840 w 10035679"/>
                <a:gd name="connsiteY4808" fmla="*/ 1235891 h 5893281"/>
                <a:gd name="connsiteX4809" fmla="*/ 9727157 w 10035679"/>
                <a:gd name="connsiteY4809" fmla="*/ 1285402 h 5893281"/>
                <a:gd name="connsiteX4810" fmla="*/ 9791760 w 10035679"/>
                <a:gd name="connsiteY4810" fmla="*/ 1353022 h 5893281"/>
                <a:gd name="connsiteX4811" fmla="*/ 9802023 w 10035679"/>
                <a:gd name="connsiteY4811" fmla="*/ 1361474 h 5893281"/>
                <a:gd name="connsiteX4812" fmla="*/ 9812287 w 10035679"/>
                <a:gd name="connsiteY4812" fmla="*/ 1361474 h 5893281"/>
                <a:gd name="connsiteX4813" fmla="*/ 9822552 w 10035679"/>
                <a:gd name="connsiteY4813" fmla="*/ 1363285 h 5893281"/>
                <a:gd name="connsiteX4814" fmla="*/ 9834625 w 10035679"/>
                <a:gd name="connsiteY4814" fmla="*/ 1363285 h 5893281"/>
                <a:gd name="connsiteX4815" fmla="*/ 9844890 w 10035679"/>
                <a:gd name="connsiteY4815" fmla="*/ 1371739 h 5893281"/>
                <a:gd name="connsiteX4816" fmla="*/ 9865417 w 10035679"/>
                <a:gd name="connsiteY4816" fmla="*/ 1390457 h 5893281"/>
                <a:gd name="connsiteX4817" fmla="*/ 9879303 w 10035679"/>
                <a:gd name="connsiteY4817" fmla="*/ 1410985 h 5893281"/>
                <a:gd name="connsiteX4818" fmla="*/ 9893191 w 10035679"/>
                <a:gd name="connsiteY4818" fmla="*/ 1429702 h 5893281"/>
                <a:gd name="connsiteX4819" fmla="*/ 9911303 w 10035679"/>
                <a:gd name="connsiteY4819" fmla="*/ 1444191 h 5893281"/>
                <a:gd name="connsiteX4820" fmla="*/ 9945719 w 10035679"/>
                <a:gd name="connsiteY4820" fmla="*/ 1450228 h 5893281"/>
                <a:gd name="connsiteX4821" fmla="*/ 9949943 w 10035679"/>
                <a:gd name="connsiteY4821" fmla="*/ 1448416 h 5893281"/>
                <a:gd name="connsiteX4822" fmla="*/ 9954169 w 10035679"/>
                <a:gd name="connsiteY4822" fmla="*/ 1448416 h 5893281"/>
                <a:gd name="connsiteX4823" fmla="*/ 9958397 w 10035679"/>
                <a:gd name="connsiteY4823" fmla="*/ 1444191 h 5893281"/>
                <a:gd name="connsiteX4824" fmla="*/ 9960208 w 10035679"/>
                <a:gd name="connsiteY4824" fmla="*/ 1444191 h 5893281"/>
                <a:gd name="connsiteX4825" fmla="*/ 9968057 w 10035679"/>
                <a:gd name="connsiteY4825" fmla="*/ 1444191 h 5893281"/>
                <a:gd name="connsiteX4826" fmla="*/ 9988585 w 10035679"/>
                <a:gd name="connsiteY4826" fmla="*/ 1468945 h 5893281"/>
                <a:gd name="connsiteX4827" fmla="*/ 10010923 w 10035679"/>
                <a:gd name="connsiteY4827" fmla="*/ 1493701 h 5893281"/>
                <a:gd name="connsiteX4828" fmla="*/ 10029037 w 10035679"/>
                <a:gd name="connsiteY4828" fmla="*/ 1520264 h 5893281"/>
                <a:gd name="connsiteX4829" fmla="*/ 10035679 w 10035679"/>
                <a:gd name="connsiteY4829" fmla="*/ 1551661 h 5893281"/>
                <a:gd name="connsiteX4830" fmla="*/ 9965039 w 10035679"/>
                <a:gd name="connsiteY4830" fmla="*/ 1551661 h 5893281"/>
                <a:gd name="connsiteX4831" fmla="*/ 9960813 w 10035679"/>
                <a:gd name="connsiteY4831" fmla="*/ 1557697 h 5893281"/>
                <a:gd name="connsiteX4832" fmla="*/ 9954774 w 10035679"/>
                <a:gd name="connsiteY4832" fmla="*/ 1566150 h 5893281"/>
                <a:gd name="connsiteX4833" fmla="*/ 9950548 w 10035679"/>
                <a:gd name="connsiteY4833" fmla="*/ 1570376 h 5893281"/>
                <a:gd name="connsiteX4834" fmla="*/ 9946322 w 10035679"/>
                <a:gd name="connsiteY4834" fmla="*/ 1580640 h 5893281"/>
                <a:gd name="connsiteX4835" fmla="*/ 9942096 w 10035679"/>
                <a:gd name="connsiteY4835" fmla="*/ 1590904 h 5893281"/>
                <a:gd name="connsiteX4836" fmla="*/ 9949943 w 10035679"/>
                <a:gd name="connsiteY4836" fmla="*/ 1595130 h 5893281"/>
                <a:gd name="connsiteX4837" fmla="*/ 9954169 w 10035679"/>
                <a:gd name="connsiteY4837" fmla="*/ 1599356 h 5893281"/>
                <a:gd name="connsiteX4838" fmla="*/ 9955982 w 10035679"/>
                <a:gd name="connsiteY4838" fmla="*/ 1601167 h 5893281"/>
                <a:gd name="connsiteX4839" fmla="*/ 9960208 w 10035679"/>
                <a:gd name="connsiteY4839" fmla="*/ 1609619 h 5893281"/>
                <a:gd name="connsiteX4840" fmla="*/ 9960208 w 10035679"/>
                <a:gd name="connsiteY4840" fmla="*/ 1613845 h 5893281"/>
                <a:gd name="connsiteX4841" fmla="*/ 9955982 w 10035679"/>
                <a:gd name="connsiteY4841" fmla="*/ 1619884 h 5893281"/>
                <a:gd name="connsiteX4842" fmla="*/ 9949943 w 10035679"/>
                <a:gd name="connsiteY4842" fmla="*/ 1630148 h 5893281"/>
                <a:gd name="connsiteX4843" fmla="*/ 9945719 w 10035679"/>
                <a:gd name="connsiteY4843" fmla="*/ 1634374 h 5893281"/>
                <a:gd name="connsiteX4844" fmla="*/ 9939681 w 10035679"/>
                <a:gd name="connsiteY4844" fmla="*/ 1638600 h 5893281"/>
                <a:gd name="connsiteX4845" fmla="*/ 9931831 w 10035679"/>
                <a:gd name="connsiteY4845" fmla="*/ 1638600 h 5893281"/>
                <a:gd name="connsiteX4846" fmla="*/ 9925795 w 10035679"/>
                <a:gd name="connsiteY4846" fmla="*/ 1638600 h 5893281"/>
                <a:gd name="connsiteX4847" fmla="*/ 9911907 w 10035679"/>
                <a:gd name="connsiteY4847" fmla="*/ 1638600 h 5893281"/>
                <a:gd name="connsiteX4848" fmla="*/ 9898021 w 10035679"/>
                <a:gd name="connsiteY4848" fmla="*/ 1616261 h 5893281"/>
                <a:gd name="connsiteX4849" fmla="*/ 9875683 w 10035679"/>
                <a:gd name="connsiteY4849" fmla="*/ 1605998 h 5893281"/>
                <a:gd name="connsiteX4850" fmla="*/ 9847305 w 10035679"/>
                <a:gd name="connsiteY4850" fmla="*/ 1599959 h 5893281"/>
                <a:gd name="connsiteX4851" fmla="*/ 9847305 w 10035679"/>
                <a:gd name="connsiteY4851" fmla="*/ 1573396 h 5893281"/>
                <a:gd name="connsiteX4852" fmla="*/ 9841267 w 10035679"/>
                <a:gd name="connsiteY4852" fmla="*/ 1571583 h 5893281"/>
                <a:gd name="connsiteX4853" fmla="*/ 9833418 w 10035679"/>
                <a:gd name="connsiteY4853" fmla="*/ 1567357 h 5893281"/>
                <a:gd name="connsiteX4854" fmla="*/ 9831607 w 10035679"/>
                <a:gd name="connsiteY4854" fmla="*/ 1563131 h 5893281"/>
                <a:gd name="connsiteX4855" fmla="*/ 9823758 w 10035679"/>
                <a:gd name="connsiteY4855" fmla="*/ 1558905 h 5893281"/>
                <a:gd name="connsiteX4856" fmla="*/ 9809872 w 10035679"/>
                <a:gd name="connsiteY4856" fmla="*/ 1558905 h 5893281"/>
                <a:gd name="connsiteX4857" fmla="*/ 9805646 w 10035679"/>
                <a:gd name="connsiteY4857" fmla="*/ 1558905 h 5893281"/>
                <a:gd name="connsiteX4858" fmla="*/ 9803835 w 10035679"/>
                <a:gd name="connsiteY4858" fmla="*/ 1563131 h 5893281"/>
                <a:gd name="connsiteX4859" fmla="*/ 9799607 w 10035679"/>
                <a:gd name="connsiteY4859" fmla="*/ 1563131 h 5893281"/>
                <a:gd name="connsiteX4860" fmla="*/ 9795381 w 10035679"/>
                <a:gd name="connsiteY4860" fmla="*/ 1563131 h 5893281"/>
                <a:gd name="connsiteX4861" fmla="*/ 9789345 w 10035679"/>
                <a:gd name="connsiteY4861" fmla="*/ 1567357 h 5893281"/>
                <a:gd name="connsiteX4862" fmla="*/ 9781495 w 10035679"/>
                <a:gd name="connsiteY4862" fmla="*/ 1552869 h 5893281"/>
                <a:gd name="connsiteX4863" fmla="*/ 9771233 w 10035679"/>
                <a:gd name="connsiteY4863" fmla="*/ 1538378 h 5893281"/>
                <a:gd name="connsiteX4864" fmla="*/ 9763383 w 10035679"/>
                <a:gd name="connsiteY4864" fmla="*/ 1528113 h 5893281"/>
                <a:gd name="connsiteX4865" fmla="*/ 9763383 w 10035679"/>
                <a:gd name="connsiteY4865" fmla="*/ 1552869 h 5893281"/>
                <a:gd name="connsiteX4866" fmla="*/ 9757345 w 10035679"/>
                <a:gd name="connsiteY4866" fmla="*/ 1581848 h 5893281"/>
                <a:gd name="connsiteX4867" fmla="*/ 9749497 w 10035679"/>
                <a:gd name="connsiteY4867" fmla="*/ 1606601 h 5893281"/>
                <a:gd name="connsiteX4868" fmla="*/ 9733194 w 10035679"/>
                <a:gd name="connsiteY4868" fmla="*/ 1621091 h 5893281"/>
                <a:gd name="connsiteX4869" fmla="*/ 9725347 w 10035679"/>
                <a:gd name="connsiteY4869" fmla="*/ 1625317 h 5893281"/>
                <a:gd name="connsiteX4870" fmla="*/ 9719308 w 10035679"/>
                <a:gd name="connsiteY4870" fmla="*/ 1625317 h 5893281"/>
                <a:gd name="connsiteX4871" fmla="*/ 9715082 w 10035679"/>
                <a:gd name="connsiteY4871" fmla="*/ 1625317 h 5893281"/>
                <a:gd name="connsiteX4872" fmla="*/ 9710856 w 10035679"/>
                <a:gd name="connsiteY4872" fmla="*/ 1625317 h 5893281"/>
                <a:gd name="connsiteX4873" fmla="*/ 9706630 w 10035679"/>
                <a:gd name="connsiteY4873" fmla="*/ 1621091 h 5893281"/>
                <a:gd name="connsiteX4874" fmla="*/ 9704819 w 10035679"/>
                <a:gd name="connsiteY4874" fmla="*/ 1621091 h 5893281"/>
                <a:gd name="connsiteX4875" fmla="*/ 9700591 w 10035679"/>
                <a:gd name="connsiteY4875" fmla="*/ 1621091 h 5893281"/>
                <a:gd name="connsiteX4876" fmla="*/ 9696365 w 10035679"/>
                <a:gd name="connsiteY4876" fmla="*/ 1625317 h 5893281"/>
                <a:gd name="connsiteX4877" fmla="*/ 9692139 w 10035679"/>
                <a:gd name="connsiteY4877" fmla="*/ 1629543 h 5893281"/>
                <a:gd name="connsiteX4878" fmla="*/ 9686102 w 10035679"/>
                <a:gd name="connsiteY4878" fmla="*/ 1639808 h 5893281"/>
                <a:gd name="connsiteX4879" fmla="*/ 9706630 w 10035679"/>
                <a:gd name="connsiteY4879" fmla="*/ 1664561 h 5893281"/>
                <a:gd name="connsiteX4880" fmla="*/ 9728967 w 10035679"/>
                <a:gd name="connsiteY4880" fmla="*/ 1708030 h 5893281"/>
                <a:gd name="connsiteX4881" fmla="*/ 9739233 w 10035679"/>
                <a:gd name="connsiteY4881" fmla="*/ 1757539 h 5893281"/>
                <a:gd name="connsiteX4882" fmla="*/ 9733194 w 10035679"/>
                <a:gd name="connsiteY4882" fmla="*/ 1757539 h 5893281"/>
                <a:gd name="connsiteX4883" fmla="*/ 9728967 w 10035679"/>
                <a:gd name="connsiteY4883" fmla="*/ 1761765 h 5893281"/>
                <a:gd name="connsiteX4884" fmla="*/ 9721119 w 10035679"/>
                <a:gd name="connsiteY4884" fmla="*/ 1761765 h 5893281"/>
                <a:gd name="connsiteX4885" fmla="*/ 9710856 w 10035679"/>
                <a:gd name="connsiteY4885" fmla="*/ 1765992 h 5893281"/>
                <a:gd name="connsiteX4886" fmla="*/ 9696970 w 10035679"/>
                <a:gd name="connsiteY4886" fmla="*/ 1755727 h 5893281"/>
                <a:gd name="connsiteX4887" fmla="*/ 9686705 w 10035679"/>
                <a:gd name="connsiteY4887" fmla="*/ 1747275 h 5893281"/>
                <a:gd name="connsiteX4888" fmla="*/ 9672819 w 10035679"/>
                <a:gd name="connsiteY4888" fmla="*/ 1745464 h 5893281"/>
                <a:gd name="connsiteX4889" fmla="*/ 9654705 w 10035679"/>
                <a:gd name="connsiteY4889" fmla="*/ 1741238 h 5893281"/>
                <a:gd name="connsiteX4890" fmla="*/ 9644443 w 10035679"/>
                <a:gd name="connsiteY4890" fmla="*/ 1770218 h 5893281"/>
                <a:gd name="connsiteX4891" fmla="*/ 9623915 w 10035679"/>
                <a:gd name="connsiteY4891" fmla="*/ 1784709 h 5893281"/>
                <a:gd name="connsiteX4892" fmla="*/ 9597349 w 10035679"/>
                <a:gd name="connsiteY4892" fmla="*/ 1794972 h 5893281"/>
                <a:gd name="connsiteX4893" fmla="*/ 9568972 w 10035679"/>
                <a:gd name="connsiteY4893" fmla="*/ 1805237 h 5893281"/>
                <a:gd name="connsiteX4894" fmla="*/ 9567161 w 10035679"/>
                <a:gd name="connsiteY4894" fmla="*/ 1834217 h 5893281"/>
                <a:gd name="connsiteX4895" fmla="*/ 9559312 w 10035679"/>
                <a:gd name="connsiteY4895" fmla="*/ 1856558 h 5893281"/>
                <a:gd name="connsiteX4896" fmla="*/ 9545426 w 10035679"/>
                <a:gd name="connsiteY4896" fmla="*/ 1877086 h 5893281"/>
                <a:gd name="connsiteX4897" fmla="*/ 9517049 w 10035679"/>
                <a:gd name="connsiteY4897" fmla="*/ 1881312 h 5893281"/>
                <a:gd name="connsiteX4898" fmla="*/ 9496522 w 10035679"/>
                <a:gd name="connsiteY4898" fmla="*/ 1887349 h 5893281"/>
                <a:gd name="connsiteX4899" fmla="*/ 9482634 w 10035679"/>
                <a:gd name="connsiteY4899" fmla="*/ 1895802 h 5893281"/>
                <a:gd name="connsiteX4900" fmla="*/ 9468748 w 10035679"/>
                <a:gd name="connsiteY4900" fmla="*/ 1900029 h 5893281"/>
                <a:gd name="connsiteX4901" fmla="*/ 9458485 w 10035679"/>
                <a:gd name="connsiteY4901" fmla="*/ 1891577 h 5893281"/>
                <a:gd name="connsiteX4902" fmla="*/ 9446410 w 10035679"/>
                <a:gd name="connsiteY4902" fmla="*/ 1881312 h 5893281"/>
                <a:gd name="connsiteX4903" fmla="*/ 9440371 w 10035679"/>
                <a:gd name="connsiteY4903" fmla="*/ 1871047 h 5893281"/>
                <a:gd name="connsiteX4904" fmla="*/ 9426485 w 10035679"/>
                <a:gd name="connsiteY4904" fmla="*/ 1872860 h 5893281"/>
                <a:gd name="connsiteX4905" fmla="*/ 9408373 w 10035679"/>
                <a:gd name="connsiteY4905" fmla="*/ 1877086 h 5893281"/>
                <a:gd name="connsiteX4906" fmla="*/ 9394485 w 10035679"/>
                <a:gd name="connsiteY4906" fmla="*/ 1885538 h 5893281"/>
                <a:gd name="connsiteX4907" fmla="*/ 9384223 w 10035679"/>
                <a:gd name="connsiteY4907" fmla="*/ 1891577 h 5893281"/>
                <a:gd name="connsiteX4908" fmla="*/ 9384223 w 10035679"/>
                <a:gd name="connsiteY4908" fmla="*/ 1906065 h 5893281"/>
                <a:gd name="connsiteX4909" fmla="*/ 9373958 w 10035679"/>
                <a:gd name="connsiteY4909" fmla="*/ 1910292 h 5893281"/>
                <a:gd name="connsiteX4910" fmla="*/ 9355846 w 10035679"/>
                <a:gd name="connsiteY4910" fmla="*/ 1910292 h 5893281"/>
                <a:gd name="connsiteX4911" fmla="*/ 9331695 w 10035679"/>
                <a:gd name="connsiteY4911" fmla="*/ 1910292 h 5893281"/>
                <a:gd name="connsiteX4912" fmla="*/ 9309357 w 10035679"/>
                <a:gd name="connsiteY4912" fmla="*/ 1914519 h 5893281"/>
                <a:gd name="connsiteX4913" fmla="*/ 9299092 w 10035679"/>
                <a:gd name="connsiteY4913" fmla="*/ 1916330 h 5893281"/>
                <a:gd name="connsiteX4914" fmla="*/ 9280978 w 10035679"/>
                <a:gd name="connsiteY4914" fmla="*/ 1959802 h 5893281"/>
                <a:gd name="connsiteX4915" fmla="*/ 9279168 w 10035679"/>
                <a:gd name="connsiteY4915" fmla="*/ 2006893 h 5893281"/>
                <a:gd name="connsiteX4916" fmla="*/ 9279168 w 10035679"/>
                <a:gd name="connsiteY4916" fmla="*/ 2060626 h 5893281"/>
                <a:gd name="connsiteX4917" fmla="*/ 9285206 w 10035679"/>
                <a:gd name="connsiteY4917" fmla="*/ 2107721 h 5893281"/>
                <a:gd name="connsiteX4918" fmla="*/ 9274942 w 10035679"/>
                <a:gd name="connsiteY4918" fmla="*/ 2107721 h 5893281"/>
                <a:gd name="connsiteX4919" fmla="*/ 9270716 w 10035679"/>
                <a:gd name="connsiteY4919" fmla="*/ 2107721 h 5893281"/>
                <a:gd name="connsiteX4920" fmla="*/ 9266490 w 10035679"/>
                <a:gd name="connsiteY4920" fmla="*/ 2107721 h 5893281"/>
                <a:gd name="connsiteX4921" fmla="*/ 9264679 w 10035679"/>
                <a:gd name="connsiteY4921" fmla="*/ 2111946 h 5893281"/>
                <a:gd name="connsiteX4922" fmla="*/ 9260453 w 10035679"/>
                <a:gd name="connsiteY4922" fmla="*/ 2113758 h 5893281"/>
                <a:gd name="connsiteX4923" fmla="*/ 9256225 w 10035679"/>
                <a:gd name="connsiteY4923" fmla="*/ 2125834 h 5893281"/>
                <a:gd name="connsiteX4924" fmla="*/ 9251999 w 10035679"/>
                <a:gd name="connsiteY4924" fmla="*/ 2136096 h 5893281"/>
                <a:gd name="connsiteX4925" fmla="*/ 9251999 w 10035679"/>
                <a:gd name="connsiteY4925" fmla="*/ 2150587 h 5893281"/>
                <a:gd name="connsiteX4926" fmla="*/ 9251999 w 10035679"/>
                <a:gd name="connsiteY4926" fmla="*/ 2166885 h 5893281"/>
                <a:gd name="connsiteX4927" fmla="*/ 9227848 w 10035679"/>
                <a:gd name="connsiteY4927" fmla="*/ 2166885 h 5893281"/>
                <a:gd name="connsiteX4928" fmla="*/ 9213962 w 10035679"/>
                <a:gd name="connsiteY4928" fmla="*/ 2189223 h 5893281"/>
                <a:gd name="connsiteX4929" fmla="*/ 9203699 w 10035679"/>
                <a:gd name="connsiteY4929" fmla="*/ 2203714 h 5893281"/>
                <a:gd name="connsiteX4930" fmla="*/ 9199471 w 10035679"/>
                <a:gd name="connsiteY4930" fmla="*/ 2218204 h 5893281"/>
                <a:gd name="connsiteX4931" fmla="*/ 9195245 w 10035679"/>
                <a:gd name="connsiteY4931" fmla="*/ 2247182 h 5893281"/>
                <a:gd name="connsiteX4932" fmla="*/ 9189209 w 10035679"/>
                <a:gd name="connsiteY4932" fmla="*/ 2247182 h 5893281"/>
                <a:gd name="connsiteX4933" fmla="*/ 9181359 w 10035679"/>
                <a:gd name="connsiteY4933" fmla="*/ 2247182 h 5893281"/>
                <a:gd name="connsiteX4934" fmla="*/ 9179549 w 10035679"/>
                <a:gd name="connsiteY4934" fmla="*/ 2247182 h 5893281"/>
                <a:gd name="connsiteX4935" fmla="*/ 9175321 w 10035679"/>
                <a:gd name="connsiteY4935" fmla="*/ 2247182 h 5893281"/>
                <a:gd name="connsiteX4936" fmla="*/ 9167473 w 10035679"/>
                <a:gd name="connsiteY4936" fmla="*/ 2247182 h 5893281"/>
                <a:gd name="connsiteX4937" fmla="*/ 9153585 w 10035679"/>
                <a:gd name="connsiteY4937" fmla="*/ 2276167 h 5893281"/>
                <a:gd name="connsiteX4938" fmla="*/ 9143323 w 10035679"/>
                <a:gd name="connsiteY4938" fmla="*/ 2311185 h 5893281"/>
                <a:gd name="connsiteX4939" fmla="*/ 9119172 w 10035679"/>
                <a:gd name="connsiteY4939" fmla="*/ 2311185 h 5893281"/>
                <a:gd name="connsiteX4940" fmla="*/ 9111323 w 10035679"/>
                <a:gd name="connsiteY4940" fmla="*/ 2350426 h 5893281"/>
                <a:gd name="connsiteX4941" fmla="*/ 9099247 w 10035679"/>
                <a:gd name="connsiteY4941" fmla="*/ 2350426 h 5893281"/>
                <a:gd name="connsiteX4942" fmla="*/ 9099247 w 10035679"/>
                <a:gd name="connsiteY4942" fmla="*/ 2340164 h 5893281"/>
                <a:gd name="connsiteX4943" fmla="*/ 9070872 w 10035679"/>
                <a:gd name="connsiteY4943" fmla="*/ 2300923 h 5893281"/>
                <a:gd name="connsiteX4944" fmla="*/ 9052758 w 10035679"/>
                <a:gd name="connsiteY4944" fmla="*/ 2253824 h 5893281"/>
                <a:gd name="connsiteX4945" fmla="*/ 9048532 w 10035679"/>
                <a:gd name="connsiteY4945" fmla="*/ 2200090 h 5893281"/>
                <a:gd name="connsiteX4946" fmla="*/ 9052758 w 10035679"/>
                <a:gd name="connsiteY4946" fmla="*/ 2136096 h 5893281"/>
                <a:gd name="connsiteX4947" fmla="*/ 9063023 w 10035679"/>
                <a:gd name="connsiteY4947" fmla="*/ 2127644 h 5893281"/>
                <a:gd name="connsiteX4948" fmla="*/ 9070872 w 10035679"/>
                <a:gd name="connsiteY4948" fmla="*/ 2121605 h 5893281"/>
                <a:gd name="connsiteX4949" fmla="*/ 9081135 w 10035679"/>
                <a:gd name="connsiteY4949" fmla="*/ 2113153 h 5893281"/>
                <a:gd name="connsiteX4950" fmla="*/ 9085361 w 10035679"/>
                <a:gd name="connsiteY4950" fmla="*/ 2102891 h 5893281"/>
                <a:gd name="connsiteX4951" fmla="*/ 9091400 w 10035679"/>
                <a:gd name="connsiteY4951" fmla="*/ 2088400 h 5893281"/>
                <a:gd name="connsiteX4952" fmla="*/ 9081135 w 10035679"/>
                <a:gd name="connsiteY4952" fmla="*/ 2069683 h 5893281"/>
                <a:gd name="connsiteX4953" fmla="*/ 9076909 w 10035679"/>
                <a:gd name="connsiteY4953" fmla="*/ 2044930 h 5893281"/>
                <a:gd name="connsiteX4954" fmla="*/ 9090795 w 10035679"/>
                <a:gd name="connsiteY4954" fmla="*/ 2015948 h 5893281"/>
                <a:gd name="connsiteX4955" fmla="*/ 9104681 w 10035679"/>
                <a:gd name="connsiteY4955" fmla="*/ 2005685 h 5893281"/>
                <a:gd name="connsiteX4956" fmla="*/ 9122795 w 10035679"/>
                <a:gd name="connsiteY4956" fmla="*/ 1997233 h 5893281"/>
                <a:gd name="connsiteX4957" fmla="*/ 9143323 w 10035679"/>
                <a:gd name="connsiteY4957" fmla="*/ 1991194 h 5893281"/>
                <a:gd name="connsiteX4958" fmla="*/ 9157209 w 10035679"/>
                <a:gd name="connsiteY4958" fmla="*/ 1976703 h 5893281"/>
                <a:gd name="connsiteX4959" fmla="*/ 9185585 w 10035679"/>
                <a:gd name="connsiteY4959" fmla="*/ 1933234 h 5893281"/>
                <a:gd name="connsiteX4960" fmla="*/ 9213962 w 10035679"/>
                <a:gd name="connsiteY4960" fmla="*/ 1889763 h 5893281"/>
                <a:gd name="connsiteX4961" fmla="*/ 9236302 w 10035679"/>
                <a:gd name="connsiteY4961" fmla="*/ 1871047 h 5893281"/>
                <a:gd name="connsiteX4962" fmla="*/ 9260453 w 10035679"/>
                <a:gd name="connsiteY4962" fmla="*/ 1854745 h 5893281"/>
                <a:gd name="connsiteX4963" fmla="*/ 9284602 w 10035679"/>
                <a:gd name="connsiteY4963" fmla="*/ 1836030 h 5893281"/>
                <a:gd name="connsiteX4964" fmla="*/ 9294866 w 10035679"/>
                <a:gd name="connsiteY4964" fmla="*/ 1811274 h 5893281"/>
                <a:gd name="connsiteX4965" fmla="*/ 9302716 w 10035679"/>
                <a:gd name="connsiteY4965" fmla="*/ 1782293 h 5893281"/>
                <a:gd name="connsiteX4966" fmla="*/ 9312978 w 10035679"/>
                <a:gd name="connsiteY4966" fmla="*/ 1755727 h 5893281"/>
                <a:gd name="connsiteX4967" fmla="*/ 9312978 w 10035679"/>
                <a:gd name="connsiteY4967" fmla="*/ 1753916 h 5893281"/>
                <a:gd name="connsiteX4968" fmla="*/ 9308752 w 10035679"/>
                <a:gd name="connsiteY4968" fmla="*/ 1753916 h 5893281"/>
                <a:gd name="connsiteX4969" fmla="*/ 9308752 w 10035679"/>
                <a:gd name="connsiteY4969" fmla="*/ 1749690 h 5893281"/>
                <a:gd name="connsiteX4970" fmla="*/ 9304526 w 10035679"/>
                <a:gd name="connsiteY4970" fmla="*/ 1745464 h 5893281"/>
                <a:gd name="connsiteX4971" fmla="*/ 9298488 w 10035679"/>
                <a:gd name="connsiteY4971" fmla="*/ 1749690 h 5893281"/>
                <a:gd name="connsiteX4972" fmla="*/ 9294261 w 10035679"/>
                <a:gd name="connsiteY4972" fmla="*/ 1753916 h 5893281"/>
                <a:gd name="connsiteX4973" fmla="*/ 9292451 w 10035679"/>
                <a:gd name="connsiteY4973" fmla="*/ 1755727 h 5893281"/>
                <a:gd name="connsiteX4974" fmla="*/ 9274339 w 10035679"/>
                <a:gd name="connsiteY4974" fmla="*/ 1782293 h 5893281"/>
                <a:gd name="connsiteX4975" fmla="*/ 9256225 w 10035679"/>
                <a:gd name="connsiteY4975" fmla="*/ 1811274 h 5893281"/>
                <a:gd name="connsiteX4976" fmla="*/ 9238113 w 10035679"/>
                <a:gd name="connsiteY4976" fmla="*/ 1836030 h 5893281"/>
                <a:gd name="connsiteX4977" fmla="*/ 9213962 w 10035679"/>
                <a:gd name="connsiteY4977" fmla="*/ 1854745 h 5893281"/>
                <a:gd name="connsiteX4978" fmla="*/ 9181359 w 10035679"/>
                <a:gd name="connsiteY4978" fmla="*/ 1869236 h 5893281"/>
                <a:gd name="connsiteX4979" fmla="*/ 9179549 w 10035679"/>
                <a:gd name="connsiteY4979" fmla="*/ 1857161 h 5893281"/>
                <a:gd name="connsiteX4980" fmla="*/ 9179549 w 10035679"/>
                <a:gd name="connsiteY4980" fmla="*/ 1855350 h 5893281"/>
                <a:gd name="connsiteX4981" fmla="*/ 9175321 w 10035679"/>
                <a:gd name="connsiteY4981" fmla="*/ 1846898 h 5893281"/>
                <a:gd name="connsiteX4982" fmla="*/ 9175321 w 10035679"/>
                <a:gd name="connsiteY4982" fmla="*/ 1836633 h 5893281"/>
                <a:gd name="connsiteX4983" fmla="*/ 9179549 w 10035679"/>
                <a:gd name="connsiteY4983" fmla="*/ 1832407 h 5893281"/>
                <a:gd name="connsiteX4984" fmla="*/ 9179549 w 10035679"/>
                <a:gd name="connsiteY4984" fmla="*/ 1828181 h 5893281"/>
                <a:gd name="connsiteX4985" fmla="*/ 9179549 w 10035679"/>
                <a:gd name="connsiteY4985" fmla="*/ 1826368 h 5893281"/>
                <a:gd name="connsiteX4986" fmla="*/ 9181359 w 10035679"/>
                <a:gd name="connsiteY4986" fmla="*/ 1817915 h 5893281"/>
                <a:gd name="connsiteX4987" fmla="*/ 9181359 w 10035679"/>
                <a:gd name="connsiteY4987" fmla="*/ 1811879 h 5893281"/>
                <a:gd name="connsiteX4988" fmla="*/ 9171095 w 10035679"/>
                <a:gd name="connsiteY4988" fmla="*/ 1803426 h 5893281"/>
                <a:gd name="connsiteX4989" fmla="*/ 9160832 w 10035679"/>
                <a:gd name="connsiteY4989" fmla="*/ 1799198 h 5893281"/>
                <a:gd name="connsiteX4990" fmla="*/ 9152982 w 10035679"/>
                <a:gd name="connsiteY4990" fmla="*/ 1797388 h 5893281"/>
                <a:gd name="connsiteX4991" fmla="*/ 9142720 w 10035679"/>
                <a:gd name="connsiteY4991" fmla="*/ 1793161 h 5893281"/>
                <a:gd name="connsiteX4992" fmla="*/ 9136681 w 10035679"/>
                <a:gd name="connsiteY4992" fmla="*/ 1797388 h 5893281"/>
                <a:gd name="connsiteX4993" fmla="*/ 9118569 w 10035679"/>
                <a:gd name="connsiteY4993" fmla="*/ 1807652 h 5893281"/>
                <a:gd name="connsiteX4994" fmla="*/ 9094418 w 10035679"/>
                <a:gd name="connsiteY4994" fmla="*/ 1828181 h 5893281"/>
                <a:gd name="connsiteX4995" fmla="*/ 9072078 w 10035679"/>
                <a:gd name="connsiteY4995" fmla="*/ 1854745 h 5893281"/>
                <a:gd name="connsiteX4996" fmla="*/ 9051551 w 10035679"/>
                <a:gd name="connsiteY4996" fmla="*/ 1879501 h 5893281"/>
                <a:gd name="connsiteX4997" fmla="*/ 9041288 w 10035679"/>
                <a:gd name="connsiteY4997" fmla="*/ 1898217 h 5893281"/>
                <a:gd name="connsiteX4998" fmla="*/ 9041288 w 10035679"/>
                <a:gd name="connsiteY4998" fmla="*/ 1904255 h 5893281"/>
                <a:gd name="connsiteX4999" fmla="*/ 9041288 w 10035679"/>
                <a:gd name="connsiteY4999" fmla="*/ 1912707 h 5893281"/>
                <a:gd name="connsiteX5000" fmla="*/ 9043099 w 10035679"/>
                <a:gd name="connsiteY5000" fmla="*/ 1918747 h 5893281"/>
                <a:gd name="connsiteX5001" fmla="*/ 9047325 w 10035679"/>
                <a:gd name="connsiteY5001" fmla="*/ 1929007 h 5893281"/>
                <a:gd name="connsiteX5002" fmla="*/ 9051551 w 10035679"/>
                <a:gd name="connsiteY5002" fmla="*/ 1937460 h 5893281"/>
                <a:gd name="connsiteX5003" fmla="*/ 9051551 w 10035679"/>
                <a:gd name="connsiteY5003" fmla="*/ 1943499 h 5893281"/>
                <a:gd name="connsiteX5004" fmla="*/ 9029213 w 10035679"/>
                <a:gd name="connsiteY5004" fmla="*/ 1953762 h 5893281"/>
                <a:gd name="connsiteX5005" fmla="*/ 9005062 w 10035679"/>
                <a:gd name="connsiteY5005" fmla="*/ 1957991 h 5893281"/>
                <a:gd name="connsiteX5006" fmla="*/ 8972459 w 10035679"/>
                <a:gd name="connsiteY5006" fmla="*/ 1962217 h 5893281"/>
                <a:gd name="connsiteX5007" fmla="*/ 8942270 w 10035679"/>
                <a:gd name="connsiteY5007" fmla="*/ 1962217 h 5893281"/>
                <a:gd name="connsiteX5008" fmla="*/ 8942270 w 10035679"/>
                <a:gd name="connsiteY5008" fmla="*/ 1922972 h 5893281"/>
                <a:gd name="connsiteX5009" fmla="*/ 8909667 w 10035679"/>
                <a:gd name="connsiteY5009" fmla="*/ 1929007 h 5893281"/>
                <a:gd name="connsiteX5010" fmla="*/ 8881290 w 10035679"/>
                <a:gd name="connsiteY5010" fmla="*/ 1941083 h 5893281"/>
                <a:gd name="connsiteX5011" fmla="*/ 8857141 w 10035679"/>
                <a:gd name="connsiteY5011" fmla="*/ 1936857 h 5893281"/>
                <a:gd name="connsiteX5012" fmla="*/ 8839027 w 10035679"/>
                <a:gd name="connsiteY5012" fmla="*/ 1914519 h 5893281"/>
                <a:gd name="connsiteX5013" fmla="*/ 8768388 w 10035679"/>
                <a:gd name="connsiteY5013" fmla="*/ 1904255 h 5893281"/>
                <a:gd name="connsiteX5014" fmla="*/ 8744237 w 10035679"/>
                <a:gd name="connsiteY5014" fmla="*/ 1929007 h 5893281"/>
                <a:gd name="connsiteX5015" fmla="*/ 8715861 w 10035679"/>
                <a:gd name="connsiteY5015" fmla="*/ 1947725 h 5893281"/>
                <a:gd name="connsiteX5016" fmla="*/ 8691710 w 10035679"/>
                <a:gd name="connsiteY5016" fmla="*/ 1968254 h 5893281"/>
                <a:gd name="connsiteX5017" fmla="*/ 8677824 w 10035679"/>
                <a:gd name="connsiteY5017" fmla="*/ 1994818 h 5893281"/>
                <a:gd name="connsiteX5018" fmla="*/ 8663938 w 10035679"/>
                <a:gd name="connsiteY5018" fmla="*/ 2019571 h 5893281"/>
                <a:gd name="connsiteX5019" fmla="*/ 8650052 w 10035679"/>
                <a:gd name="connsiteY5019" fmla="*/ 2044325 h 5893281"/>
                <a:gd name="connsiteX5020" fmla="*/ 8631938 w 10035679"/>
                <a:gd name="connsiteY5020" fmla="*/ 2063041 h 5893281"/>
                <a:gd name="connsiteX5021" fmla="*/ 8575186 w 10035679"/>
                <a:gd name="connsiteY5021" fmla="*/ 2081758 h 5893281"/>
                <a:gd name="connsiteX5022" fmla="*/ 8561298 w 10035679"/>
                <a:gd name="connsiteY5022" fmla="*/ 2096249 h 5893281"/>
                <a:gd name="connsiteX5023" fmla="*/ 8551036 w 10035679"/>
                <a:gd name="connsiteY5023" fmla="*/ 2112551 h 5893281"/>
                <a:gd name="connsiteX5024" fmla="*/ 8540771 w 10035679"/>
                <a:gd name="connsiteY5024" fmla="*/ 2127039 h 5893281"/>
                <a:gd name="connsiteX5025" fmla="*/ 8516620 w 10035679"/>
                <a:gd name="connsiteY5025" fmla="*/ 2145756 h 5893281"/>
                <a:gd name="connsiteX5026" fmla="*/ 8516620 w 10035679"/>
                <a:gd name="connsiteY5026" fmla="*/ 2166279 h 5893281"/>
                <a:gd name="connsiteX5027" fmla="*/ 8546808 w 10035679"/>
                <a:gd name="connsiteY5027" fmla="*/ 2166279 h 5893281"/>
                <a:gd name="connsiteX5028" fmla="*/ 8551036 w 10035679"/>
                <a:gd name="connsiteY5028" fmla="*/ 2178354 h 5893281"/>
                <a:gd name="connsiteX5029" fmla="*/ 8555262 w 10035679"/>
                <a:gd name="connsiteY5029" fmla="*/ 2184393 h 5893281"/>
                <a:gd name="connsiteX5030" fmla="*/ 8557072 w 10035679"/>
                <a:gd name="connsiteY5030" fmla="*/ 2192846 h 5893281"/>
                <a:gd name="connsiteX5031" fmla="*/ 8564922 w 10035679"/>
                <a:gd name="connsiteY5031" fmla="*/ 2198885 h 5893281"/>
                <a:gd name="connsiteX5032" fmla="*/ 8570958 w 10035679"/>
                <a:gd name="connsiteY5032" fmla="*/ 2203111 h 5893281"/>
                <a:gd name="connsiteX5033" fmla="*/ 8584846 w 10035679"/>
                <a:gd name="connsiteY5033" fmla="*/ 2207336 h 5893281"/>
                <a:gd name="connsiteX5034" fmla="*/ 8592694 w 10035679"/>
                <a:gd name="connsiteY5034" fmla="*/ 2198885 h 5893281"/>
                <a:gd name="connsiteX5035" fmla="*/ 8598732 w 10035679"/>
                <a:gd name="connsiteY5035" fmla="*/ 2194656 h 5893281"/>
                <a:gd name="connsiteX5036" fmla="*/ 8610808 w 10035679"/>
                <a:gd name="connsiteY5036" fmla="*/ 2192846 h 5893281"/>
                <a:gd name="connsiteX5037" fmla="*/ 8621070 w 10035679"/>
                <a:gd name="connsiteY5037" fmla="*/ 2192846 h 5893281"/>
                <a:gd name="connsiteX5038" fmla="*/ 8639184 w 10035679"/>
                <a:gd name="connsiteY5038" fmla="*/ 2192846 h 5893281"/>
                <a:gd name="connsiteX5039" fmla="*/ 8653070 w 10035679"/>
                <a:gd name="connsiteY5039" fmla="*/ 2209148 h 5893281"/>
                <a:gd name="connsiteX5040" fmla="*/ 8663335 w 10035679"/>
                <a:gd name="connsiteY5040" fmla="*/ 2223638 h 5893281"/>
                <a:gd name="connsiteX5041" fmla="*/ 8669372 w 10035679"/>
                <a:gd name="connsiteY5041" fmla="*/ 2242353 h 5893281"/>
                <a:gd name="connsiteX5042" fmla="*/ 8677221 w 10035679"/>
                <a:gd name="connsiteY5042" fmla="*/ 2271335 h 5893281"/>
                <a:gd name="connsiteX5043" fmla="*/ 8681447 w 10035679"/>
                <a:gd name="connsiteY5043" fmla="*/ 2290054 h 5893281"/>
                <a:gd name="connsiteX5044" fmla="*/ 8677221 w 10035679"/>
                <a:gd name="connsiteY5044" fmla="*/ 2300318 h 5893281"/>
                <a:gd name="connsiteX5045" fmla="*/ 8666956 w 10035679"/>
                <a:gd name="connsiteY5045" fmla="*/ 2310581 h 5893281"/>
                <a:gd name="connsiteX5046" fmla="*/ 8662730 w 10035679"/>
                <a:gd name="connsiteY5046" fmla="*/ 2329297 h 5893281"/>
                <a:gd name="connsiteX5047" fmla="*/ 8662730 w 10035679"/>
                <a:gd name="connsiteY5047" fmla="*/ 2349823 h 5893281"/>
                <a:gd name="connsiteX5048" fmla="*/ 8668769 w 10035679"/>
                <a:gd name="connsiteY5048" fmla="*/ 2368539 h 5893281"/>
                <a:gd name="connsiteX5049" fmla="*/ 8676616 w 10035679"/>
                <a:gd name="connsiteY5049" fmla="*/ 2387255 h 5893281"/>
                <a:gd name="connsiteX5050" fmla="*/ 8682655 w 10035679"/>
                <a:gd name="connsiteY5050" fmla="*/ 2412009 h 5893281"/>
                <a:gd name="connsiteX5051" fmla="*/ 8662127 w 10035679"/>
                <a:gd name="connsiteY5051" fmla="*/ 2434347 h 5893281"/>
                <a:gd name="connsiteX5052" fmla="*/ 8648241 w 10035679"/>
                <a:gd name="connsiteY5052" fmla="*/ 2459103 h 5893281"/>
                <a:gd name="connsiteX5053" fmla="*/ 8637977 w 10035679"/>
                <a:gd name="connsiteY5053" fmla="*/ 2483857 h 5893281"/>
                <a:gd name="connsiteX5054" fmla="*/ 8624091 w 10035679"/>
                <a:gd name="connsiteY5054" fmla="*/ 2517063 h 5893281"/>
                <a:gd name="connsiteX5055" fmla="*/ 8616241 w 10035679"/>
                <a:gd name="connsiteY5055" fmla="*/ 2523101 h 5893281"/>
                <a:gd name="connsiteX5056" fmla="*/ 8598127 w 10035679"/>
                <a:gd name="connsiteY5056" fmla="*/ 2545439 h 5893281"/>
                <a:gd name="connsiteX5057" fmla="*/ 8577600 w 10035679"/>
                <a:gd name="connsiteY5057" fmla="*/ 2570196 h 5893281"/>
                <a:gd name="connsiteX5058" fmla="*/ 8555262 w 10035679"/>
                <a:gd name="connsiteY5058" fmla="*/ 2599175 h 5893281"/>
                <a:gd name="connsiteX5059" fmla="*/ 8531111 w 10035679"/>
                <a:gd name="connsiteY5059" fmla="*/ 2623928 h 5893281"/>
                <a:gd name="connsiteX5060" fmla="*/ 8510584 w 10035679"/>
                <a:gd name="connsiteY5060" fmla="*/ 2648682 h 5893281"/>
                <a:gd name="connsiteX5061" fmla="*/ 8496698 w 10035679"/>
                <a:gd name="connsiteY5061" fmla="*/ 2667398 h 5893281"/>
                <a:gd name="connsiteX5062" fmla="*/ 8488848 w 10035679"/>
                <a:gd name="connsiteY5062" fmla="*/ 2675853 h 5893281"/>
                <a:gd name="connsiteX5063" fmla="*/ 8464698 w 10035679"/>
                <a:gd name="connsiteY5063" fmla="*/ 2681890 h 5893281"/>
                <a:gd name="connsiteX5064" fmla="*/ 8440547 w 10035679"/>
                <a:gd name="connsiteY5064" fmla="*/ 2677664 h 5893281"/>
                <a:gd name="connsiteX5065" fmla="*/ 8418209 w 10035679"/>
                <a:gd name="connsiteY5065" fmla="*/ 2677664 h 5893281"/>
                <a:gd name="connsiteX5066" fmla="*/ 8397681 w 10035679"/>
                <a:gd name="connsiteY5066" fmla="*/ 2681890 h 5893281"/>
                <a:gd name="connsiteX5067" fmla="*/ 8379567 w 10035679"/>
                <a:gd name="connsiteY5067" fmla="*/ 2700607 h 5893281"/>
                <a:gd name="connsiteX5068" fmla="*/ 8365681 w 10035679"/>
                <a:gd name="connsiteY5068" fmla="*/ 2721134 h 5893281"/>
                <a:gd name="connsiteX5069" fmla="*/ 8355417 w 10035679"/>
                <a:gd name="connsiteY5069" fmla="*/ 2743474 h 5893281"/>
                <a:gd name="connsiteX5070" fmla="*/ 8341531 w 10035679"/>
                <a:gd name="connsiteY5070" fmla="*/ 2764001 h 5893281"/>
                <a:gd name="connsiteX5071" fmla="*/ 8321003 w 10035679"/>
                <a:gd name="connsiteY5071" fmla="*/ 2778492 h 5893281"/>
                <a:gd name="connsiteX5072" fmla="*/ 8316777 w 10035679"/>
                <a:gd name="connsiteY5072" fmla="*/ 2778492 h 5893281"/>
                <a:gd name="connsiteX5073" fmla="*/ 8312551 w 10035679"/>
                <a:gd name="connsiteY5073" fmla="*/ 2782718 h 5893281"/>
                <a:gd name="connsiteX5074" fmla="*/ 8308323 w 10035679"/>
                <a:gd name="connsiteY5074" fmla="*/ 2782718 h 5893281"/>
                <a:gd name="connsiteX5075" fmla="*/ 8302286 w 10035679"/>
                <a:gd name="connsiteY5075" fmla="*/ 2782718 h 5893281"/>
                <a:gd name="connsiteX5076" fmla="*/ 8294437 w 10035679"/>
                <a:gd name="connsiteY5076" fmla="*/ 2786944 h 5893281"/>
                <a:gd name="connsiteX5077" fmla="*/ 8302286 w 10035679"/>
                <a:gd name="connsiteY5077" fmla="*/ 2807472 h 5893281"/>
                <a:gd name="connsiteX5078" fmla="*/ 8316172 w 10035679"/>
                <a:gd name="connsiteY5078" fmla="*/ 2829809 h 5893281"/>
                <a:gd name="connsiteX5079" fmla="*/ 8326437 w 10035679"/>
                <a:gd name="connsiteY5079" fmla="*/ 2854565 h 5893281"/>
                <a:gd name="connsiteX5080" fmla="*/ 8340323 w 10035679"/>
                <a:gd name="connsiteY5080" fmla="*/ 2879318 h 5893281"/>
                <a:gd name="connsiteX5081" fmla="*/ 8346362 w 10035679"/>
                <a:gd name="connsiteY5081" fmla="*/ 2901656 h 5893281"/>
                <a:gd name="connsiteX5082" fmla="*/ 8350588 w 10035679"/>
                <a:gd name="connsiteY5082" fmla="*/ 2926411 h 5893281"/>
                <a:gd name="connsiteX5083" fmla="*/ 8344549 w 10035679"/>
                <a:gd name="connsiteY5083" fmla="*/ 2942712 h 5893281"/>
                <a:gd name="connsiteX5084" fmla="*/ 8330663 w 10035679"/>
                <a:gd name="connsiteY5084" fmla="*/ 2957201 h 5893281"/>
                <a:gd name="connsiteX5085" fmla="*/ 8302286 w 10035679"/>
                <a:gd name="connsiteY5085" fmla="*/ 2969276 h 5893281"/>
                <a:gd name="connsiteX5086" fmla="*/ 8255797 w 10035679"/>
                <a:gd name="connsiteY5086" fmla="*/ 2975315 h 5893281"/>
                <a:gd name="connsiteX5087" fmla="*/ 8255797 w 10035679"/>
                <a:gd name="connsiteY5087" fmla="*/ 2956598 h 5893281"/>
                <a:gd name="connsiteX5088" fmla="*/ 8251569 w 10035679"/>
                <a:gd name="connsiteY5088" fmla="*/ 2940297 h 5893281"/>
                <a:gd name="connsiteX5089" fmla="*/ 8251569 w 10035679"/>
                <a:gd name="connsiteY5089" fmla="*/ 2915544 h 5893281"/>
                <a:gd name="connsiteX5090" fmla="*/ 8255797 w 10035679"/>
                <a:gd name="connsiteY5090" fmla="*/ 2886562 h 5893281"/>
                <a:gd name="connsiteX5091" fmla="*/ 8255797 w 10035679"/>
                <a:gd name="connsiteY5091" fmla="*/ 2864225 h 5893281"/>
                <a:gd name="connsiteX5092" fmla="*/ 8245533 w 10035679"/>
                <a:gd name="connsiteY5092" fmla="*/ 2864225 h 5893281"/>
                <a:gd name="connsiteX5093" fmla="*/ 8237683 w 10035679"/>
                <a:gd name="connsiteY5093" fmla="*/ 2864225 h 5893281"/>
                <a:gd name="connsiteX5094" fmla="*/ 8231647 w 10035679"/>
                <a:gd name="connsiteY5094" fmla="*/ 2864225 h 5893281"/>
                <a:gd name="connsiteX5095" fmla="*/ 8227421 w 10035679"/>
                <a:gd name="connsiteY5095" fmla="*/ 2864225 h 5893281"/>
                <a:gd name="connsiteX5096" fmla="*/ 8223195 w 10035679"/>
                <a:gd name="connsiteY5096" fmla="*/ 2859998 h 5893281"/>
                <a:gd name="connsiteX5097" fmla="*/ 8217156 w 10035679"/>
                <a:gd name="connsiteY5097" fmla="*/ 2858186 h 5893281"/>
                <a:gd name="connsiteX5098" fmla="*/ 8209307 w 10035679"/>
                <a:gd name="connsiteY5098" fmla="*/ 2846111 h 5893281"/>
                <a:gd name="connsiteX5099" fmla="*/ 8217156 w 10035679"/>
                <a:gd name="connsiteY5099" fmla="*/ 2835848 h 5893281"/>
                <a:gd name="connsiteX5100" fmla="*/ 8223195 w 10035679"/>
                <a:gd name="connsiteY5100" fmla="*/ 2825583 h 5893281"/>
                <a:gd name="connsiteX5101" fmla="*/ 8227421 w 10035679"/>
                <a:gd name="connsiteY5101" fmla="*/ 2815321 h 5893281"/>
                <a:gd name="connsiteX5102" fmla="*/ 8235268 w 10035679"/>
                <a:gd name="connsiteY5102" fmla="*/ 2800830 h 5893281"/>
                <a:gd name="connsiteX5103" fmla="*/ 8217156 w 10035679"/>
                <a:gd name="connsiteY5103" fmla="*/ 2800830 h 5893281"/>
                <a:gd name="connsiteX5104" fmla="*/ 8194818 w 10035679"/>
                <a:gd name="connsiteY5104" fmla="*/ 2796604 h 5893281"/>
                <a:gd name="connsiteX5105" fmla="*/ 8170667 w 10035679"/>
                <a:gd name="connsiteY5105" fmla="*/ 2802641 h 5893281"/>
                <a:gd name="connsiteX5106" fmla="*/ 8142290 w 10035679"/>
                <a:gd name="connsiteY5106" fmla="*/ 2814716 h 5893281"/>
                <a:gd name="connsiteX5107" fmla="*/ 8118140 w 10035679"/>
                <a:gd name="connsiteY5107" fmla="*/ 2824980 h 5893281"/>
                <a:gd name="connsiteX5108" fmla="*/ 8118140 w 10035679"/>
                <a:gd name="connsiteY5108" fmla="*/ 2816529 h 5893281"/>
                <a:gd name="connsiteX5109" fmla="*/ 8122366 w 10035679"/>
                <a:gd name="connsiteY5109" fmla="*/ 2806264 h 5893281"/>
                <a:gd name="connsiteX5110" fmla="*/ 8126592 w 10035679"/>
                <a:gd name="connsiteY5110" fmla="*/ 2800225 h 5893281"/>
                <a:gd name="connsiteX5111" fmla="*/ 8128404 w 10035679"/>
                <a:gd name="connsiteY5111" fmla="*/ 2788152 h 5893281"/>
                <a:gd name="connsiteX5112" fmla="*/ 8132630 w 10035679"/>
                <a:gd name="connsiteY5112" fmla="*/ 2782114 h 5893281"/>
                <a:gd name="connsiteX5113" fmla="*/ 8138667 w 10035679"/>
                <a:gd name="connsiteY5113" fmla="*/ 2767623 h 5893281"/>
                <a:gd name="connsiteX5114" fmla="*/ 8132630 w 10035679"/>
                <a:gd name="connsiteY5114" fmla="*/ 2767623 h 5893281"/>
                <a:gd name="connsiteX5115" fmla="*/ 8126592 w 10035679"/>
                <a:gd name="connsiteY5115" fmla="*/ 2763396 h 5893281"/>
                <a:gd name="connsiteX5116" fmla="*/ 8118743 w 10035679"/>
                <a:gd name="connsiteY5116" fmla="*/ 2763396 h 5893281"/>
                <a:gd name="connsiteX5117" fmla="*/ 8108480 w 10035679"/>
                <a:gd name="connsiteY5117" fmla="*/ 2759171 h 5893281"/>
                <a:gd name="connsiteX5118" fmla="*/ 8086142 w 10035679"/>
                <a:gd name="connsiteY5118" fmla="*/ 2781511 h 5893281"/>
                <a:gd name="connsiteX5119" fmla="*/ 8061991 w 10035679"/>
                <a:gd name="connsiteY5119" fmla="*/ 2800225 h 5893281"/>
                <a:gd name="connsiteX5120" fmla="*/ 8037840 w 10035679"/>
                <a:gd name="connsiteY5120" fmla="*/ 2820754 h 5893281"/>
                <a:gd name="connsiteX5121" fmla="*/ 8023952 w 10035679"/>
                <a:gd name="connsiteY5121" fmla="*/ 2845508 h 5893281"/>
                <a:gd name="connsiteX5122" fmla="*/ 8037840 w 10035679"/>
                <a:gd name="connsiteY5122" fmla="*/ 2853960 h 5893281"/>
                <a:gd name="connsiteX5123" fmla="*/ 8048103 w 10035679"/>
                <a:gd name="connsiteY5123" fmla="*/ 2859998 h 5893281"/>
                <a:gd name="connsiteX5124" fmla="*/ 8055952 w 10035679"/>
                <a:gd name="connsiteY5124" fmla="*/ 2868450 h 5893281"/>
                <a:gd name="connsiteX5125" fmla="*/ 8061991 w 10035679"/>
                <a:gd name="connsiteY5125" fmla="*/ 2874487 h 5893281"/>
                <a:gd name="connsiteX5126" fmla="*/ 8069838 w 10035679"/>
                <a:gd name="connsiteY5126" fmla="*/ 2886562 h 5893281"/>
                <a:gd name="connsiteX5127" fmla="*/ 8090366 w 10035679"/>
                <a:gd name="connsiteY5127" fmla="*/ 2874487 h 5893281"/>
                <a:gd name="connsiteX5128" fmla="*/ 8108480 w 10035679"/>
                <a:gd name="connsiteY5128" fmla="*/ 2868450 h 5893281"/>
                <a:gd name="connsiteX5129" fmla="*/ 8126592 w 10035679"/>
                <a:gd name="connsiteY5129" fmla="*/ 2868450 h 5893281"/>
                <a:gd name="connsiteX5130" fmla="*/ 8147119 w 10035679"/>
                <a:gd name="connsiteY5130" fmla="*/ 2878713 h 5893281"/>
                <a:gd name="connsiteX5131" fmla="*/ 8157384 w 10035679"/>
                <a:gd name="connsiteY5131" fmla="*/ 2878713 h 5893281"/>
                <a:gd name="connsiteX5132" fmla="*/ 8157384 w 10035679"/>
                <a:gd name="connsiteY5132" fmla="*/ 2903468 h 5893281"/>
                <a:gd name="connsiteX5133" fmla="*/ 8118743 w 10035679"/>
                <a:gd name="connsiteY5133" fmla="*/ 2903468 h 5893281"/>
                <a:gd name="connsiteX5134" fmla="*/ 8104857 w 10035679"/>
                <a:gd name="connsiteY5134" fmla="*/ 2922185 h 5893281"/>
                <a:gd name="connsiteX5135" fmla="*/ 8090971 w 10035679"/>
                <a:gd name="connsiteY5135" fmla="*/ 2936674 h 5893281"/>
                <a:gd name="connsiteX5136" fmla="*/ 8080706 w 10035679"/>
                <a:gd name="connsiteY5136" fmla="*/ 2951164 h 5893281"/>
                <a:gd name="connsiteX5137" fmla="*/ 8070443 w 10035679"/>
                <a:gd name="connsiteY5137" fmla="*/ 2975918 h 5893281"/>
                <a:gd name="connsiteX5138" fmla="*/ 8098820 w 10035679"/>
                <a:gd name="connsiteY5138" fmla="*/ 2994635 h 5893281"/>
                <a:gd name="connsiteX5139" fmla="*/ 8115121 w 10035679"/>
                <a:gd name="connsiteY5139" fmla="*/ 3023614 h 5893281"/>
                <a:gd name="connsiteX5140" fmla="*/ 8129007 w 10035679"/>
                <a:gd name="connsiteY5140" fmla="*/ 3062859 h 5893281"/>
                <a:gd name="connsiteX5141" fmla="*/ 8136857 w 10035679"/>
                <a:gd name="connsiteY5141" fmla="*/ 3102103 h 5893281"/>
                <a:gd name="connsiteX5142" fmla="*/ 8138667 w 10035679"/>
                <a:gd name="connsiteY5142" fmla="*/ 3145575 h 5893281"/>
                <a:gd name="connsiteX5143" fmla="*/ 8138667 w 10035679"/>
                <a:gd name="connsiteY5143" fmla="*/ 3183612 h 5893281"/>
                <a:gd name="connsiteX5144" fmla="*/ 8114517 w 10035679"/>
                <a:gd name="connsiteY5144" fmla="*/ 3199914 h 5893281"/>
                <a:gd name="connsiteX5145" fmla="*/ 8100631 w 10035679"/>
                <a:gd name="connsiteY5145" fmla="*/ 3228893 h 5893281"/>
                <a:gd name="connsiteX5146" fmla="*/ 8086745 w 10035679"/>
                <a:gd name="connsiteY5146" fmla="*/ 3255459 h 5893281"/>
                <a:gd name="connsiteX5147" fmla="*/ 8070443 w 10035679"/>
                <a:gd name="connsiteY5147" fmla="*/ 3284439 h 5893281"/>
                <a:gd name="connsiteX5148" fmla="*/ 8034217 w 10035679"/>
                <a:gd name="connsiteY5148" fmla="*/ 3323683 h 5893281"/>
                <a:gd name="connsiteX5149" fmla="*/ 7987728 w 10035679"/>
                <a:gd name="connsiteY5149" fmla="*/ 3352663 h 5893281"/>
                <a:gd name="connsiteX5150" fmla="*/ 7938824 w 10035679"/>
                <a:gd name="connsiteY5150" fmla="*/ 3373193 h 5893281"/>
                <a:gd name="connsiteX5151" fmla="*/ 7882071 w 10035679"/>
                <a:gd name="connsiteY5151" fmla="*/ 3391907 h 5893281"/>
                <a:gd name="connsiteX5152" fmla="*/ 7829543 w 10035679"/>
                <a:gd name="connsiteY5152" fmla="*/ 3402172 h 5893281"/>
                <a:gd name="connsiteX5153" fmla="*/ 7829543 w 10035679"/>
                <a:gd name="connsiteY5153" fmla="*/ 3416663 h 5893281"/>
                <a:gd name="connsiteX5154" fmla="*/ 7829543 w 10035679"/>
                <a:gd name="connsiteY5154" fmla="*/ 3425115 h 5893281"/>
                <a:gd name="connsiteX5155" fmla="*/ 7829543 w 10035679"/>
                <a:gd name="connsiteY5155" fmla="*/ 3431152 h 5893281"/>
                <a:gd name="connsiteX5156" fmla="*/ 7829543 w 10035679"/>
                <a:gd name="connsiteY5156" fmla="*/ 3435380 h 5893281"/>
                <a:gd name="connsiteX5157" fmla="*/ 7833769 w 10035679"/>
                <a:gd name="connsiteY5157" fmla="*/ 3439606 h 5893281"/>
                <a:gd name="connsiteX5158" fmla="*/ 7833769 w 10035679"/>
                <a:gd name="connsiteY5158" fmla="*/ 3449869 h 5893281"/>
                <a:gd name="connsiteX5159" fmla="*/ 7835582 w 10035679"/>
                <a:gd name="connsiteY5159" fmla="*/ 3460133 h 5893281"/>
                <a:gd name="connsiteX5160" fmla="*/ 7829543 w 10035679"/>
                <a:gd name="connsiteY5160" fmla="*/ 3468586 h 5893281"/>
                <a:gd name="connsiteX5161" fmla="*/ 7821694 w 10035679"/>
                <a:gd name="connsiteY5161" fmla="*/ 3474622 h 5893281"/>
                <a:gd name="connsiteX5162" fmla="*/ 7819883 w 10035679"/>
                <a:gd name="connsiteY5162" fmla="*/ 3478850 h 5893281"/>
                <a:gd name="connsiteX5163" fmla="*/ 7812034 w 10035679"/>
                <a:gd name="connsiteY5163" fmla="*/ 3484887 h 5893281"/>
                <a:gd name="connsiteX5164" fmla="*/ 7798148 w 10035679"/>
                <a:gd name="connsiteY5164" fmla="*/ 3493339 h 5893281"/>
                <a:gd name="connsiteX5165" fmla="*/ 7793922 w 10035679"/>
                <a:gd name="connsiteY5165" fmla="*/ 3493339 h 5893281"/>
                <a:gd name="connsiteX5166" fmla="*/ 7792109 w 10035679"/>
                <a:gd name="connsiteY5166" fmla="*/ 3497565 h 5893281"/>
                <a:gd name="connsiteX5167" fmla="*/ 7787883 w 10035679"/>
                <a:gd name="connsiteY5167" fmla="*/ 3497565 h 5893281"/>
                <a:gd name="connsiteX5168" fmla="*/ 7783657 w 10035679"/>
                <a:gd name="connsiteY5168" fmla="*/ 3497565 h 5893281"/>
                <a:gd name="connsiteX5169" fmla="*/ 7777619 w 10035679"/>
                <a:gd name="connsiteY5169" fmla="*/ 3499378 h 5893281"/>
                <a:gd name="connsiteX5170" fmla="*/ 7773392 w 10035679"/>
                <a:gd name="connsiteY5170" fmla="*/ 3489113 h 5893281"/>
                <a:gd name="connsiteX5171" fmla="*/ 7769166 w 10035679"/>
                <a:gd name="connsiteY5171" fmla="*/ 3478850 h 5893281"/>
                <a:gd name="connsiteX5172" fmla="*/ 7769166 w 10035679"/>
                <a:gd name="connsiteY5172" fmla="*/ 3468586 h 5893281"/>
                <a:gd name="connsiteX5173" fmla="*/ 7769166 w 10035679"/>
                <a:gd name="connsiteY5173" fmla="*/ 3449869 h 5893281"/>
                <a:gd name="connsiteX5174" fmla="*/ 7777016 w 10035679"/>
                <a:gd name="connsiteY5174" fmla="*/ 3445643 h 5893281"/>
                <a:gd name="connsiteX5175" fmla="*/ 7783054 w 10035679"/>
                <a:gd name="connsiteY5175" fmla="*/ 3445643 h 5893281"/>
                <a:gd name="connsiteX5176" fmla="*/ 7790902 w 10035679"/>
                <a:gd name="connsiteY5176" fmla="*/ 3441417 h 5893281"/>
                <a:gd name="connsiteX5177" fmla="*/ 7792714 w 10035679"/>
                <a:gd name="connsiteY5177" fmla="*/ 3435380 h 5893281"/>
                <a:gd name="connsiteX5178" fmla="*/ 7796940 w 10035679"/>
                <a:gd name="connsiteY5178" fmla="*/ 3426926 h 5893281"/>
                <a:gd name="connsiteX5179" fmla="*/ 7792714 w 10035679"/>
                <a:gd name="connsiteY5179" fmla="*/ 3420889 h 5893281"/>
                <a:gd name="connsiteX5180" fmla="*/ 7786676 w 10035679"/>
                <a:gd name="connsiteY5180" fmla="*/ 3410624 h 5893281"/>
                <a:gd name="connsiteX5181" fmla="*/ 7782449 w 10035679"/>
                <a:gd name="connsiteY5181" fmla="*/ 3402172 h 5893281"/>
                <a:gd name="connsiteX5182" fmla="*/ 7776413 w 10035679"/>
                <a:gd name="connsiteY5182" fmla="*/ 3397946 h 5893281"/>
                <a:gd name="connsiteX5183" fmla="*/ 7772187 w 10035679"/>
                <a:gd name="connsiteY5183" fmla="*/ 3397946 h 5893281"/>
                <a:gd name="connsiteX5184" fmla="*/ 7761922 w 10035679"/>
                <a:gd name="connsiteY5184" fmla="*/ 3396135 h 5893281"/>
                <a:gd name="connsiteX5185" fmla="*/ 7749847 w 10035679"/>
                <a:gd name="connsiteY5185" fmla="*/ 3396135 h 5893281"/>
                <a:gd name="connsiteX5186" fmla="*/ 7737771 w 10035679"/>
                <a:gd name="connsiteY5186" fmla="*/ 3412437 h 5893281"/>
                <a:gd name="connsiteX5187" fmla="*/ 7723885 w 10035679"/>
                <a:gd name="connsiteY5187" fmla="*/ 3424512 h 5893281"/>
                <a:gd name="connsiteX5188" fmla="*/ 7711810 w 10035679"/>
                <a:gd name="connsiteY5188" fmla="*/ 3434775 h 5893281"/>
                <a:gd name="connsiteX5189" fmla="*/ 7701545 w 10035679"/>
                <a:gd name="connsiteY5189" fmla="*/ 3453492 h 5893281"/>
                <a:gd name="connsiteX5190" fmla="*/ 7697319 w 10035679"/>
                <a:gd name="connsiteY5190" fmla="*/ 3482472 h 5893281"/>
                <a:gd name="connsiteX5191" fmla="*/ 7729924 w 10035679"/>
                <a:gd name="connsiteY5191" fmla="*/ 3513264 h 5893281"/>
                <a:gd name="connsiteX5192" fmla="*/ 7754073 w 10035679"/>
                <a:gd name="connsiteY5192" fmla="*/ 3546471 h 5893281"/>
                <a:gd name="connsiteX5193" fmla="*/ 7776413 w 10035679"/>
                <a:gd name="connsiteY5193" fmla="*/ 3581488 h 5893281"/>
                <a:gd name="connsiteX5194" fmla="*/ 7786676 w 10035679"/>
                <a:gd name="connsiteY5194" fmla="*/ 3628581 h 5893281"/>
                <a:gd name="connsiteX5195" fmla="*/ 7790902 w 10035679"/>
                <a:gd name="connsiteY5195" fmla="*/ 3685940 h 5893281"/>
                <a:gd name="connsiteX5196" fmla="*/ 7673170 w 10035679"/>
                <a:gd name="connsiteY5196" fmla="*/ 3782541 h 5893281"/>
                <a:gd name="connsiteX5197" fmla="*/ 7659283 w 10035679"/>
                <a:gd name="connsiteY5197" fmla="*/ 3782541 h 5893281"/>
                <a:gd name="connsiteX5198" fmla="*/ 7649020 w 10035679"/>
                <a:gd name="connsiteY5198" fmla="*/ 3743296 h 5893281"/>
                <a:gd name="connsiteX5199" fmla="*/ 7626680 w 10035679"/>
                <a:gd name="connsiteY5199" fmla="*/ 3714315 h 5893281"/>
                <a:gd name="connsiteX5200" fmla="*/ 7598303 w 10035679"/>
                <a:gd name="connsiteY5200" fmla="*/ 3689561 h 5893281"/>
                <a:gd name="connsiteX5201" fmla="*/ 7568116 w 10035679"/>
                <a:gd name="connsiteY5201" fmla="*/ 3664807 h 5893281"/>
                <a:gd name="connsiteX5202" fmla="*/ 7535513 w 10035679"/>
                <a:gd name="connsiteY5202" fmla="*/ 3638241 h 5893281"/>
                <a:gd name="connsiteX5203" fmla="*/ 7521627 w 10035679"/>
                <a:gd name="connsiteY5203" fmla="*/ 3695600 h 5893281"/>
                <a:gd name="connsiteX5204" fmla="*/ 7503513 w 10035679"/>
                <a:gd name="connsiteY5204" fmla="*/ 3742691 h 5893281"/>
                <a:gd name="connsiteX5205" fmla="*/ 7521627 w 10035679"/>
                <a:gd name="connsiteY5205" fmla="*/ 3752956 h 5893281"/>
                <a:gd name="connsiteX5206" fmla="*/ 7529474 w 10035679"/>
                <a:gd name="connsiteY5206" fmla="*/ 3767447 h 5893281"/>
                <a:gd name="connsiteX5207" fmla="*/ 7531287 w 10035679"/>
                <a:gd name="connsiteY5207" fmla="*/ 3786162 h 5893281"/>
                <a:gd name="connsiteX5208" fmla="*/ 7543362 w 10035679"/>
                <a:gd name="connsiteY5208" fmla="*/ 3806691 h 5893281"/>
                <a:gd name="connsiteX5209" fmla="*/ 7545173 w 10035679"/>
                <a:gd name="connsiteY5209" fmla="*/ 3810917 h 5893281"/>
                <a:gd name="connsiteX5210" fmla="*/ 7553022 w 10035679"/>
                <a:gd name="connsiteY5210" fmla="*/ 3810917 h 5893281"/>
                <a:gd name="connsiteX5211" fmla="*/ 7559059 w 10035679"/>
                <a:gd name="connsiteY5211" fmla="*/ 3810917 h 5893281"/>
                <a:gd name="connsiteX5212" fmla="*/ 7566908 w 10035679"/>
                <a:gd name="connsiteY5212" fmla="*/ 3810917 h 5893281"/>
                <a:gd name="connsiteX5213" fmla="*/ 7572946 w 10035679"/>
                <a:gd name="connsiteY5213" fmla="*/ 3815143 h 5893281"/>
                <a:gd name="connsiteX5214" fmla="*/ 7601321 w 10035679"/>
                <a:gd name="connsiteY5214" fmla="*/ 3844123 h 5893281"/>
                <a:gd name="connsiteX5215" fmla="*/ 7623661 w 10035679"/>
                <a:gd name="connsiteY5215" fmla="*/ 3887594 h 5893281"/>
                <a:gd name="connsiteX5216" fmla="*/ 7637547 w 10035679"/>
                <a:gd name="connsiteY5216" fmla="*/ 3937103 h 5893281"/>
                <a:gd name="connsiteX5217" fmla="*/ 7639360 w 10035679"/>
                <a:gd name="connsiteY5217" fmla="*/ 3988422 h 5893281"/>
                <a:gd name="connsiteX5218" fmla="*/ 7622253 w 10035679"/>
                <a:gd name="connsiteY5218" fmla="*/ 3988422 h 5893281"/>
                <a:gd name="connsiteX5219" fmla="*/ 7630303 w 10035679"/>
                <a:gd name="connsiteY5219" fmla="*/ 3998083 h 5893281"/>
                <a:gd name="connsiteX5220" fmla="*/ 7652641 w 10035679"/>
                <a:gd name="connsiteY5220" fmla="*/ 4028874 h 5893281"/>
                <a:gd name="connsiteX5221" fmla="*/ 7676792 w 10035679"/>
                <a:gd name="connsiteY5221" fmla="*/ 4065705 h 5893281"/>
                <a:gd name="connsiteX5222" fmla="*/ 7711205 w 10035679"/>
                <a:gd name="connsiteY5222" fmla="*/ 4094684 h 5893281"/>
                <a:gd name="connsiteX5223" fmla="*/ 7705169 w 10035679"/>
                <a:gd name="connsiteY5223" fmla="*/ 4129703 h 5893281"/>
                <a:gd name="connsiteX5224" fmla="*/ 7705169 w 10035679"/>
                <a:gd name="connsiteY5224" fmla="*/ 4172571 h 5893281"/>
                <a:gd name="connsiteX5225" fmla="*/ 7733545 w 10035679"/>
                <a:gd name="connsiteY5225" fmla="*/ 4176797 h 5893281"/>
                <a:gd name="connsiteX5226" fmla="*/ 7751657 w 10035679"/>
                <a:gd name="connsiteY5226" fmla="*/ 4182833 h 5893281"/>
                <a:gd name="connsiteX5227" fmla="*/ 7764338 w 10035679"/>
                <a:gd name="connsiteY5227" fmla="*/ 4195514 h 5893281"/>
                <a:gd name="connsiteX5228" fmla="*/ 7782450 w 10035679"/>
                <a:gd name="connsiteY5228" fmla="*/ 4205776 h 5893281"/>
                <a:gd name="connsiteX5229" fmla="*/ 7804788 w 10035679"/>
                <a:gd name="connsiteY5229" fmla="*/ 4205776 h 5893281"/>
                <a:gd name="connsiteX5230" fmla="*/ 7821091 w 10035679"/>
                <a:gd name="connsiteY5230" fmla="*/ 4197324 h 5893281"/>
                <a:gd name="connsiteX5231" fmla="*/ 7834977 w 10035679"/>
                <a:gd name="connsiteY5231" fmla="*/ 4191286 h 5893281"/>
                <a:gd name="connsiteX5232" fmla="*/ 7849468 w 10035679"/>
                <a:gd name="connsiteY5232" fmla="*/ 4187060 h 5893281"/>
                <a:gd name="connsiteX5233" fmla="*/ 7881466 w 10035679"/>
                <a:gd name="connsiteY5233" fmla="*/ 4197324 h 5893281"/>
                <a:gd name="connsiteX5234" fmla="*/ 7918295 w 10035679"/>
                <a:gd name="connsiteY5234" fmla="*/ 4211813 h 5893281"/>
                <a:gd name="connsiteX5235" fmla="*/ 7952710 w 10035679"/>
                <a:gd name="connsiteY5235" fmla="*/ 4230530 h 5893281"/>
                <a:gd name="connsiteX5236" fmla="*/ 7984708 w 10035679"/>
                <a:gd name="connsiteY5236" fmla="*/ 4245021 h 5893281"/>
                <a:gd name="connsiteX5237" fmla="*/ 7981087 w 10035679"/>
                <a:gd name="connsiteY5237" fmla="*/ 4245021 h 5893281"/>
                <a:gd name="connsiteX5238" fmla="*/ 7976861 w 10035679"/>
                <a:gd name="connsiteY5238" fmla="*/ 4249247 h 5893281"/>
                <a:gd name="connsiteX5239" fmla="*/ 7972635 w 10035679"/>
                <a:gd name="connsiteY5239" fmla="*/ 4249247 h 5893281"/>
                <a:gd name="connsiteX5240" fmla="*/ 7966596 w 10035679"/>
                <a:gd name="connsiteY5240" fmla="*/ 4252870 h 5893281"/>
                <a:gd name="connsiteX5241" fmla="*/ 7946671 w 10035679"/>
                <a:gd name="connsiteY5241" fmla="*/ 4259512 h 5893281"/>
                <a:gd name="connsiteX5242" fmla="*/ 7906221 w 10035679"/>
                <a:gd name="connsiteY5242" fmla="*/ 4259512 h 5893281"/>
                <a:gd name="connsiteX5243" fmla="*/ 7861541 w 10035679"/>
                <a:gd name="connsiteY5243" fmla="*/ 4252870 h 5893281"/>
                <a:gd name="connsiteX5244" fmla="*/ 7815052 w 10035679"/>
                <a:gd name="connsiteY5244" fmla="*/ 4240795 h 5893281"/>
                <a:gd name="connsiteX5245" fmla="*/ 7764338 w 10035679"/>
                <a:gd name="connsiteY5245" fmla="*/ 4230530 h 5893281"/>
                <a:gd name="connsiteX5246" fmla="*/ 7725696 w 10035679"/>
                <a:gd name="connsiteY5246" fmla="*/ 4220267 h 5893281"/>
                <a:gd name="connsiteX5247" fmla="*/ 7695509 w 10035679"/>
                <a:gd name="connsiteY5247" fmla="*/ 4205776 h 5893281"/>
                <a:gd name="connsiteX5248" fmla="*/ 7681018 w 10035679"/>
                <a:gd name="connsiteY5248" fmla="*/ 4197324 h 5893281"/>
                <a:gd name="connsiteX5249" fmla="*/ 7687057 w 10035679"/>
                <a:gd name="connsiteY5249" fmla="*/ 4191286 h 5893281"/>
                <a:gd name="connsiteX5250" fmla="*/ 7691283 w 10035679"/>
                <a:gd name="connsiteY5250" fmla="*/ 4187060 h 5893281"/>
                <a:gd name="connsiteX5251" fmla="*/ 7695509 w 10035679"/>
                <a:gd name="connsiteY5251" fmla="*/ 4181023 h 5893281"/>
                <a:gd name="connsiteX5252" fmla="*/ 7652641 w 10035679"/>
                <a:gd name="connsiteY5252" fmla="*/ 4168947 h 5893281"/>
                <a:gd name="connsiteX5253" fmla="*/ 7616417 w 10035679"/>
                <a:gd name="connsiteY5253" fmla="*/ 4148420 h 5893281"/>
                <a:gd name="connsiteX5254" fmla="*/ 7583812 w 10035679"/>
                <a:gd name="connsiteY5254" fmla="*/ 4115212 h 5893281"/>
                <a:gd name="connsiteX5255" fmla="*/ 7559664 w 10035679"/>
                <a:gd name="connsiteY5255" fmla="*/ 4080194 h 5893281"/>
                <a:gd name="connsiteX5256" fmla="*/ 7534908 w 10035679"/>
                <a:gd name="connsiteY5256" fmla="*/ 4040949 h 5893281"/>
                <a:gd name="connsiteX5257" fmla="*/ 7514985 w 10035679"/>
                <a:gd name="connsiteY5257" fmla="*/ 3999894 h 5893281"/>
                <a:gd name="connsiteX5258" fmla="*/ 7492645 w 10035679"/>
                <a:gd name="connsiteY5258" fmla="*/ 3969101 h 5893281"/>
                <a:gd name="connsiteX5259" fmla="*/ 7472118 w 10035679"/>
                <a:gd name="connsiteY5259" fmla="*/ 3942537 h 5893281"/>
                <a:gd name="connsiteX5260" fmla="*/ 7450383 w 10035679"/>
                <a:gd name="connsiteY5260" fmla="*/ 3925631 h 5893281"/>
                <a:gd name="connsiteX5261" fmla="*/ 7425629 w 10035679"/>
                <a:gd name="connsiteY5261" fmla="*/ 3903293 h 5893281"/>
                <a:gd name="connsiteX5262" fmla="*/ 7403289 w 10035679"/>
                <a:gd name="connsiteY5262" fmla="*/ 3882765 h 5893281"/>
                <a:gd name="connsiteX5263" fmla="*/ 7393629 w 10035679"/>
                <a:gd name="connsiteY5263" fmla="*/ 3849557 h 5893281"/>
                <a:gd name="connsiteX5264" fmla="*/ 7460043 w 10035679"/>
                <a:gd name="connsiteY5264" fmla="*/ 3858009 h 5893281"/>
                <a:gd name="connsiteX5265" fmla="*/ 7486609 w 10035679"/>
                <a:gd name="connsiteY5265" fmla="*/ 3888802 h 5893281"/>
                <a:gd name="connsiteX5266" fmla="*/ 7514985 w 10035679"/>
                <a:gd name="connsiteY5266" fmla="*/ 3907519 h 5893281"/>
                <a:gd name="connsiteX5267" fmla="*/ 7543362 w 10035679"/>
                <a:gd name="connsiteY5267" fmla="*/ 3925631 h 5893281"/>
                <a:gd name="connsiteX5268" fmla="*/ 7548358 w 10035679"/>
                <a:gd name="connsiteY5268" fmla="*/ 3928085 h 5893281"/>
                <a:gd name="connsiteX5269" fmla="*/ 7541549 w 10035679"/>
                <a:gd name="connsiteY5269" fmla="*/ 3911744 h 5893281"/>
                <a:gd name="connsiteX5270" fmla="*/ 7533702 w 10035679"/>
                <a:gd name="connsiteY5270" fmla="*/ 3878538 h 5893281"/>
                <a:gd name="connsiteX5271" fmla="*/ 7523437 w 10035679"/>
                <a:gd name="connsiteY5271" fmla="*/ 3849557 h 5893281"/>
                <a:gd name="connsiteX5272" fmla="*/ 7513173 w 10035679"/>
                <a:gd name="connsiteY5272" fmla="*/ 3820577 h 5893281"/>
                <a:gd name="connsiteX5273" fmla="*/ 7495061 w 10035679"/>
                <a:gd name="connsiteY5273" fmla="*/ 3795824 h 5893281"/>
                <a:gd name="connsiteX5274" fmla="*/ 7495061 w 10035679"/>
                <a:gd name="connsiteY5274" fmla="*/ 3789785 h 5893281"/>
                <a:gd name="connsiteX5275" fmla="*/ 7476949 w 10035679"/>
                <a:gd name="connsiteY5275" fmla="*/ 3795824 h 5893281"/>
                <a:gd name="connsiteX5276" fmla="*/ 7476949 w 10035679"/>
                <a:gd name="connsiteY5276" fmla="*/ 3789785 h 5893281"/>
                <a:gd name="connsiteX5277" fmla="*/ 7470910 w 10035679"/>
                <a:gd name="connsiteY5277" fmla="*/ 3760805 h 5893281"/>
                <a:gd name="connsiteX5278" fmla="*/ 7470910 w 10035679"/>
                <a:gd name="connsiteY5278" fmla="*/ 3723976 h 5893281"/>
                <a:gd name="connsiteX5279" fmla="*/ 7470910 w 10035679"/>
                <a:gd name="connsiteY5279" fmla="*/ 3684732 h 5893281"/>
                <a:gd name="connsiteX5280" fmla="*/ 7470910 w 10035679"/>
                <a:gd name="connsiteY5280" fmla="*/ 3641260 h 5893281"/>
                <a:gd name="connsiteX5281" fmla="*/ 7466684 w 10035679"/>
                <a:gd name="connsiteY5281" fmla="*/ 3602015 h 5893281"/>
                <a:gd name="connsiteX5282" fmla="*/ 7452798 w 10035679"/>
                <a:gd name="connsiteY5282" fmla="*/ 3568810 h 5893281"/>
                <a:gd name="connsiteX5283" fmla="*/ 7430458 w 10035679"/>
                <a:gd name="connsiteY5283" fmla="*/ 3544056 h 5893281"/>
                <a:gd name="connsiteX5284" fmla="*/ 7424421 w 10035679"/>
                <a:gd name="connsiteY5284" fmla="*/ 3550093 h 5893281"/>
                <a:gd name="connsiteX5285" fmla="*/ 7414156 w 10035679"/>
                <a:gd name="connsiteY5285" fmla="*/ 3558547 h 5893281"/>
                <a:gd name="connsiteX5286" fmla="*/ 7406307 w 10035679"/>
                <a:gd name="connsiteY5286" fmla="*/ 3562771 h 5893281"/>
                <a:gd name="connsiteX5287" fmla="*/ 7392421 w 10035679"/>
                <a:gd name="connsiteY5287" fmla="*/ 3564583 h 5893281"/>
                <a:gd name="connsiteX5288" fmla="*/ 7378535 w 10035679"/>
                <a:gd name="connsiteY5288" fmla="*/ 3564583 h 5893281"/>
                <a:gd name="connsiteX5289" fmla="*/ 7374309 w 10035679"/>
                <a:gd name="connsiteY5289" fmla="*/ 3564583 h 5893281"/>
                <a:gd name="connsiteX5290" fmla="*/ 7374309 w 10035679"/>
                <a:gd name="connsiteY5290" fmla="*/ 3562771 h 5893281"/>
                <a:gd name="connsiteX5291" fmla="*/ 7372497 w 10035679"/>
                <a:gd name="connsiteY5291" fmla="*/ 3562771 h 5893281"/>
                <a:gd name="connsiteX5292" fmla="*/ 7368270 w 10035679"/>
                <a:gd name="connsiteY5292" fmla="*/ 3558547 h 5893281"/>
                <a:gd name="connsiteX5293" fmla="*/ 7368270 w 10035679"/>
                <a:gd name="connsiteY5293" fmla="*/ 3515074 h 5893281"/>
                <a:gd name="connsiteX5294" fmla="*/ 7358008 w 10035679"/>
                <a:gd name="connsiteY5294" fmla="*/ 3480058 h 5893281"/>
                <a:gd name="connsiteX5295" fmla="*/ 7344122 w 10035679"/>
                <a:gd name="connsiteY5295" fmla="*/ 3451076 h 5893281"/>
                <a:gd name="connsiteX5296" fmla="*/ 7321782 w 10035679"/>
                <a:gd name="connsiteY5296" fmla="*/ 3424512 h 5893281"/>
                <a:gd name="connsiteX5297" fmla="*/ 7305480 w 10035679"/>
                <a:gd name="connsiteY5297" fmla="*/ 3395531 h 5893281"/>
                <a:gd name="connsiteX5298" fmla="*/ 7283142 w 10035679"/>
                <a:gd name="connsiteY5298" fmla="*/ 3360512 h 5893281"/>
                <a:gd name="connsiteX5299" fmla="*/ 7277103 w 10035679"/>
                <a:gd name="connsiteY5299" fmla="*/ 3366551 h 5893281"/>
                <a:gd name="connsiteX5300" fmla="*/ 7272877 w 10035679"/>
                <a:gd name="connsiteY5300" fmla="*/ 3370777 h 5893281"/>
                <a:gd name="connsiteX5301" fmla="*/ 7268651 w 10035679"/>
                <a:gd name="connsiteY5301" fmla="*/ 3379229 h 5893281"/>
                <a:gd name="connsiteX5302" fmla="*/ 7264425 w 10035679"/>
                <a:gd name="connsiteY5302" fmla="*/ 3381040 h 5893281"/>
                <a:gd name="connsiteX5303" fmla="*/ 7262613 w 10035679"/>
                <a:gd name="connsiteY5303" fmla="*/ 3385268 h 5893281"/>
                <a:gd name="connsiteX5304" fmla="*/ 7230010 w 10035679"/>
                <a:gd name="connsiteY5304" fmla="*/ 3389494 h 5893281"/>
                <a:gd name="connsiteX5305" fmla="*/ 7201633 w 10035679"/>
                <a:gd name="connsiteY5305" fmla="*/ 3385268 h 5893281"/>
                <a:gd name="connsiteX5306" fmla="*/ 7173256 w 10035679"/>
                <a:gd name="connsiteY5306" fmla="*/ 3385268 h 5893281"/>
                <a:gd name="connsiteX5307" fmla="*/ 7165409 w 10035679"/>
                <a:gd name="connsiteY5307" fmla="*/ 3414247 h 5893281"/>
                <a:gd name="connsiteX5308" fmla="*/ 7155144 w 10035679"/>
                <a:gd name="connsiteY5308" fmla="*/ 3428738 h 5893281"/>
                <a:gd name="connsiteX5309" fmla="*/ 7149106 w 10035679"/>
                <a:gd name="connsiteY5309" fmla="*/ 3432964 h 5893281"/>
                <a:gd name="connsiteX5310" fmla="*/ 7135220 w 10035679"/>
                <a:gd name="connsiteY5310" fmla="*/ 3432964 h 5893281"/>
                <a:gd name="connsiteX5311" fmla="*/ 7121334 w 10035679"/>
                <a:gd name="connsiteY5311" fmla="*/ 3437190 h 5893281"/>
                <a:gd name="connsiteX5312" fmla="*/ 7107448 w 10035679"/>
                <a:gd name="connsiteY5312" fmla="*/ 3447453 h 5893281"/>
                <a:gd name="connsiteX5313" fmla="*/ 7083297 w 10035679"/>
                <a:gd name="connsiteY5313" fmla="*/ 3511453 h 5893281"/>
                <a:gd name="connsiteX5314" fmla="*/ 7050694 w 10035679"/>
                <a:gd name="connsiteY5314" fmla="*/ 3511453 h 5893281"/>
                <a:gd name="connsiteX5315" fmla="*/ 7032582 w 10035679"/>
                <a:gd name="connsiteY5315" fmla="*/ 3525942 h 5893281"/>
                <a:gd name="connsiteX5316" fmla="*/ 7014468 w 10035679"/>
                <a:gd name="connsiteY5316" fmla="*/ 3544659 h 5893281"/>
                <a:gd name="connsiteX5317" fmla="*/ 6990317 w 10035679"/>
                <a:gd name="connsiteY5317" fmla="*/ 3559150 h 5893281"/>
                <a:gd name="connsiteX5318" fmla="*/ 6984281 w 10035679"/>
                <a:gd name="connsiteY5318" fmla="*/ 3630997 h 5893281"/>
                <a:gd name="connsiteX5319" fmla="*/ 6966169 w 10035679"/>
                <a:gd name="connsiteY5319" fmla="*/ 3692579 h 5893281"/>
                <a:gd name="connsiteX5320" fmla="*/ 6942018 w 10035679"/>
                <a:gd name="connsiteY5320" fmla="*/ 3742088 h 5893281"/>
                <a:gd name="connsiteX5321" fmla="*/ 6903377 w 10035679"/>
                <a:gd name="connsiteY5321" fmla="*/ 3789182 h 5893281"/>
                <a:gd name="connsiteX5322" fmla="*/ 6899150 w 10035679"/>
                <a:gd name="connsiteY5322" fmla="*/ 3789182 h 5893281"/>
                <a:gd name="connsiteX5323" fmla="*/ 6894924 w 10035679"/>
                <a:gd name="connsiteY5323" fmla="*/ 3784956 h 5893281"/>
                <a:gd name="connsiteX5324" fmla="*/ 6890698 w 10035679"/>
                <a:gd name="connsiteY5324" fmla="*/ 3784956 h 5893281"/>
                <a:gd name="connsiteX5325" fmla="*/ 6888886 w 10035679"/>
                <a:gd name="connsiteY5325" fmla="*/ 3780730 h 5893281"/>
                <a:gd name="connsiteX5326" fmla="*/ 6866548 w 10035679"/>
                <a:gd name="connsiteY5326" fmla="*/ 3755974 h 5893281"/>
                <a:gd name="connsiteX5327" fmla="*/ 6846020 w 10035679"/>
                <a:gd name="connsiteY5327" fmla="*/ 3716730 h 5893281"/>
                <a:gd name="connsiteX5328" fmla="*/ 6833945 w 10035679"/>
                <a:gd name="connsiteY5328" fmla="*/ 3683524 h 5893281"/>
                <a:gd name="connsiteX5329" fmla="*/ 6832132 w 10035679"/>
                <a:gd name="connsiteY5329" fmla="*/ 3677486 h 5893281"/>
                <a:gd name="connsiteX5330" fmla="*/ 6833945 w 10035679"/>
                <a:gd name="connsiteY5330" fmla="*/ 3669034 h 5893281"/>
                <a:gd name="connsiteX5331" fmla="*/ 6838171 w 10035679"/>
                <a:gd name="connsiteY5331" fmla="*/ 3662997 h 5893281"/>
                <a:gd name="connsiteX5332" fmla="*/ 6842397 w 10035679"/>
                <a:gd name="connsiteY5332" fmla="*/ 3658769 h 5893281"/>
                <a:gd name="connsiteX5333" fmla="*/ 6842397 w 10035679"/>
                <a:gd name="connsiteY5333" fmla="*/ 3654543 h 5893281"/>
                <a:gd name="connsiteX5334" fmla="*/ 6806173 w 10035679"/>
                <a:gd name="connsiteY5334" fmla="*/ 3600810 h 5893281"/>
                <a:gd name="connsiteX5335" fmla="*/ 6782022 w 10035679"/>
                <a:gd name="connsiteY5335" fmla="*/ 3543451 h 5893281"/>
                <a:gd name="connsiteX5336" fmla="*/ 6765719 w 10035679"/>
                <a:gd name="connsiteY5336" fmla="*/ 3481869 h 5893281"/>
                <a:gd name="connsiteX5337" fmla="*/ 6757872 w 10035679"/>
                <a:gd name="connsiteY5337" fmla="*/ 3407606 h 5893281"/>
                <a:gd name="connsiteX5338" fmla="*/ 6733721 w 10035679"/>
                <a:gd name="connsiteY5338" fmla="*/ 3409417 h 5893281"/>
                <a:gd name="connsiteX5339" fmla="*/ 6715609 w 10035679"/>
                <a:gd name="connsiteY5339" fmla="*/ 3409417 h 5893281"/>
                <a:gd name="connsiteX5340" fmla="*/ 6695079 w 10035679"/>
                <a:gd name="connsiteY5340" fmla="*/ 3407606 h 5893281"/>
                <a:gd name="connsiteX5341" fmla="*/ 6687230 w 10035679"/>
                <a:gd name="connsiteY5341" fmla="*/ 3399154 h 5893281"/>
                <a:gd name="connsiteX5342" fmla="*/ 6676967 w 10035679"/>
                <a:gd name="connsiteY5342" fmla="*/ 3393115 h 5893281"/>
                <a:gd name="connsiteX5343" fmla="*/ 6669118 w 10035679"/>
                <a:gd name="connsiteY5343" fmla="*/ 3384663 h 5893281"/>
                <a:gd name="connsiteX5344" fmla="*/ 6663081 w 10035679"/>
                <a:gd name="connsiteY5344" fmla="*/ 3378626 h 5893281"/>
                <a:gd name="connsiteX5345" fmla="*/ 6669118 w 10035679"/>
                <a:gd name="connsiteY5345" fmla="*/ 3352060 h 5893281"/>
                <a:gd name="connsiteX5346" fmla="*/ 6655232 w 10035679"/>
                <a:gd name="connsiteY5346" fmla="*/ 3331533 h 5893281"/>
                <a:gd name="connsiteX5347" fmla="*/ 6631081 w 10035679"/>
                <a:gd name="connsiteY5347" fmla="*/ 3312816 h 5893281"/>
                <a:gd name="connsiteX5348" fmla="*/ 6606931 w 10035679"/>
                <a:gd name="connsiteY5348" fmla="*/ 3296514 h 5893281"/>
                <a:gd name="connsiteX5349" fmla="*/ 6584593 w 10035679"/>
                <a:gd name="connsiteY5349" fmla="*/ 3274174 h 5893281"/>
                <a:gd name="connsiteX5350" fmla="*/ 6526028 w 10035679"/>
                <a:gd name="connsiteY5350" fmla="*/ 3282628 h 5893281"/>
                <a:gd name="connsiteX5351" fmla="*/ 6465049 w 10035679"/>
                <a:gd name="connsiteY5351" fmla="*/ 3282628 h 5893281"/>
                <a:gd name="connsiteX5352" fmla="*/ 6404067 w 10035679"/>
                <a:gd name="connsiteY5352" fmla="*/ 3278402 h 5893281"/>
                <a:gd name="connsiteX5353" fmla="*/ 6345503 w 10035679"/>
                <a:gd name="connsiteY5353" fmla="*/ 3274174 h 5893281"/>
                <a:gd name="connsiteX5354" fmla="*/ 6335240 w 10035679"/>
                <a:gd name="connsiteY5354" fmla="*/ 3253647 h 5893281"/>
                <a:gd name="connsiteX5355" fmla="*/ 6321353 w 10035679"/>
                <a:gd name="connsiteY5355" fmla="*/ 3227083 h 5893281"/>
                <a:gd name="connsiteX5356" fmla="*/ 6299014 w 10035679"/>
                <a:gd name="connsiteY5356" fmla="*/ 3235535 h 5893281"/>
                <a:gd name="connsiteX5357" fmla="*/ 6285128 w 10035679"/>
                <a:gd name="connsiteY5357" fmla="*/ 3239761 h 5893281"/>
                <a:gd name="connsiteX5358" fmla="*/ 6267014 w 10035679"/>
                <a:gd name="connsiteY5358" fmla="*/ 3241571 h 5893281"/>
                <a:gd name="connsiteX5359" fmla="*/ 6242864 w 10035679"/>
                <a:gd name="connsiteY5359" fmla="*/ 3241571 h 5893281"/>
                <a:gd name="connsiteX5360" fmla="*/ 6222336 w 10035679"/>
                <a:gd name="connsiteY5360" fmla="*/ 3227083 h 5893281"/>
                <a:gd name="connsiteX5361" fmla="*/ 6199998 w 10035679"/>
                <a:gd name="connsiteY5361" fmla="*/ 3216818 h 5893281"/>
                <a:gd name="connsiteX5362" fmla="*/ 6175847 w 10035679"/>
                <a:gd name="connsiteY5362" fmla="*/ 3202327 h 5893281"/>
                <a:gd name="connsiteX5363" fmla="*/ 6157735 w 10035679"/>
                <a:gd name="connsiteY5363" fmla="*/ 3187838 h 5893281"/>
                <a:gd name="connsiteX5364" fmla="*/ 6151697 w 10035679"/>
                <a:gd name="connsiteY5364" fmla="*/ 3167309 h 5893281"/>
                <a:gd name="connsiteX5365" fmla="*/ 6141434 w 10035679"/>
                <a:gd name="connsiteY5365" fmla="*/ 3148594 h 5893281"/>
                <a:gd name="connsiteX5366" fmla="*/ 6119094 w 10035679"/>
                <a:gd name="connsiteY5366" fmla="*/ 3129877 h 5893281"/>
                <a:gd name="connsiteX5367" fmla="*/ 6114868 w 10035679"/>
                <a:gd name="connsiteY5367" fmla="*/ 3129877 h 5893281"/>
                <a:gd name="connsiteX5368" fmla="*/ 6113057 w 10035679"/>
                <a:gd name="connsiteY5368" fmla="*/ 3129877 h 5893281"/>
                <a:gd name="connsiteX5369" fmla="*/ 6108829 w 10035679"/>
                <a:gd name="connsiteY5369" fmla="*/ 3129877 h 5893281"/>
                <a:gd name="connsiteX5370" fmla="*/ 6100982 w 10035679"/>
                <a:gd name="connsiteY5370" fmla="*/ 3129877 h 5893281"/>
                <a:gd name="connsiteX5371" fmla="*/ 6087094 w 10035679"/>
                <a:gd name="connsiteY5371" fmla="*/ 3129877 h 5893281"/>
                <a:gd name="connsiteX5372" fmla="*/ 6094943 w 10035679"/>
                <a:gd name="connsiteY5372" fmla="*/ 3158857 h 5893281"/>
                <a:gd name="connsiteX5373" fmla="*/ 6105208 w 10035679"/>
                <a:gd name="connsiteY5373" fmla="*/ 3192064 h 5893281"/>
                <a:gd name="connsiteX5374" fmla="*/ 6123320 w 10035679"/>
                <a:gd name="connsiteY5374" fmla="*/ 3225270 h 5893281"/>
                <a:gd name="connsiteX5375" fmla="*/ 6137206 w 10035679"/>
                <a:gd name="connsiteY5375" fmla="*/ 3254252 h 5893281"/>
                <a:gd name="connsiteX5376" fmla="*/ 6151094 w 10035679"/>
                <a:gd name="connsiteY5376" fmla="*/ 3274779 h 5893281"/>
                <a:gd name="connsiteX5377" fmla="*/ 6155320 w 10035679"/>
                <a:gd name="connsiteY5377" fmla="*/ 3264514 h 5893281"/>
                <a:gd name="connsiteX5378" fmla="*/ 6157131 w 10035679"/>
                <a:gd name="connsiteY5378" fmla="*/ 3260288 h 5893281"/>
                <a:gd name="connsiteX5379" fmla="*/ 6157131 w 10035679"/>
                <a:gd name="connsiteY5379" fmla="*/ 3256062 h 5893281"/>
                <a:gd name="connsiteX5380" fmla="*/ 6161357 w 10035679"/>
                <a:gd name="connsiteY5380" fmla="*/ 3256062 h 5893281"/>
                <a:gd name="connsiteX5381" fmla="*/ 6165583 w 10035679"/>
                <a:gd name="connsiteY5381" fmla="*/ 3256062 h 5893281"/>
                <a:gd name="connsiteX5382" fmla="*/ 6175847 w 10035679"/>
                <a:gd name="connsiteY5382" fmla="*/ 3260288 h 5893281"/>
                <a:gd name="connsiteX5383" fmla="*/ 6180074 w 10035679"/>
                <a:gd name="connsiteY5383" fmla="*/ 3270553 h 5893281"/>
                <a:gd name="connsiteX5384" fmla="*/ 6184300 w 10035679"/>
                <a:gd name="connsiteY5384" fmla="*/ 3282628 h 5893281"/>
                <a:gd name="connsiteX5385" fmla="*/ 6184300 w 10035679"/>
                <a:gd name="connsiteY5385" fmla="*/ 3292891 h 5893281"/>
                <a:gd name="connsiteX5386" fmla="*/ 6186110 w 10035679"/>
                <a:gd name="connsiteY5386" fmla="*/ 3303156 h 5893281"/>
                <a:gd name="connsiteX5387" fmla="*/ 6190338 w 10035679"/>
                <a:gd name="connsiteY5387" fmla="*/ 3313419 h 5893281"/>
                <a:gd name="connsiteX5388" fmla="*/ 6204224 w 10035679"/>
                <a:gd name="connsiteY5388" fmla="*/ 3311608 h 5893281"/>
                <a:gd name="connsiteX5389" fmla="*/ 6222336 w 10035679"/>
                <a:gd name="connsiteY5389" fmla="*/ 3307382 h 5893281"/>
                <a:gd name="connsiteX5390" fmla="*/ 6242864 w 10035679"/>
                <a:gd name="connsiteY5390" fmla="*/ 3307382 h 5893281"/>
                <a:gd name="connsiteX5391" fmla="*/ 6275469 w 10035679"/>
                <a:gd name="connsiteY5391" fmla="*/ 3270553 h 5893281"/>
                <a:gd name="connsiteX5392" fmla="*/ 6314108 w 10035679"/>
                <a:gd name="connsiteY5392" fmla="*/ 3241571 h 5893281"/>
                <a:gd name="connsiteX5393" fmla="*/ 6318334 w 10035679"/>
                <a:gd name="connsiteY5393" fmla="*/ 3278402 h 5893281"/>
                <a:gd name="connsiteX5394" fmla="*/ 6322560 w 10035679"/>
                <a:gd name="connsiteY5394" fmla="*/ 3307382 h 5893281"/>
                <a:gd name="connsiteX5395" fmla="*/ 6375088 w 10035679"/>
                <a:gd name="connsiteY5395" fmla="*/ 3336362 h 5893281"/>
                <a:gd name="connsiteX5396" fmla="*/ 6417350 w 10035679"/>
                <a:gd name="connsiteY5396" fmla="*/ 3371380 h 5893281"/>
                <a:gd name="connsiteX5397" fmla="*/ 6403464 w 10035679"/>
                <a:gd name="connsiteY5397" fmla="*/ 3390097 h 5893281"/>
                <a:gd name="connsiteX5398" fmla="*/ 6391389 w 10035679"/>
                <a:gd name="connsiteY5398" fmla="*/ 3408814 h 5893281"/>
                <a:gd name="connsiteX5399" fmla="*/ 6379314 w 10035679"/>
                <a:gd name="connsiteY5399" fmla="*/ 3423304 h 5893281"/>
                <a:gd name="connsiteX5400" fmla="*/ 6352748 w 10035679"/>
                <a:gd name="connsiteY5400" fmla="*/ 3433567 h 5893281"/>
                <a:gd name="connsiteX5401" fmla="*/ 6352748 w 10035679"/>
                <a:gd name="connsiteY5401" fmla="*/ 3472812 h 5893281"/>
                <a:gd name="connsiteX5402" fmla="*/ 6318334 w 10035679"/>
                <a:gd name="connsiteY5402" fmla="*/ 3495152 h 5893281"/>
                <a:gd name="connsiteX5403" fmla="*/ 6282108 w 10035679"/>
                <a:gd name="connsiteY5403" fmla="*/ 3519905 h 5893281"/>
                <a:gd name="connsiteX5404" fmla="*/ 6282108 w 10035679"/>
                <a:gd name="connsiteY5404" fmla="*/ 3537414 h 5893281"/>
                <a:gd name="connsiteX5405" fmla="*/ 6237430 w 10035679"/>
                <a:gd name="connsiteY5405" fmla="*/ 3537414 h 5893281"/>
                <a:gd name="connsiteX5406" fmla="*/ 6210866 w 10035679"/>
                <a:gd name="connsiteY5406" fmla="*/ 3551905 h 5893281"/>
                <a:gd name="connsiteX5407" fmla="*/ 6190338 w 10035679"/>
                <a:gd name="connsiteY5407" fmla="*/ 3574243 h 5893281"/>
                <a:gd name="connsiteX5408" fmla="*/ 6166188 w 10035679"/>
                <a:gd name="connsiteY5408" fmla="*/ 3592960 h 5893281"/>
                <a:gd name="connsiteX5409" fmla="*/ 6133585 w 10035679"/>
                <a:gd name="connsiteY5409" fmla="*/ 3607451 h 5893281"/>
                <a:gd name="connsiteX5410" fmla="*/ 6100982 w 10035679"/>
                <a:gd name="connsiteY5410" fmla="*/ 3613488 h 5893281"/>
                <a:gd name="connsiteX5411" fmla="*/ 6066566 w 10035679"/>
                <a:gd name="connsiteY5411" fmla="*/ 3623752 h 5893281"/>
                <a:gd name="connsiteX5412" fmla="*/ 6038190 w 10035679"/>
                <a:gd name="connsiteY5412" fmla="*/ 3635828 h 5893281"/>
                <a:gd name="connsiteX5413" fmla="*/ 6014039 w 10035679"/>
                <a:gd name="connsiteY5413" fmla="*/ 3650317 h 5893281"/>
                <a:gd name="connsiteX5414" fmla="*/ 5989890 w 10035679"/>
                <a:gd name="connsiteY5414" fmla="*/ 3656355 h 5893281"/>
                <a:gd name="connsiteX5415" fmla="*/ 5971776 w 10035679"/>
                <a:gd name="connsiteY5415" fmla="*/ 3656355 h 5893281"/>
                <a:gd name="connsiteX5416" fmla="*/ 5963927 w 10035679"/>
                <a:gd name="connsiteY5416" fmla="*/ 3652129 h 5893281"/>
                <a:gd name="connsiteX5417" fmla="*/ 5962116 w 10035679"/>
                <a:gd name="connsiteY5417" fmla="*/ 3652129 h 5893281"/>
                <a:gd name="connsiteX5418" fmla="*/ 5957890 w 10035679"/>
                <a:gd name="connsiteY5418" fmla="*/ 3650317 h 5893281"/>
                <a:gd name="connsiteX5419" fmla="*/ 5953664 w 10035679"/>
                <a:gd name="connsiteY5419" fmla="*/ 3646091 h 5893281"/>
                <a:gd name="connsiteX5420" fmla="*/ 5949438 w 10035679"/>
                <a:gd name="connsiteY5420" fmla="*/ 3637638 h 5893281"/>
                <a:gd name="connsiteX5421" fmla="*/ 5939173 w 10035679"/>
                <a:gd name="connsiteY5421" fmla="*/ 3617111 h 5893281"/>
                <a:gd name="connsiteX5422" fmla="*/ 5934947 w 10035679"/>
                <a:gd name="connsiteY5422" fmla="*/ 3594771 h 5893281"/>
                <a:gd name="connsiteX5423" fmla="*/ 5934947 w 10035679"/>
                <a:gd name="connsiteY5423" fmla="*/ 3574243 h 5893281"/>
                <a:gd name="connsiteX5424" fmla="*/ 5933137 w 10035679"/>
                <a:gd name="connsiteY5424" fmla="*/ 3551905 h 5893281"/>
                <a:gd name="connsiteX5425" fmla="*/ 5915023 w 10035679"/>
                <a:gd name="connsiteY5425" fmla="*/ 3516887 h 5893281"/>
                <a:gd name="connsiteX5426" fmla="*/ 5890874 w 10035679"/>
                <a:gd name="connsiteY5426" fmla="*/ 3483679 h 5893281"/>
                <a:gd name="connsiteX5427" fmla="*/ 5864308 w 10035679"/>
                <a:gd name="connsiteY5427" fmla="*/ 3454700 h 5893281"/>
                <a:gd name="connsiteX5428" fmla="*/ 5840157 w 10035679"/>
                <a:gd name="connsiteY5428" fmla="*/ 3425718 h 5893281"/>
                <a:gd name="connsiteX5429" fmla="*/ 5834121 w 10035679"/>
                <a:gd name="connsiteY5429" fmla="*/ 3405191 h 5893281"/>
                <a:gd name="connsiteX5430" fmla="*/ 5829892 w 10035679"/>
                <a:gd name="connsiteY5430" fmla="*/ 3380437 h 5893281"/>
                <a:gd name="connsiteX5431" fmla="*/ 5825666 w 10035679"/>
                <a:gd name="connsiteY5431" fmla="*/ 3353871 h 5893281"/>
                <a:gd name="connsiteX5432" fmla="*/ 5815404 w 10035679"/>
                <a:gd name="connsiteY5432" fmla="*/ 3333343 h 5893281"/>
                <a:gd name="connsiteX5433" fmla="*/ 5776762 w 10035679"/>
                <a:gd name="connsiteY5433" fmla="*/ 3308590 h 5893281"/>
                <a:gd name="connsiteX5434" fmla="*/ 5766499 w 10035679"/>
                <a:gd name="connsiteY5434" fmla="*/ 3283836 h 5893281"/>
                <a:gd name="connsiteX5435" fmla="*/ 5754424 w 10035679"/>
                <a:gd name="connsiteY5435" fmla="*/ 3257270 h 5893281"/>
                <a:gd name="connsiteX5436" fmla="*/ 5744159 w 10035679"/>
                <a:gd name="connsiteY5436" fmla="*/ 3232516 h 5893281"/>
                <a:gd name="connsiteX5437" fmla="*/ 5730273 w 10035679"/>
                <a:gd name="connsiteY5437" fmla="*/ 3211989 h 5893281"/>
                <a:gd name="connsiteX5438" fmla="*/ 5709746 w 10035679"/>
                <a:gd name="connsiteY5438" fmla="*/ 3197498 h 5893281"/>
                <a:gd name="connsiteX5439" fmla="*/ 5697671 w 10035679"/>
                <a:gd name="connsiteY5439" fmla="*/ 3193272 h 5893281"/>
                <a:gd name="connsiteX5440" fmla="*/ 5695860 w 10035679"/>
                <a:gd name="connsiteY5440" fmla="*/ 3184818 h 5893281"/>
                <a:gd name="connsiteX5441" fmla="*/ 5688011 w 10035679"/>
                <a:gd name="connsiteY5441" fmla="*/ 3183007 h 5893281"/>
                <a:gd name="connsiteX5442" fmla="*/ 5681972 w 10035679"/>
                <a:gd name="connsiteY5442" fmla="*/ 3178781 h 5893281"/>
                <a:gd name="connsiteX5443" fmla="*/ 5674123 w 10035679"/>
                <a:gd name="connsiteY5443" fmla="*/ 3174555 h 5893281"/>
                <a:gd name="connsiteX5444" fmla="*/ 5668086 w 10035679"/>
                <a:gd name="connsiteY5444" fmla="*/ 3168517 h 5893281"/>
                <a:gd name="connsiteX5445" fmla="*/ 5660237 w 10035679"/>
                <a:gd name="connsiteY5445" fmla="*/ 3156443 h 5893281"/>
                <a:gd name="connsiteX5446" fmla="*/ 5654200 w 10035679"/>
                <a:gd name="connsiteY5446" fmla="*/ 3141952 h 5893281"/>
                <a:gd name="connsiteX5447" fmla="*/ 5646351 w 10035679"/>
                <a:gd name="connsiteY5447" fmla="*/ 3141952 h 5893281"/>
                <a:gd name="connsiteX5448" fmla="*/ 5646351 w 10035679"/>
                <a:gd name="connsiteY5448" fmla="*/ 3156443 h 5893281"/>
                <a:gd name="connsiteX5449" fmla="*/ 5670501 w 10035679"/>
                <a:gd name="connsiteY5449" fmla="*/ 3189649 h 5893281"/>
                <a:gd name="connsiteX5450" fmla="*/ 5692840 w 10035679"/>
                <a:gd name="connsiteY5450" fmla="*/ 3226478 h 5893281"/>
                <a:gd name="connsiteX5451" fmla="*/ 5706727 w 10035679"/>
                <a:gd name="connsiteY5451" fmla="*/ 3269948 h 5893281"/>
                <a:gd name="connsiteX5452" fmla="*/ 5720613 w 10035679"/>
                <a:gd name="connsiteY5452" fmla="*/ 3309193 h 5893281"/>
                <a:gd name="connsiteX5453" fmla="*/ 5738726 w 10035679"/>
                <a:gd name="connsiteY5453" fmla="*/ 3348437 h 5893281"/>
                <a:gd name="connsiteX5454" fmla="*/ 5744764 w 10035679"/>
                <a:gd name="connsiteY5454" fmla="*/ 3354476 h 5893281"/>
                <a:gd name="connsiteX5455" fmla="*/ 5755027 w 10035679"/>
                <a:gd name="connsiteY5455" fmla="*/ 3362928 h 5893281"/>
                <a:gd name="connsiteX5456" fmla="*/ 5762876 w 10035679"/>
                <a:gd name="connsiteY5456" fmla="*/ 3368964 h 5893281"/>
                <a:gd name="connsiteX5457" fmla="*/ 5773141 w 10035679"/>
                <a:gd name="connsiteY5457" fmla="*/ 3377419 h 5893281"/>
                <a:gd name="connsiteX5458" fmla="*/ 5777367 w 10035679"/>
                <a:gd name="connsiteY5458" fmla="*/ 3387681 h 5893281"/>
                <a:gd name="connsiteX5459" fmla="*/ 5777367 w 10035679"/>
                <a:gd name="connsiteY5459" fmla="*/ 3459529 h 5893281"/>
                <a:gd name="connsiteX5460" fmla="*/ 5783404 w 10035679"/>
                <a:gd name="connsiteY5460" fmla="*/ 3467983 h 5893281"/>
                <a:gd name="connsiteX5461" fmla="*/ 5791253 w 10035679"/>
                <a:gd name="connsiteY5461" fmla="*/ 3478245 h 5893281"/>
                <a:gd name="connsiteX5462" fmla="*/ 5801518 w 10035679"/>
                <a:gd name="connsiteY5462" fmla="*/ 3484284 h 5893281"/>
                <a:gd name="connsiteX5463" fmla="*/ 5811780 w 10035679"/>
                <a:gd name="connsiteY5463" fmla="*/ 3492736 h 5893281"/>
                <a:gd name="connsiteX5464" fmla="*/ 5816007 w 10035679"/>
                <a:gd name="connsiteY5464" fmla="*/ 3498773 h 5893281"/>
                <a:gd name="connsiteX5465" fmla="*/ 5822045 w 10035679"/>
                <a:gd name="connsiteY5465" fmla="*/ 3521113 h 5893281"/>
                <a:gd name="connsiteX5466" fmla="*/ 5826271 w 10035679"/>
                <a:gd name="connsiteY5466" fmla="*/ 3537414 h 5893281"/>
                <a:gd name="connsiteX5467" fmla="*/ 5834121 w 10035679"/>
                <a:gd name="connsiteY5467" fmla="*/ 3559753 h 5893281"/>
                <a:gd name="connsiteX5468" fmla="*/ 5854648 w 10035679"/>
                <a:gd name="connsiteY5468" fmla="*/ 3584508 h 5893281"/>
                <a:gd name="connsiteX5469" fmla="*/ 5887251 w 10035679"/>
                <a:gd name="connsiteY5469" fmla="*/ 3606846 h 5893281"/>
                <a:gd name="connsiteX5470" fmla="*/ 5921664 w 10035679"/>
                <a:gd name="connsiteY5470" fmla="*/ 3627374 h 5893281"/>
                <a:gd name="connsiteX5471" fmla="*/ 5950041 w 10035679"/>
                <a:gd name="connsiteY5471" fmla="*/ 3649714 h 5893281"/>
                <a:gd name="connsiteX5472" fmla="*/ 5957890 w 10035679"/>
                <a:gd name="connsiteY5472" fmla="*/ 3659977 h 5893281"/>
                <a:gd name="connsiteX5473" fmla="*/ 5957890 w 10035679"/>
                <a:gd name="connsiteY5473" fmla="*/ 3674467 h 5893281"/>
                <a:gd name="connsiteX5474" fmla="*/ 5957890 w 10035679"/>
                <a:gd name="connsiteY5474" fmla="*/ 3684732 h 5893281"/>
                <a:gd name="connsiteX5475" fmla="*/ 5962116 w 10035679"/>
                <a:gd name="connsiteY5475" fmla="*/ 3694995 h 5893281"/>
                <a:gd name="connsiteX5476" fmla="*/ 5972381 w 10035679"/>
                <a:gd name="connsiteY5476" fmla="*/ 3707070 h 5893281"/>
                <a:gd name="connsiteX5477" fmla="*/ 6002569 w 10035679"/>
                <a:gd name="connsiteY5477" fmla="*/ 3708881 h 5893281"/>
                <a:gd name="connsiteX5478" fmla="*/ 6038795 w 10035679"/>
                <a:gd name="connsiteY5478" fmla="*/ 3692579 h 5893281"/>
                <a:gd name="connsiteX5479" fmla="*/ 6087699 w 10035679"/>
                <a:gd name="connsiteY5479" fmla="*/ 3680504 h 5893281"/>
                <a:gd name="connsiteX5480" fmla="*/ 6134188 w 10035679"/>
                <a:gd name="connsiteY5480" fmla="*/ 3670241 h 5893281"/>
                <a:gd name="connsiteX5481" fmla="*/ 6176450 w 10035679"/>
                <a:gd name="connsiteY5481" fmla="*/ 3664205 h 5893281"/>
                <a:gd name="connsiteX5482" fmla="*/ 6176450 w 10035679"/>
                <a:gd name="connsiteY5482" fmla="*/ 3670241 h 5893281"/>
                <a:gd name="connsiteX5483" fmla="*/ 6166188 w 10035679"/>
                <a:gd name="connsiteY5483" fmla="*/ 3688958 h 5893281"/>
                <a:gd name="connsiteX5484" fmla="*/ 6166188 w 10035679"/>
                <a:gd name="connsiteY5484" fmla="*/ 3710693 h 5893281"/>
                <a:gd name="connsiteX5485" fmla="*/ 6158338 w 10035679"/>
                <a:gd name="connsiteY5485" fmla="*/ 3735447 h 5893281"/>
                <a:gd name="connsiteX5486" fmla="*/ 6144452 w 10035679"/>
                <a:gd name="connsiteY5486" fmla="*/ 3772276 h 5893281"/>
                <a:gd name="connsiteX5487" fmla="*/ 6123925 w 10035679"/>
                <a:gd name="connsiteY5487" fmla="*/ 3815746 h 5893281"/>
                <a:gd name="connsiteX5488" fmla="*/ 6099774 w 10035679"/>
                <a:gd name="connsiteY5488" fmla="*/ 3859217 h 5893281"/>
                <a:gd name="connsiteX5489" fmla="*/ 6073208 w 10035679"/>
                <a:gd name="connsiteY5489" fmla="*/ 3894235 h 5893281"/>
                <a:gd name="connsiteX5490" fmla="*/ 6034568 w 10035679"/>
                <a:gd name="connsiteY5490" fmla="*/ 3933479 h 5893281"/>
                <a:gd name="connsiteX5491" fmla="*/ 5992304 w 10035679"/>
                <a:gd name="connsiteY5491" fmla="*/ 3970308 h 5893281"/>
                <a:gd name="connsiteX5492" fmla="*/ 5947626 w 10035679"/>
                <a:gd name="connsiteY5492" fmla="*/ 4005327 h 5893281"/>
                <a:gd name="connsiteX5493" fmla="*/ 5905363 w 10035679"/>
                <a:gd name="connsiteY5493" fmla="*/ 4046384 h 5893281"/>
                <a:gd name="connsiteX5494" fmla="*/ 5869137 w 10035679"/>
                <a:gd name="connsiteY5494" fmla="*/ 4089854 h 5893281"/>
                <a:gd name="connsiteX5495" fmla="*/ 5840762 w 10035679"/>
                <a:gd name="connsiteY5495" fmla="*/ 4139361 h 5893281"/>
                <a:gd name="connsiteX5496" fmla="*/ 5830497 w 10035679"/>
                <a:gd name="connsiteY5496" fmla="*/ 4186455 h 5893281"/>
                <a:gd name="connsiteX5497" fmla="*/ 5836534 w 10035679"/>
                <a:gd name="connsiteY5497" fmla="*/ 4229925 h 5893281"/>
                <a:gd name="connsiteX5498" fmla="*/ 5850422 w 10035679"/>
                <a:gd name="connsiteY5498" fmla="*/ 4273396 h 5893281"/>
                <a:gd name="connsiteX5499" fmla="*/ 5864308 w 10035679"/>
                <a:gd name="connsiteY5499" fmla="*/ 4312640 h 5893281"/>
                <a:gd name="connsiteX5500" fmla="*/ 5878194 w 10035679"/>
                <a:gd name="connsiteY5500" fmla="*/ 4356111 h 5893281"/>
                <a:gd name="connsiteX5501" fmla="*/ 5890269 w 10035679"/>
                <a:gd name="connsiteY5501" fmla="*/ 4399581 h 5893281"/>
                <a:gd name="connsiteX5502" fmla="*/ 5886043 w 10035679"/>
                <a:gd name="connsiteY5502" fmla="*/ 4443053 h 5893281"/>
                <a:gd name="connsiteX5503" fmla="*/ 5863705 w 10035679"/>
                <a:gd name="connsiteY5503" fmla="*/ 4488335 h 5893281"/>
                <a:gd name="connsiteX5504" fmla="*/ 5833516 w 10035679"/>
                <a:gd name="connsiteY5504" fmla="*/ 4510673 h 5893281"/>
                <a:gd name="connsiteX5505" fmla="*/ 5797290 w 10035679"/>
                <a:gd name="connsiteY5505" fmla="*/ 4526974 h 5893281"/>
                <a:gd name="connsiteX5506" fmla="*/ 5762876 w 10035679"/>
                <a:gd name="connsiteY5506" fmla="*/ 4545691 h 5893281"/>
                <a:gd name="connsiteX5507" fmla="*/ 5734499 w 10035679"/>
                <a:gd name="connsiteY5507" fmla="*/ 4570447 h 5893281"/>
                <a:gd name="connsiteX5508" fmla="*/ 5716387 w 10035679"/>
                <a:gd name="connsiteY5508" fmla="*/ 4607275 h 5893281"/>
                <a:gd name="connsiteX5509" fmla="*/ 5734499 w 10035679"/>
                <a:gd name="connsiteY5509" fmla="*/ 4627803 h 5893281"/>
                <a:gd name="connsiteX5510" fmla="*/ 5748385 w 10035679"/>
                <a:gd name="connsiteY5510" fmla="*/ 4661011 h 5893281"/>
                <a:gd name="connsiteX5511" fmla="*/ 5754424 w 10035679"/>
                <a:gd name="connsiteY5511" fmla="*/ 4700255 h 5893281"/>
                <a:gd name="connsiteX5512" fmla="*/ 5744159 w 10035679"/>
                <a:gd name="connsiteY5512" fmla="*/ 4708707 h 5893281"/>
                <a:gd name="connsiteX5513" fmla="*/ 5738123 w 10035679"/>
                <a:gd name="connsiteY5513" fmla="*/ 4714744 h 5893281"/>
                <a:gd name="connsiteX5514" fmla="*/ 5733897 w 10035679"/>
                <a:gd name="connsiteY5514" fmla="*/ 4718970 h 5893281"/>
                <a:gd name="connsiteX5515" fmla="*/ 5726047 w 10035679"/>
                <a:gd name="connsiteY5515" fmla="*/ 4725009 h 5893281"/>
                <a:gd name="connsiteX5516" fmla="*/ 5724235 w 10035679"/>
                <a:gd name="connsiteY5516" fmla="*/ 4733461 h 5893281"/>
                <a:gd name="connsiteX5517" fmla="*/ 5716387 w 10035679"/>
                <a:gd name="connsiteY5517" fmla="*/ 4739498 h 5893281"/>
                <a:gd name="connsiteX5518" fmla="*/ 5677746 w 10035679"/>
                <a:gd name="connsiteY5518" fmla="*/ 4747952 h 5893281"/>
                <a:gd name="connsiteX5519" fmla="*/ 5667483 w 10035679"/>
                <a:gd name="connsiteY5519" fmla="*/ 4772705 h 5893281"/>
                <a:gd name="connsiteX5520" fmla="*/ 5663255 w 10035679"/>
                <a:gd name="connsiteY5520" fmla="*/ 4801685 h 5893281"/>
                <a:gd name="connsiteX5521" fmla="*/ 5659029 w 10035679"/>
                <a:gd name="connsiteY5521" fmla="*/ 4830666 h 5893281"/>
                <a:gd name="connsiteX5522" fmla="*/ 5652992 w 10035679"/>
                <a:gd name="connsiteY5522" fmla="*/ 4859646 h 5893281"/>
                <a:gd name="connsiteX5523" fmla="*/ 5606504 w 10035679"/>
                <a:gd name="connsiteY5523" fmla="*/ 4898891 h 5893281"/>
                <a:gd name="connsiteX5524" fmla="*/ 5592616 w 10035679"/>
                <a:gd name="connsiteY5524" fmla="*/ 4932098 h 5893281"/>
                <a:gd name="connsiteX5525" fmla="*/ 5574504 w 10035679"/>
                <a:gd name="connsiteY5525" fmla="*/ 4965304 h 5893281"/>
                <a:gd name="connsiteX5526" fmla="*/ 5540088 w 10035679"/>
                <a:gd name="connsiteY5526" fmla="*/ 4996096 h 5893281"/>
                <a:gd name="connsiteX5527" fmla="*/ 5497825 w 10035679"/>
                <a:gd name="connsiteY5527" fmla="*/ 5022662 h 5893281"/>
                <a:gd name="connsiteX5528" fmla="*/ 5445300 w 10035679"/>
                <a:gd name="connsiteY5528" fmla="*/ 5037151 h 5893281"/>
                <a:gd name="connsiteX5529" fmla="*/ 5392772 w 10035679"/>
                <a:gd name="connsiteY5529" fmla="*/ 5051642 h 5893281"/>
                <a:gd name="connsiteX5530" fmla="*/ 5337830 w 10035679"/>
                <a:gd name="connsiteY5530" fmla="*/ 5061907 h 5893281"/>
                <a:gd name="connsiteX5531" fmla="*/ 5288925 w 10035679"/>
                <a:gd name="connsiteY5531" fmla="*/ 5072169 h 5893281"/>
                <a:gd name="connsiteX5532" fmla="*/ 5278661 w 10035679"/>
                <a:gd name="connsiteY5532" fmla="*/ 5066133 h 5893281"/>
                <a:gd name="connsiteX5533" fmla="*/ 5270813 w 10035679"/>
                <a:gd name="connsiteY5533" fmla="*/ 5057679 h 5893281"/>
                <a:gd name="connsiteX5534" fmla="*/ 5264775 w 10035679"/>
                <a:gd name="connsiteY5534" fmla="*/ 5053453 h 5893281"/>
                <a:gd name="connsiteX5535" fmla="*/ 5256927 w 10035679"/>
                <a:gd name="connsiteY5535" fmla="*/ 5043190 h 5893281"/>
                <a:gd name="connsiteX5536" fmla="*/ 5250889 w 10035679"/>
                <a:gd name="connsiteY5536" fmla="*/ 5037151 h 5893281"/>
                <a:gd name="connsiteX5537" fmla="*/ 5246663 w 10035679"/>
                <a:gd name="connsiteY5537" fmla="*/ 5018434 h 5893281"/>
                <a:gd name="connsiteX5538" fmla="*/ 5246663 w 10035679"/>
                <a:gd name="connsiteY5538" fmla="*/ 4996096 h 5893281"/>
                <a:gd name="connsiteX5539" fmla="*/ 5246663 w 10035679"/>
                <a:gd name="connsiteY5539" fmla="*/ 4971343 h 5893281"/>
                <a:gd name="connsiteX5540" fmla="*/ 5242436 w 10035679"/>
                <a:gd name="connsiteY5540" fmla="*/ 4946587 h 5893281"/>
                <a:gd name="connsiteX5541" fmla="*/ 5221909 w 10035679"/>
                <a:gd name="connsiteY5541" fmla="*/ 4911571 h 5893281"/>
                <a:gd name="connsiteX5542" fmla="*/ 5193532 w 10035679"/>
                <a:gd name="connsiteY5542" fmla="*/ 4878363 h 5893281"/>
                <a:gd name="connsiteX5543" fmla="*/ 5165155 w 10035679"/>
                <a:gd name="connsiteY5543" fmla="*/ 4841534 h 5893281"/>
                <a:gd name="connsiteX5544" fmla="*/ 5147041 w 10035679"/>
                <a:gd name="connsiteY5544" fmla="*/ 4806516 h 5893281"/>
                <a:gd name="connsiteX5545" fmla="*/ 5154891 w 10035679"/>
                <a:gd name="connsiteY5545" fmla="*/ 4781762 h 5893281"/>
                <a:gd name="connsiteX5546" fmla="*/ 5154891 w 10035679"/>
                <a:gd name="connsiteY5546" fmla="*/ 4777536 h 5893281"/>
                <a:gd name="connsiteX5547" fmla="*/ 5147041 w 10035679"/>
                <a:gd name="connsiteY5547" fmla="*/ 4769082 h 5893281"/>
                <a:gd name="connsiteX5548" fmla="*/ 5141005 w 10035679"/>
                <a:gd name="connsiteY5548" fmla="*/ 4767271 h 5893281"/>
                <a:gd name="connsiteX5549" fmla="*/ 5136779 w 10035679"/>
                <a:gd name="connsiteY5549" fmla="*/ 4758819 h 5893281"/>
                <a:gd name="connsiteX5550" fmla="*/ 5132553 w 10035679"/>
                <a:gd name="connsiteY5550" fmla="*/ 4758819 h 5893281"/>
                <a:gd name="connsiteX5551" fmla="*/ 5128327 w 10035679"/>
                <a:gd name="connsiteY5551" fmla="*/ 4748555 h 5893281"/>
                <a:gd name="connsiteX5552" fmla="*/ 5132553 w 10035679"/>
                <a:gd name="connsiteY5552" fmla="*/ 4738292 h 5893281"/>
                <a:gd name="connsiteX5553" fmla="*/ 5132553 w 10035679"/>
                <a:gd name="connsiteY5553" fmla="*/ 4729838 h 5893281"/>
                <a:gd name="connsiteX5554" fmla="*/ 5136779 w 10035679"/>
                <a:gd name="connsiteY5554" fmla="*/ 4723801 h 5893281"/>
                <a:gd name="connsiteX5555" fmla="*/ 5141005 w 10035679"/>
                <a:gd name="connsiteY5555" fmla="*/ 4715349 h 5893281"/>
                <a:gd name="connsiteX5556" fmla="*/ 5127119 w 10035679"/>
                <a:gd name="connsiteY5556" fmla="*/ 4709310 h 5893281"/>
                <a:gd name="connsiteX5557" fmla="*/ 5127119 w 10035679"/>
                <a:gd name="connsiteY5557" fmla="*/ 4700858 h 5893281"/>
                <a:gd name="connsiteX5558" fmla="*/ 5127119 w 10035679"/>
                <a:gd name="connsiteY5558" fmla="*/ 4694819 h 5893281"/>
                <a:gd name="connsiteX5559" fmla="*/ 5128929 w 10035679"/>
                <a:gd name="connsiteY5559" fmla="*/ 4684556 h 5893281"/>
                <a:gd name="connsiteX5560" fmla="*/ 5133156 w 10035679"/>
                <a:gd name="connsiteY5560" fmla="*/ 4676104 h 5893281"/>
                <a:gd name="connsiteX5561" fmla="*/ 5133156 w 10035679"/>
                <a:gd name="connsiteY5561" fmla="*/ 4665840 h 5893281"/>
                <a:gd name="connsiteX5562" fmla="*/ 5133156 w 10035679"/>
                <a:gd name="connsiteY5562" fmla="*/ 4655575 h 5893281"/>
                <a:gd name="connsiteX5563" fmla="*/ 5119270 w 10035679"/>
                <a:gd name="connsiteY5563" fmla="*/ 4626595 h 5893281"/>
                <a:gd name="connsiteX5564" fmla="*/ 5098742 w 10035679"/>
                <a:gd name="connsiteY5564" fmla="*/ 4593389 h 5893281"/>
                <a:gd name="connsiteX5565" fmla="*/ 5076402 w 10035679"/>
                <a:gd name="connsiteY5565" fmla="*/ 4564408 h 5893281"/>
                <a:gd name="connsiteX5566" fmla="*/ 5062516 w 10035679"/>
                <a:gd name="connsiteY5566" fmla="*/ 4535428 h 5893281"/>
                <a:gd name="connsiteX5567" fmla="*/ 5058290 w 10035679"/>
                <a:gd name="connsiteY5567" fmla="*/ 4500410 h 5893281"/>
                <a:gd name="connsiteX5568" fmla="*/ 5066139 w 10035679"/>
                <a:gd name="connsiteY5568" fmla="*/ 4459355 h 5893281"/>
                <a:gd name="connsiteX5569" fmla="*/ 5080025 w 10035679"/>
                <a:gd name="connsiteY5569" fmla="*/ 4424337 h 5893281"/>
                <a:gd name="connsiteX5570" fmla="*/ 5100553 w 10035679"/>
                <a:gd name="connsiteY5570" fmla="*/ 4385092 h 5893281"/>
                <a:gd name="connsiteX5571" fmla="*/ 5114439 w 10035679"/>
                <a:gd name="connsiteY5571" fmla="*/ 4351885 h 5893281"/>
                <a:gd name="connsiteX5572" fmla="*/ 5126514 w 10035679"/>
                <a:gd name="connsiteY5572" fmla="*/ 4322905 h 5893281"/>
                <a:gd name="connsiteX5573" fmla="*/ 5112628 w 10035679"/>
                <a:gd name="connsiteY5573" fmla="*/ 4293923 h 5893281"/>
                <a:gd name="connsiteX5574" fmla="*/ 5108402 w 10035679"/>
                <a:gd name="connsiteY5574" fmla="*/ 4269170 h 5893281"/>
                <a:gd name="connsiteX5575" fmla="*/ 5108402 w 10035679"/>
                <a:gd name="connsiteY5575" fmla="*/ 4244416 h 5893281"/>
                <a:gd name="connsiteX5576" fmla="*/ 5100553 w 10035679"/>
                <a:gd name="connsiteY5576" fmla="*/ 4211208 h 5893281"/>
                <a:gd name="connsiteX5577" fmla="*/ 5080025 w 10035679"/>
                <a:gd name="connsiteY5577" fmla="*/ 4167738 h 5893281"/>
                <a:gd name="connsiteX5578" fmla="*/ 5047436 w 10035679"/>
                <a:gd name="connsiteY5578" fmla="*/ 4124268 h 5893281"/>
                <a:gd name="connsiteX5579" fmla="*/ 5017253 w 10035679"/>
                <a:gd name="connsiteY5579" fmla="*/ 4085023 h 5893281"/>
                <a:gd name="connsiteX5580" fmla="*/ 4984649 w 10035679"/>
                <a:gd name="connsiteY5580" fmla="*/ 4051817 h 5893281"/>
                <a:gd name="connsiteX5581" fmla="*/ 4994914 w 10035679"/>
                <a:gd name="connsiteY5581" fmla="*/ 4008347 h 5893281"/>
                <a:gd name="connsiteX5582" fmla="*/ 5005179 w 10035679"/>
                <a:gd name="connsiteY5582" fmla="*/ 3969103 h 5893281"/>
                <a:gd name="connsiteX5583" fmla="*/ 5017253 w 10035679"/>
                <a:gd name="connsiteY5583" fmla="*/ 3925632 h 5893281"/>
                <a:gd name="connsiteX5584" fmla="*/ 5005179 w 10035679"/>
                <a:gd name="connsiteY5584" fmla="*/ 3919593 h 5893281"/>
                <a:gd name="connsiteX5585" fmla="*/ 4999138 w 10035679"/>
                <a:gd name="connsiteY5585" fmla="*/ 3915367 h 5893281"/>
                <a:gd name="connsiteX5586" fmla="*/ 4991290 w 10035679"/>
                <a:gd name="connsiteY5586" fmla="*/ 3906915 h 5893281"/>
                <a:gd name="connsiteX5587" fmla="*/ 4985253 w 10035679"/>
                <a:gd name="connsiteY5587" fmla="*/ 3905103 h 5893281"/>
                <a:gd name="connsiteX5588" fmla="*/ 4974988 w 10035679"/>
                <a:gd name="connsiteY5588" fmla="*/ 3905103 h 5893281"/>
                <a:gd name="connsiteX5589" fmla="*/ 4961103 w 10035679"/>
                <a:gd name="connsiteY5589" fmla="*/ 3900877 h 5893281"/>
                <a:gd name="connsiteX5590" fmla="*/ 4953254 w 10035679"/>
                <a:gd name="connsiteY5590" fmla="*/ 3906915 h 5893281"/>
                <a:gd name="connsiteX5591" fmla="*/ 4949028 w 10035679"/>
                <a:gd name="connsiteY5591" fmla="*/ 3911141 h 5893281"/>
                <a:gd name="connsiteX5592" fmla="*/ 4938764 w 10035679"/>
                <a:gd name="connsiteY5592" fmla="*/ 3915367 h 5893281"/>
                <a:gd name="connsiteX5593" fmla="*/ 4928500 w 10035679"/>
                <a:gd name="connsiteY5593" fmla="*/ 3915367 h 5893281"/>
                <a:gd name="connsiteX5594" fmla="*/ 4914614 w 10035679"/>
                <a:gd name="connsiteY5594" fmla="*/ 3915367 h 5893281"/>
                <a:gd name="connsiteX5595" fmla="*/ 4875973 w 10035679"/>
                <a:gd name="connsiteY5595" fmla="*/ 3853783 h 5893281"/>
                <a:gd name="connsiteX5596" fmla="*/ 4849408 w 10035679"/>
                <a:gd name="connsiteY5596" fmla="*/ 3849557 h 5893281"/>
                <a:gd name="connsiteX5597" fmla="*/ 4825258 w 10035679"/>
                <a:gd name="connsiteY5597" fmla="*/ 3847746 h 5893281"/>
                <a:gd name="connsiteX5598" fmla="*/ 4796881 w 10035679"/>
                <a:gd name="connsiteY5598" fmla="*/ 3843520 h 5893281"/>
                <a:gd name="connsiteX5599" fmla="*/ 4762465 w 10035679"/>
                <a:gd name="connsiteY5599" fmla="*/ 3858011 h 5893281"/>
                <a:gd name="connsiteX5600" fmla="*/ 4726239 w 10035679"/>
                <a:gd name="connsiteY5600" fmla="*/ 3872500 h 5893281"/>
                <a:gd name="connsiteX5601" fmla="*/ 4697864 w 10035679"/>
                <a:gd name="connsiteY5601" fmla="*/ 3882765 h 5893281"/>
                <a:gd name="connsiteX5602" fmla="*/ 4629033 w 10035679"/>
                <a:gd name="connsiteY5602" fmla="*/ 3868274 h 5893281"/>
                <a:gd name="connsiteX5603" fmla="*/ 4621186 w 10035679"/>
                <a:gd name="connsiteY5603" fmla="*/ 3893027 h 5893281"/>
                <a:gd name="connsiteX5604" fmla="*/ 4597035 w 10035679"/>
                <a:gd name="connsiteY5604" fmla="*/ 3893027 h 5893281"/>
                <a:gd name="connsiteX5605" fmla="*/ 4574697 w 10035679"/>
                <a:gd name="connsiteY5605" fmla="*/ 3886991 h 5893281"/>
                <a:gd name="connsiteX5606" fmla="*/ 4558396 w 10035679"/>
                <a:gd name="connsiteY5606" fmla="*/ 3882765 h 5893281"/>
                <a:gd name="connsiteX5607" fmla="*/ 4550547 w 10035679"/>
                <a:gd name="connsiteY5607" fmla="*/ 3886991 h 5893281"/>
                <a:gd name="connsiteX5608" fmla="*/ 4544509 w 10035679"/>
                <a:gd name="connsiteY5608" fmla="*/ 3893027 h 5893281"/>
                <a:gd name="connsiteX5609" fmla="*/ 4532435 w 10035679"/>
                <a:gd name="connsiteY5609" fmla="*/ 3897255 h 5893281"/>
                <a:gd name="connsiteX5610" fmla="*/ 4518548 w 10035679"/>
                <a:gd name="connsiteY5610" fmla="*/ 3901481 h 5893281"/>
                <a:gd name="connsiteX5611" fmla="*/ 4498019 w 10035679"/>
                <a:gd name="connsiteY5611" fmla="*/ 3876726 h 5893281"/>
                <a:gd name="connsiteX5612" fmla="*/ 4469643 w 10035679"/>
                <a:gd name="connsiteY5612" fmla="*/ 3862237 h 5893281"/>
                <a:gd name="connsiteX5613" fmla="*/ 4441267 w 10035679"/>
                <a:gd name="connsiteY5613" fmla="*/ 3847746 h 5893281"/>
                <a:gd name="connsiteX5614" fmla="*/ 4412890 w 10035679"/>
                <a:gd name="connsiteY5614" fmla="*/ 3833255 h 5893281"/>
                <a:gd name="connsiteX5615" fmla="*/ 4388741 w 10035679"/>
                <a:gd name="connsiteY5615" fmla="*/ 3814539 h 5893281"/>
                <a:gd name="connsiteX5616" fmla="*/ 4370627 w 10035679"/>
                <a:gd name="connsiteY5616" fmla="*/ 3767447 h 5893281"/>
                <a:gd name="connsiteX5617" fmla="*/ 4350099 w 10035679"/>
                <a:gd name="connsiteY5617" fmla="*/ 3742691 h 5893281"/>
                <a:gd name="connsiteX5618" fmla="*/ 4317498 w 10035679"/>
                <a:gd name="connsiteY5618" fmla="*/ 3717938 h 5893281"/>
                <a:gd name="connsiteX5619" fmla="*/ 4289121 w 10035679"/>
                <a:gd name="connsiteY5619" fmla="*/ 3693184 h 5893281"/>
                <a:gd name="connsiteX5620" fmla="*/ 4271009 w 10035679"/>
                <a:gd name="connsiteY5620" fmla="*/ 3670844 h 5893281"/>
                <a:gd name="connsiteX5621" fmla="*/ 4271009 w 10035679"/>
                <a:gd name="connsiteY5621" fmla="*/ 3623752 h 5893281"/>
                <a:gd name="connsiteX5622" fmla="*/ 4264970 w 10035679"/>
                <a:gd name="connsiteY5622" fmla="*/ 3603223 h 5893281"/>
                <a:gd name="connsiteX5623" fmla="*/ 4266782 w 10035679"/>
                <a:gd name="connsiteY5623" fmla="*/ 3570017 h 5893281"/>
                <a:gd name="connsiteX5624" fmla="*/ 4274631 w 10035679"/>
                <a:gd name="connsiteY5624" fmla="*/ 3541038 h 5893281"/>
                <a:gd name="connsiteX5625" fmla="*/ 4280668 w 10035679"/>
                <a:gd name="connsiteY5625" fmla="*/ 3516282 h 5893281"/>
                <a:gd name="connsiteX5626" fmla="*/ 4284895 w 10035679"/>
                <a:gd name="connsiteY5626" fmla="*/ 3497565 h 5893281"/>
                <a:gd name="connsiteX5627" fmla="*/ 4284895 w 10035679"/>
                <a:gd name="connsiteY5627" fmla="*/ 3468586 h 5893281"/>
                <a:gd name="connsiteX5628" fmla="*/ 4278856 w 10035679"/>
                <a:gd name="connsiteY5628" fmla="*/ 3452284 h 5893281"/>
                <a:gd name="connsiteX5629" fmla="*/ 4266782 w 10035679"/>
                <a:gd name="connsiteY5629" fmla="*/ 3433567 h 5893281"/>
                <a:gd name="connsiteX5630" fmla="*/ 4260744 w 10035679"/>
                <a:gd name="connsiteY5630" fmla="*/ 3419076 h 5893281"/>
                <a:gd name="connsiteX5631" fmla="*/ 4260744 w 10035679"/>
                <a:gd name="connsiteY5631" fmla="*/ 3396738 h 5893281"/>
                <a:gd name="connsiteX5632" fmla="*/ 4266782 w 10035679"/>
                <a:gd name="connsiteY5632" fmla="*/ 3367759 h 5893281"/>
                <a:gd name="connsiteX5633" fmla="*/ 4280668 w 10035679"/>
                <a:gd name="connsiteY5633" fmla="*/ 3336966 h 5893281"/>
                <a:gd name="connsiteX5634" fmla="*/ 4294555 w 10035679"/>
                <a:gd name="connsiteY5634" fmla="*/ 3300138 h 5893281"/>
                <a:gd name="connsiteX5635" fmla="*/ 4308441 w 10035679"/>
                <a:gd name="connsiteY5635" fmla="*/ 3269345 h 5893281"/>
                <a:gd name="connsiteX5636" fmla="*/ 4322329 w 10035679"/>
                <a:gd name="connsiteY5636" fmla="*/ 3242779 h 5893281"/>
                <a:gd name="connsiteX5637" fmla="*/ 4330176 w 10035679"/>
                <a:gd name="connsiteY5637" fmla="*/ 3228290 h 5893281"/>
                <a:gd name="connsiteX5638" fmla="*/ 4354326 w 10035679"/>
                <a:gd name="connsiteY5638" fmla="*/ 3207761 h 5893281"/>
                <a:gd name="connsiteX5639" fmla="*/ 4382702 w 10035679"/>
                <a:gd name="connsiteY5639" fmla="*/ 3189046 h 5893281"/>
                <a:gd name="connsiteX5640" fmla="*/ 4411079 w 10035679"/>
                <a:gd name="connsiteY5640" fmla="*/ 3174555 h 5893281"/>
                <a:gd name="connsiteX5641" fmla="*/ 4439455 w 10035679"/>
                <a:gd name="connsiteY5641" fmla="*/ 3155838 h 5893281"/>
                <a:gd name="connsiteX5642" fmla="*/ 4445492 w 10035679"/>
                <a:gd name="connsiteY5642" fmla="*/ 3139537 h 5893281"/>
                <a:gd name="connsiteX5643" fmla="*/ 4445492 w 10035679"/>
                <a:gd name="connsiteY5643" fmla="*/ 3117199 h 5893281"/>
                <a:gd name="connsiteX5644" fmla="*/ 4443682 w 10035679"/>
                <a:gd name="connsiteY5644" fmla="*/ 3092443 h 5893281"/>
                <a:gd name="connsiteX5645" fmla="*/ 4445492 w 10035679"/>
                <a:gd name="connsiteY5645" fmla="*/ 3071916 h 5893281"/>
                <a:gd name="connsiteX5646" fmla="*/ 4463607 w 10035679"/>
                <a:gd name="connsiteY5646" fmla="*/ 3042936 h 5893281"/>
                <a:gd name="connsiteX5647" fmla="*/ 4487756 w 10035679"/>
                <a:gd name="connsiteY5647" fmla="*/ 3020596 h 5893281"/>
                <a:gd name="connsiteX5648" fmla="*/ 4514322 w 10035679"/>
                <a:gd name="connsiteY5648" fmla="*/ 3000068 h 5893281"/>
                <a:gd name="connsiteX5649" fmla="*/ 4538472 w 10035679"/>
                <a:gd name="connsiteY5649" fmla="*/ 2977730 h 5893281"/>
                <a:gd name="connsiteX5650" fmla="*/ 4558999 w 10035679"/>
                <a:gd name="connsiteY5650" fmla="*/ 2952975 h 5893281"/>
                <a:gd name="connsiteX5651" fmla="*/ 4571074 w 10035679"/>
                <a:gd name="connsiteY5651" fmla="*/ 2919770 h 5893281"/>
                <a:gd name="connsiteX5652" fmla="*/ 4571074 w 10035679"/>
                <a:gd name="connsiteY5652" fmla="*/ 2917957 h 5893281"/>
                <a:gd name="connsiteX5653" fmla="*/ 4566849 w 10035679"/>
                <a:gd name="connsiteY5653" fmla="*/ 2917957 h 5893281"/>
                <a:gd name="connsiteX5654" fmla="*/ 4566849 w 10035679"/>
                <a:gd name="connsiteY5654" fmla="*/ 2913731 h 5893281"/>
                <a:gd name="connsiteX5655" fmla="*/ 4566849 w 10035679"/>
                <a:gd name="connsiteY5655" fmla="*/ 2909505 h 5893281"/>
                <a:gd name="connsiteX5656" fmla="*/ 4562622 w 10035679"/>
                <a:gd name="connsiteY5656" fmla="*/ 2905279 h 5893281"/>
                <a:gd name="connsiteX5657" fmla="*/ 4556584 w 10035679"/>
                <a:gd name="connsiteY5657" fmla="*/ 2903468 h 5893281"/>
                <a:gd name="connsiteX5658" fmla="*/ 4548737 w 10035679"/>
                <a:gd name="connsiteY5658" fmla="*/ 2899242 h 5893281"/>
                <a:gd name="connsiteX5659" fmla="*/ 4542697 w 10035679"/>
                <a:gd name="connsiteY5659" fmla="*/ 2899242 h 5893281"/>
                <a:gd name="connsiteX5660" fmla="*/ 4530622 w 10035679"/>
                <a:gd name="connsiteY5660" fmla="*/ 2895016 h 5893281"/>
                <a:gd name="connsiteX5661" fmla="*/ 4524584 w 10035679"/>
                <a:gd name="connsiteY5661" fmla="*/ 2903468 h 5893281"/>
                <a:gd name="connsiteX5662" fmla="*/ 4516736 w 10035679"/>
                <a:gd name="connsiteY5662" fmla="*/ 2903468 h 5893281"/>
                <a:gd name="connsiteX5663" fmla="*/ 4506471 w 10035679"/>
                <a:gd name="connsiteY5663" fmla="*/ 2905279 h 5893281"/>
                <a:gd name="connsiteX5664" fmla="*/ 4492586 w 10035679"/>
                <a:gd name="connsiteY5664" fmla="*/ 2905279 h 5893281"/>
                <a:gd name="connsiteX5665" fmla="*/ 4492586 w 10035679"/>
                <a:gd name="connsiteY5665" fmla="*/ 2895016 h 5893281"/>
                <a:gd name="connsiteX5666" fmla="*/ 4486550 w 10035679"/>
                <a:gd name="connsiteY5666" fmla="*/ 2895016 h 5893281"/>
                <a:gd name="connsiteX5667" fmla="*/ 4486550 w 10035679"/>
                <a:gd name="connsiteY5667" fmla="*/ 2866035 h 5893281"/>
                <a:gd name="connsiteX5668" fmla="*/ 4482323 w 10035679"/>
                <a:gd name="connsiteY5668" fmla="*/ 2826791 h 5893281"/>
                <a:gd name="connsiteX5669" fmla="*/ 4478094 w 10035679"/>
                <a:gd name="connsiteY5669" fmla="*/ 2779698 h 5893281"/>
                <a:gd name="connsiteX5670" fmla="*/ 4478094 w 10035679"/>
                <a:gd name="connsiteY5670" fmla="*/ 2734417 h 5893281"/>
                <a:gd name="connsiteX5671" fmla="*/ 4478094 w 10035679"/>
                <a:gd name="connsiteY5671" fmla="*/ 2693362 h 5893281"/>
                <a:gd name="connsiteX5672" fmla="*/ 4485945 w 10035679"/>
                <a:gd name="connsiteY5672" fmla="*/ 2668606 h 5893281"/>
                <a:gd name="connsiteX5673" fmla="*/ 4487152 w 10035679"/>
                <a:gd name="connsiteY5673" fmla="*/ 2661362 h 5893281"/>
                <a:gd name="connsiteX5674" fmla="*/ 4491378 w 10035679"/>
                <a:gd name="connsiteY5674" fmla="*/ 2652908 h 5893281"/>
                <a:gd name="connsiteX5675" fmla="*/ 4495605 w 10035679"/>
                <a:gd name="connsiteY5675" fmla="*/ 2651095 h 5893281"/>
                <a:gd name="connsiteX5676" fmla="*/ 4499831 w 10035679"/>
                <a:gd name="connsiteY5676" fmla="*/ 2651095 h 5893281"/>
                <a:gd name="connsiteX5677" fmla="*/ 4505870 w 10035679"/>
                <a:gd name="connsiteY5677" fmla="*/ 2651095 h 5893281"/>
                <a:gd name="connsiteX5678" fmla="*/ 4513719 w 10035679"/>
                <a:gd name="connsiteY5678" fmla="*/ 2646870 h 5893281"/>
                <a:gd name="connsiteX5679" fmla="*/ 4523980 w 10035679"/>
                <a:gd name="connsiteY5679" fmla="*/ 2646870 h 5893281"/>
                <a:gd name="connsiteX5680" fmla="*/ 4552358 w 10035679"/>
                <a:gd name="connsiteY5680" fmla="*/ 2657135 h 5893281"/>
                <a:gd name="connsiteX5681" fmla="*/ 4584960 w 10035679"/>
                <a:gd name="connsiteY5681" fmla="*/ 2665587 h 5893281"/>
                <a:gd name="connsiteX5682" fmla="*/ 4619374 w 10035679"/>
                <a:gd name="connsiteY5682" fmla="*/ 2665587 h 5893281"/>
                <a:gd name="connsiteX5683" fmla="*/ 4653790 w 10035679"/>
                <a:gd name="connsiteY5683" fmla="*/ 2657135 h 5893281"/>
                <a:gd name="connsiteX5684" fmla="*/ 4680355 w 10035679"/>
                <a:gd name="connsiteY5684" fmla="*/ 2646870 h 5893281"/>
                <a:gd name="connsiteX5685" fmla="*/ 4682166 w 10035679"/>
                <a:gd name="connsiteY5685" fmla="*/ 2642645 h 5893281"/>
                <a:gd name="connsiteX5686" fmla="*/ 4682166 w 10035679"/>
                <a:gd name="connsiteY5686" fmla="*/ 2638419 h 5893281"/>
                <a:gd name="connsiteX5687" fmla="*/ 4686391 w 10035679"/>
                <a:gd name="connsiteY5687" fmla="*/ 2638419 h 5893281"/>
                <a:gd name="connsiteX5688" fmla="*/ 4686391 w 10035679"/>
                <a:gd name="connsiteY5688" fmla="*/ 2636609 h 5893281"/>
                <a:gd name="connsiteX5689" fmla="*/ 4686391 w 10035679"/>
                <a:gd name="connsiteY5689" fmla="*/ 2632382 h 5893281"/>
                <a:gd name="connsiteX5690" fmla="*/ 4694241 w 10035679"/>
                <a:gd name="connsiteY5690" fmla="*/ 2603401 h 5893281"/>
                <a:gd name="connsiteX5691" fmla="*/ 4694241 w 10035679"/>
                <a:gd name="connsiteY5691" fmla="*/ 2570196 h 5893281"/>
                <a:gd name="connsiteX5692" fmla="*/ 4690015 w 10035679"/>
                <a:gd name="connsiteY5692" fmla="*/ 2539402 h 5893281"/>
                <a:gd name="connsiteX5693" fmla="*/ 4685790 w 10035679"/>
                <a:gd name="connsiteY5693" fmla="*/ 2502574 h 5893281"/>
                <a:gd name="connsiteX5694" fmla="*/ 4661637 w 10035679"/>
                <a:gd name="connsiteY5694" fmla="*/ 2496535 h 5893281"/>
                <a:gd name="connsiteX5695" fmla="*/ 4637486 w 10035679"/>
                <a:gd name="connsiteY5695" fmla="*/ 2488083 h 5893281"/>
                <a:gd name="connsiteX5696" fmla="*/ 4613337 w 10035679"/>
                <a:gd name="connsiteY5696" fmla="*/ 2473592 h 5893281"/>
                <a:gd name="connsiteX5697" fmla="*/ 4595224 w 10035679"/>
                <a:gd name="connsiteY5697" fmla="*/ 2454877 h 5893281"/>
                <a:gd name="connsiteX5698" fmla="*/ 4601262 w 10035679"/>
                <a:gd name="connsiteY5698" fmla="*/ 2453064 h 5893281"/>
                <a:gd name="connsiteX5699" fmla="*/ 4609111 w 10035679"/>
                <a:gd name="connsiteY5699" fmla="*/ 2448838 h 5893281"/>
                <a:gd name="connsiteX5700" fmla="*/ 4613337 w 10035679"/>
                <a:gd name="connsiteY5700" fmla="*/ 2444612 h 5893281"/>
                <a:gd name="connsiteX5701" fmla="*/ 4619374 w 10035679"/>
                <a:gd name="connsiteY5701" fmla="*/ 2444612 h 5893281"/>
                <a:gd name="connsiteX5702" fmla="*/ 4627225 w 10035679"/>
                <a:gd name="connsiteY5702" fmla="*/ 2440386 h 5893281"/>
                <a:gd name="connsiteX5703" fmla="*/ 4639299 w 10035679"/>
                <a:gd name="connsiteY5703" fmla="*/ 2440386 h 5893281"/>
                <a:gd name="connsiteX5704" fmla="*/ 4647146 w 10035679"/>
                <a:gd name="connsiteY5704" fmla="*/ 2438573 h 5893281"/>
                <a:gd name="connsiteX5705" fmla="*/ 4657412 w 10035679"/>
                <a:gd name="connsiteY5705" fmla="*/ 2434347 h 5893281"/>
                <a:gd name="connsiteX5706" fmla="*/ 4667675 w 10035679"/>
                <a:gd name="connsiteY5706" fmla="*/ 2434347 h 5893281"/>
                <a:gd name="connsiteX5707" fmla="*/ 4679750 w 10035679"/>
                <a:gd name="connsiteY5707" fmla="*/ 2434347 h 5893281"/>
                <a:gd name="connsiteX5708" fmla="*/ 4679750 w 10035679"/>
                <a:gd name="connsiteY5708" fmla="*/ 2395102 h 5893281"/>
                <a:gd name="connsiteX5709" fmla="*/ 4690015 w 10035679"/>
                <a:gd name="connsiteY5709" fmla="*/ 2395102 h 5893281"/>
                <a:gd name="connsiteX5710" fmla="*/ 4700279 w 10035679"/>
                <a:gd name="connsiteY5710" fmla="*/ 2396915 h 5893281"/>
                <a:gd name="connsiteX5711" fmla="*/ 4704506 w 10035679"/>
                <a:gd name="connsiteY5711" fmla="*/ 2401141 h 5893281"/>
                <a:gd name="connsiteX5712" fmla="*/ 4710542 w 10035679"/>
                <a:gd name="connsiteY5712" fmla="*/ 2401141 h 5893281"/>
                <a:gd name="connsiteX5713" fmla="*/ 4718393 w 10035679"/>
                <a:gd name="connsiteY5713" fmla="*/ 2405367 h 5893281"/>
                <a:gd name="connsiteX5714" fmla="*/ 4724429 w 10035679"/>
                <a:gd name="connsiteY5714" fmla="*/ 2409593 h 5893281"/>
                <a:gd name="connsiteX5715" fmla="*/ 4732278 w 10035679"/>
                <a:gd name="connsiteY5715" fmla="*/ 2401141 h 5893281"/>
                <a:gd name="connsiteX5716" fmla="*/ 4742542 w 10035679"/>
                <a:gd name="connsiteY5716" fmla="*/ 2396915 h 5893281"/>
                <a:gd name="connsiteX5717" fmla="*/ 4750388 w 10035679"/>
                <a:gd name="connsiteY5717" fmla="*/ 2395102 h 5893281"/>
                <a:gd name="connsiteX5718" fmla="*/ 4760656 w 10035679"/>
                <a:gd name="connsiteY5718" fmla="*/ 2390876 h 5893281"/>
                <a:gd name="connsiteX5719" fmla="*/ 4764881 w 10035679"/>
                <a:gd name="connsiteY5719" fmla="*/ 2386649 h 5893281"/>
                <a:gd name="connsiteX5720" fmla="*/ 4766692 w 10035679"/>
                <a:gd name="connsiteY5720" fmla="*/ 2380613 h 5893281"/>
                <a:gd name="connsiteX5721" fmla="*/ 4766692 w 10035679"/>
                <a:gd name="connsiteY5721" fmla="*/ 2372160 h 5893281"/>
                <a:gd name="connsiteX5722" fmla="*/ 4766692 w 10035679"/>
                <a:gd name="connsiteY5722" fmla="*/ 2366123 h 5893281"/>
                <a:gd name="connsiteX5723" fmla="*/ 4766692 w 10035679"/>
                <a:gd name="connsiteY5723" fmla="*/ 2357673 h 5893281"/>
                <a:gd name="connsiteX5724" fmla="*/ 4770919 w 10035679"/>
                <a:gd name="connsiteY5724" fmla="*/ 2351634 h 5893281"/>
                <a:gd name="connsiteX5725" fmla="*/ 4775145 w 10035679"/>
                <a:gd name="connsiteY5725" fmla="*/ 2343182 h 5893281"/>
                <a:gd name="connsiteX5726" fmla="*/ 4842162 w 10035679"/>
                <a:gd name="connsiteY5726" fmla="*/ 2322656 h 5893281"/>
                <a:gd name="connsiteX5727" fmla="*/ 4856048 w 10035679"/>
                <a:gd name="connsiteY5727" fmla="*/ 2300318 h 5893281"/>
                <a:gd name="connsiteX5728" fmla="*/ 4860276 w 10035679"/>
                <a:gd name="connsiteY5728" fmla="*/ 2279788 h 5893281"/>
                <a:gd name="connsiteX5729" fmla="*/ 4870539 w 10035679"/>
                <a:gd name="connsiteY5729" fmla="*/ 2257447 h 5893281"/>
                <a:gd name="connsiteX5730" fmla="*/ 4891066 w 10035679"/>
                <a:gd name="connsiteY5730" fmla="*/ 2242955 h 5893281"/>
                <a:gd name="connsiteX5731" fmla="*/ 4917632 w 10035679"/>
                <a:gd name="connsiteY5731" fmla="*/ 2232692 h 5893281"/>
                <a:gd name="connsiteX5732" fmla="*/ 4947819 w 10035679"/>
                <a:gd name="connsiteY5732" fmla="*/ 2222429 h 5893281"/>
                <a:gd name="connsiteX5733" fmla="*/ 4976196 w 10035679"/>
                <a:gd name="connsiteY5733" fmla="*/ 2212165 h 5893281"/>
                <a:gd name="connsiteX5734" fmla="*/ 4980423 w 10035679"/>
                <a:gd name="connsiteY5734" fmla="*/ 2207940 h 5893281"/>
                <a:gd name="connsiteX5735" fmla="*/ 4980423 w 10035679"/>
                <a:gd name="connsiteY5735" fmla="*/ 2203714 h 5893281"/>
                <a:gd name="connsiteX5736" fmla="*/ 4980423 w 10035679"/>
                <a:gd name="connsiteY5736" fmla="*/ 2199488 h 5893281"/>
                <a:gd name="connsiteX5737" fmla="*/ 4984649 w 10035679"/>
                <a:gd name="connsiteY5737" fmla="*/ 2197677 h 5893281"/>
                <a:gd name="connsiteX5738" fmla="*/ 4970762 w 10035679"/>
                <a:gd name="connsiteY5738" fmla="*/ 2160847 h 5893281"/>
                <a:gd name="connsiteX5739" fmla="*/ 4962913 w 10035679"/>
                <a:gd name="connsiteY5739" fmla="*/ 2117379 h 5893281"/>
                <a:gd name="connsiteX5740" fmla="*/ 4962913 w 10035679"/>
                <a:gd name="connsiteY5740" fmla="*/ 2078135 h 5893281"/>
                <a:gd name="connsiteX5741" fmla="*/ 4961103 w 10035679"/>
                <a:gd name="connsiteY5741" fmla="*/ 2044930 h 5893281"/>
                <a:gd name="connsiteX5742" fmla="*/ 4991290 w 10035679"/>
                <a:gd name="connsiteY5742" fmla="*/ 2043117 h 5893281"/>
                <a:gd name="connsiteX5743" fmla="*/ 5013630 w 10035679"/>
                <a:gd name="connsiteY5743" fmla="*/ 2034665 h 5893281"/>
                <a:gd name="connsiteX5744" fmla="*/ 5037776 w 10035679"/>
                <a:gd name="connsiteY5744" fmla="*/ 2028629 h 5893281"/>
                <a:gd name="connsiteX5745" fmla="*/ 5037776 w 10035679"/>
                <a:gd name="connsiteY5745" fmla="*/ 2044930 h 5893281"/>
                <a:gd name="connsiteX5746" fmla="*/ 5033550 w 10035679"/>
                <a:gd name="connsiteY5746" fmla="*/ 2059420 h 5893281"/>
                <a:gd name="connsiteX5747" fmla="*/ 5029322 w 10035679"/>
                <a:gd name="connsiteY5747" fmla="*/ 2085984 h 5893281"/>
                <a:gd name="connsiteX5748" fmla="*/ 5027512 w 10035679"/>
                <a:gd name="connsiteY5748" fmla="*/ 2121003 h 5893281"/>
                <a:gd name="connsiteX5749" fmla="*/ 5023286 w 10035679"/>
                <a:gd name="connsiteY5749" fmla="*/ 2154208 h 5893281"/>
                <a:gd name="connsiteX5750" fmla="*/ 5023286 w 10035679"/>
                <a:gd name="connsiteY5750" fmla="*/ 2178960 h 5893281"/>
                <a:gd name="connsiteX5751" fmla="*/ 5033550 w 10035679"/>
                <a:gd name="connsiteY5751" fmla="*/ 2184996 h 5893281"/>
                <a:gd name="connsiteX5752" fmla="*/ 5041398 w 10035679"/>
                <a:gd name="connsiteY5752" fmla="*/ 2189223 h 5893281"/>
                <a:gd name="connsiteX5753" fmla="*/ 5043210 w 10035679"/>
                <a:gd name="connsiteY5753" fmla="*/ 2193449 h 5893281"/>
                <a:gd name="connsiteX5754" fmla="*/ 5051057 w 10035679"/>
                <a:gd name="connsiteY5754" fmla="*/ 2197677 h 5893281"/>
                <a:gd name="connsiteX5755" fmla="*/ 5061308 w 10035679"/>
                <a:gd name="connsiteY5755" fmla="*/ 2203714 h 5893281"/>
                <a:gd name="connsiteX5756" fmla="*/ 5083648 w 10035679"/>
                <a:gd name="connsiteY5756" fmla="*/ 2193449 h 5893281"/>
                <a:gd name="connsiteX5757" fmla="*/ 5099345 w 10035679"/>
                <a:gd name="connsiteY5757" fmla="*/ 2193449 h 5893281"/>
                <a:gd name="connsiteX5758" fmla="*/ 5109610 w 10035679"/>
                <a:gd name="connsiteY5758" fmla="*/ 2199488 h 5893281"/>
                <a:gd name="connsiteX5759" fmla="*/ 5123496 w 10035679"/>
                <a:gd name="connsiteY5759" fmla="*/ 2211562 h 5893281"/>
                <a:gd name="connsiteX5760" fmla="*/ 5141608 w 10035679"/>
                <a:gd name="connsiteY5760" fmla="*/ 2211562 h 5893281"/>
                <a:gd name="connsiteX5761" fmla="*/ 5162135 w 10035679"/>
                <a:gd name="connsiteY5761" fmla="*/ 2203111 h 5893281"/>
                <a:gd name="connsiteX5762" fmla="*/ 5180249 w 10035679"/>
                <a:gd name="connsiteY5762" fmla="*/ 2192846 h 5893281"/>
                <a:gd name="connsiteX5763" fmla="*/ 5190512 w 10035679"/>
                <a:gd name="connsiteY5763" fmla="*/ 2182580 h 5893281"/>
                <a:gd name="connsiteX5764" fmla="*/ 5204400 w 10035679"/>
                <a:gd name="connsiteY5764" fmla="*/ 2174128 h 5893281"/>
                <a:gd name="connsiteX5765" fmla="*/ 5222512 w 10035679"/>
                <a:gd name="connsiteY5765" fmla="*/ 2168092 h 5893281"/>
                <a:gd name="connsiteX5766" fmla="*/ 5250889 w 10035679"/>
                <a:gd name="connsiteY5766" fmla="*/ 2169902 h 5893281"/>
                <a:gd name="connsiteX5767" fmla="*/ 5289528 w 10035679"/>
                <a:gd name="connsiteY5767" fmla="*/ 2178354 h 5893281"/>
                <a:gd name="connsiteX5768" fmla="*/ 5293756 w 10035679"/>
                <a:gd name="connsiteY5768" fmla="*/ 2168092 h 5893281"/>
                <a:gd name="connsiteX5769" fmla="*/ 5295567 w 10035679"/>
                <a:gd name="connsiteY5769" fmla="*/ 2163866 h 5893281"/>
                <a:gd name="connsiteX5770" fmla="*/ 5303416 w 10035679"/>
                <a:gd name="connsiteY5770" fmla="*/ 2155413 h 5893281"/>
                <a:gd name="connsiteX5771" fmla="*/ 5309453 w 10035679"/>
                <a:gd name="connsiteY5771" fmla="*/ 2153605 h 5893281"/>
                <a:gd name="connsiteX5772" fmla="*/ 5317302 w 10035679"/>
                <a:gd name="connsiteY5772" fmla="*/ 2153605 h 5893281"/>
                <a:gd name="connsiteX5773" fmla="*/ 5327567 w 10035679"/>
                <a:gd name="connsiteY5773" fmla="*/ 2149379 h 5893281"/>
                <a:gd name="connsiteX5774" fmla="*/ 5327567 w 10035679"/>
                <a:gd name="connsiteY5774" fmla="*/ 2087796 h 5893281"/>
                <a:gd name="connsiteX5775" fmla="*/ 5335414 w 10035679"/>
                <a:gd name="connsiteY5775" fmla="*/ 2038288 h 5893281"/>
                <a:gd name="connsiteX5776" fmla="*/ 5341453 w 10035679"/>
                <a:gd name="connsiteY5776" fmla="*/ 2029837 h 5893281"/>
                <a:gd name="connsiteX5777" fmla="*/ 5349302 w 10035679"/>
                <a:gd name="connsiteY5777" fmla="*/ 2028024 h 5893281"/>
                <a:gd name="connsiteX5778" fmla="*/ 5355339 w 10035679"/>
                <a:gd name="connsiteY5778" fmla="*/ 2019571 h 5893281"/>
                <a:gd name="connsiteX5779" fmla="*/ 5363188 w 10035679"/>
                <a:gd name="connsiteY5779" fmla="*/ 2015345 h 5893281"/>
                <a:gd name="connsiteX5780" fmla="*/ 5373453 w 10035679"/>
                <a:gd name="connsiteY5780" fmla="*/ 2013534 h 5893281"/>
                <a:gd name="connsiteX5781" fmla="*/ 5373453 w 10035679"/>
                <a:gd name="connsiteY5781" fmla="*/ 2019571 h 5893281"/>
                <a:gd name="connsiteX5782" fmla="*/ 5379489 w 10035679"/>
                <a:gd name="connsiteY5782" fmla="*/ 2028024 h 5893281"/>
                <a:gd name="connsiteX5783" fmla="*/ 5383715 w 10035679"/>
                <a:gd name="connsiteY5783" fmla="*/ 2034062 h 5893281"/>
                <a:gd name="connsiteX5784" fmla="*/ 5387942 w 10035679"/>
                <a:gd name="connsiteY5784" fmla="*/ 2042514 h 5893281"/>
                <a:gd name="connsiteX5785" fmla="*/ 5392168 w 10035679"/>
                <a:gd name="connsiteY5785" fmla="*/ 2044325 h 5893281"/>
                <a:gd name="connsiteX5786" fmla="*/ 5402432 w 10035679"/>
                <a:gd name="connsiteY5786" fmla="*/ 2048551 h 5893281"/>
                <a:gd name="connsiteX5787" fmla="*/ 5412697 w 10035679"/>
                <a:gd name="connsiteY5787" fmla="*/ 2052779 h 5893281"/>
                <a:gd name="connsiteX5788" fmla="*/ 5408469 w 10035679"/>
                <a:gd name="connsiteY5788" fmla="*/ 2019571 h 5893281"/>
                <a:gd name="connsiteX5789" fmla="*/ 5406658 w 10035679"/>
                <a:gd name="connsiteY5789" fmla="*/ 1999044 h 5893281"/>
                <a:gd name="connsiteX5790" fmla="*/ 5398809 w 10035679"/>
                <a:gd name="connsiteY5790" fmla="*/ 1984553 h 5893281"/>
                <a:gd name="connsiteX5791" fmla="*/ 5394583 w 10035679"/>
                <a:gd name="connsiteY5791" fmla="*/ 1965838 h 5893281"/>
                <a:gd name="connsiteX5792" fmla="*/ 5388546 w 10035679"/>
                <a:gd name="connsiteY5792" fmla="*/ 1932630 h 5893281"/>
                <a:gd name="connsiteX5793" fmla="*/ 5406658 w 10035679"/>
                <a:gd name="connsiteY5793" fmla="*/ 1930820 h 5893281"/>
                <a:gd name="connsiteX5794" fmla="*/ 5418734 w 10035679"/>
                <a:gd name="connsiteY5794" fmla="*/ 1922366 h 5893281"/>
                <a:gd name="connsiteX5795" fmla="*/ 5430809 w 10035679"/>
                <a:gd name="connsiteY5795" fmla="*/ 1916330 h 5893281"/>
                <a:gd name="connsiteX5796" fmla="*/ 5444695 w 10035679"/>
                <a:gd name="connsiteY5796" fmla="*/ 1907877 h 5893281"/>
                <a:gd name="connsiteX5797" fmla="*/ 5468846 w 10035679"/>
                <a:gd name="connsiteY5797" fmla="*/ 1907877 h 5893281"/>
                <a:gd name="connsiteX5798" fmla="*/ 5492996 w 10035679"/>
                <a:gd name="connsiteY5798" fmla="*/ 1912104 h 5893281"/>
                <a:gd name="connsiteX5799" fmla="*/ 5511109 w 10035679"/>
                <a:gd name="connsiteY5799" fmla="*/ 1916330 h 5893281"/>
                <a:gd name="connsiteX5800" fmla="*/ 5529221 w 10035679"/>
                <a:gd name="connsiteY5800" fmla="*/ 1907877 h 5893281"/>
                <a:gd name="connsiteX5801" fmla="*/ 5543108 w 10035679"/>
                <a:gd name="connsiteY5801" fmla="*/ 1887349 h 5893281"/>
                <a:gd name="connsiteX5802" fmla="*/ 5531033 w 10035679"/>
                <a:gd name="connsiteY5802" fmla="*/ 1883123 h 5893281"/>
                <a:gd name="connsiteX5803" fmla="*/ 5520768 w 10035679"/>
                <a:gd name="connsiteY5803" fmla="*/ 1878896 h 5893281"/>
                <a:gd name="connsiteX5804" fmla="*/ 5514732 w 10035679"/>
                <a:gd name="connsiteY5804" fmla="*/ 1874670 h 5893281"/>
                <a:gd name="connsiteX5805" fmla="*/ 5502656 w 10035679"/>
                <a:gd name="connsiteY5805" fmla="*/ 1872860 h 5893281"/>
                <a:gd name="connsiteX5806" fmla="*/ 5488770 w 10035679"/>
                <a:gd name="connsiteY5806" fmla="*/ 1872860 h 5893281"/>
                <a:gd name="connsiteX5807" fmla="*/ 5454355 w 10035679"/>
                <a:gd name="connsiteY5807" fmla="*/ 1889161 h 5893281"/>
                <a:gd name="connsiteX5808" fmla="*/ 5415715 w 10035679"/>
                <a:gd name="connsiteY5808" fmla="*/ 1901236 h 5893281"/>
                <a:gd name="connsiteX5809" fmla="*/ 5373453 w 10035679"/>
                <a:gd name="connsiteY5809" fmla="*/ 1907273 h 5893281"/>
                <a:gd name="connsiteX5810" fmla="*/ 5365603 w 10035679"/>
                <a:gd name="connsiteY5810" fmla="*/ 1888556 h 5893281"/>
                <a:gd name="connsiteX5811" fmla="*/ 5355339 w 10035679"/>
                <a:gd name="connsiteY5811" fmla="*/ 1874067 h 5893281"/>
                <a:gd name="connsiteX5812" fmla="*/ 5345076 w 10035679"/>
                <a:gd name="connsiteY5812" fmla="*/ 1859576 h 5893281"/>
                <a:gd name="connsiteX5813" fmla="*/ 5337227 w 10035679"/>
                <a:gd name="connsiteY5813" fmla="*/ 1843274 h 5893281"/>
                <a:gd name="connsiteX5814" fmla="*/ 5335414 w 10035679"/>
                <a:gd name="connsiteY5814" fmla="*/ 1814292 h 5893281"/>
                <a:gd name="connsiteX5815" fmla="*/ 5337227 w 10035679"/>
                <a:gd name="connsiteY5815" fmla="*/ 1791953 h 5893281"/>
                <a:gd name="connsiteX5816" fmla="*/ 5335414 w 10035679"/>
                <a:gd name="connsiteY5816" fmla="*/ 1767199 h 5893281"/>
                <a:gd name="connsiteX5817" fmla="*/ 5331188 w 10035679"/>
                <a:gd name="connsiteY5817" fmla="*/ 1738217 h 5893281"/>
                <a:gd name="connsiteX5818" fmla="*/ 5335414 w 10035679"/>
                <a:gd name="connsiteY5818" fmla="*/ 1713464 h 5893281"/>
                <a:gd name="connsiteX5819" fmla="*/ 5351717 w 10035679"/>
                <a:gd name="connsiteY5819" fmla="*/ 1676636 h 5893281"/>
                <a:gd name="connsiteX5820" fmla="*/ 5380092 w 10035679"/>
                <a:gd name="connsiteY5820" fmla="*/ 1651883 h 5893281"/>
                <a:gd name="connsiteX5821" fmla="*/ 5408469 w 10035679"/>
                <a:gd name="connsiteY5821" fmla="*/ 1622902 h 5893281"/>
                <a:gd name="connsiteX5822" fmla="*/ 5432620 w 10035679"/>
                <a:gd name="connsiteY5822" fmla="*/ 1593923 h 5893281"/>
                <a:gd name="connsiteX5823" fmla="*/ 5450734 w 10035679"/>
                <a:gd name="connsiteY5823" fmla="*/ 1560716 h 5893281"/>
                <a:gd name="connsiteX5824" fmla="*/ 5440469 w 10035679"/>
                <a:gd name="connsiteY5824" fmla="*/ 1550453 h 5893281"/>
                <a:gd name="connsiteX5825" fmla="*/ 5430206 w 10035679"/>
                <a:gd name="connsiteY5825" fmla="*/ 1540189 h 5893281"/>
                <a:gd name="connsiteX5826" fmla="*/ 5418131 w 10035679"/>
                <a:gd name="connsiteY5826" fmla="*/ 1529924 h 5893281"/>
                <a:gd name="connsiteX5827" fmla="*/ 5391565 w 10035679"/>
                <a:gd name="connsiteY5827" fmla="*/ 1534152 h 5893281"/>
                <a:gd name="connsiteX5828" fmla="*/ 5358962 w 10035679"/>
                <a:gd name="connsiteY5828" fmla="*/ 1535962 h 5893281"/>
                <a:gd name="connsiteX5829" fmla="*/ 5348697 w 10035679"/>
                <a:gd name="connsiteY5829" fmla="*/ 1587281 h 5893281"/>
                <a:gd name="connsiteX5830" fmla="*/ 5330585 w 10035679"/>
                <a:gd name="connsiteY5830" fmla="*/ 1626525 h 5893281"/>
                <a:gd name="connsiteX5831" fmla="*/ 5306434 w 10035679"/>
                <a:gd name="connsiteY5831" fmla="*/ 1659730 h 5893281"/>
                <a:gd name="connsiteX5832" fmla="*/ 5278058 w 10035679"/>
                <a:gd name="connsiteY5832" fmla="*/ 1690521 h 5893281"/>
                <a:gd name="connsiteX5833" fmla="*/ 5251492 w 10035679"/>
                <a:gd name="connsiteY5833" fmla="*/ 1727350 h 5893281"/>
                <a:gd name="connsiteX5834" fmla="*/ 5235190 w 10035679"/>
                <a:gd name="connsiteY5834" fmla="*/ 1770821 h 5893281"/>
                <a:gd name="connsiteX5835" fmla="*/ 5223115 w 10035679"/>
                <a:gd name="connsiteY5835" fmla="*/ 1820331 h 5893281"/>
                <a:gd name="connsiteX5836" fmla="*/ 5245455 w 10035679"/>
                <a:gd name="connsiteY5836" fmla="*/ 1839048 h 5893281"/>
                <a:gd name="connsiteX5837" fmla="*/ 5265982 w 10035679"/>
                <a:gd name="connsiteY5837" fmla="*/ 1859576 h 5893281"/>
                <a:gd name="connsiteX5838" fmla="*/ 5279868 w 10035679"/>
                <a:gd name="connsiteY5838" fmla="*/ 1886143 h 5893281"/>
                <a:gd name="connsiteX5839" fmla="*/ 5287718 w 10035679"/>
                <a:gd name="connsiteY5839" fmla="*/ 1916933 h 5893281"/>
                <a:gd name="connsiteX5840" fmla="*/ 5277455 w 10035679"/>
                <a:gd name="connsiteY5840" fmla="*/ 1921159 h 5893281"/>
                <a:gd name="connsiteX5841" fmla="*/ 5273229 w 10035679"/>
                <a:gd name="connsiteY5841" fmla="*/ 1925385 h 5893281"/>
                <a:gd name="connsiteX5842" fmla="*/ 5269001 w 10035679"/>
                <a:gd name="connsiteY5842" fmla="*/ 1929612 h 5893281"/>
                <a:gd name="connsiteX5843" fmla="*/ 5269001 w 10035679"/>
                <a:gd name="connsiteY5843" fmla="*/ 1931422 h 5893281"/>
                <a:gd name="connsiteX5844" fmla="*/ 5264775 w 10035679"/>
                <a:gd name="connsiteY5844" fmla="*/ 1935649 h 5893281"/>
                <a:gd name="connsiteX5845" fmla="*/ 5264775 w 10035679"/>
                <a:gd name="connsiteY5845" fmla="*/ 1944102 h 5893281"/>
                <a:gd name="connsiteX5846" fmla="*/ 5262964 w 10035679"/>
                <a:gd name="connsiteY5846" fmla="*/ 1945915 h 5893281"/>
                <a:gd name="connsiteX5847" fmla="*/ 5216475 w 10035679"/>
                <a:gd name="connsiteY5847" fmla="*/ 1964631 h 5893281"/>
                <a:gd name="connsiteX5848" fmla="*/ 5210437 w 10035679"/>
                <a:gd name="connsiteY5848" fmla="*/ 2008101 h 5893281"/>
                <a:gd name="connsiteX5849" fmla="*/ 5196551 w 10035679"/>
                <a:gd name="connsiteY5849" fmla="*/ 2041306 h 5893281"/>
                <a:gd name="connsiteX5850" fmla="*/ 5182665 w 10035679"/>
                <a:gd name="connsiteY5850" fmla="*/ 2066060 h 5893281"/>
                <a:gd name="connsiteX5851" fmla="*/ 5160325 w 10035679"/>
                <a:gd name="connsiteY5851" fmla="*/ 2086589 h 5893281"/>
                <a:gd name="connsiteX5852" fmla="*/ 5142212 w 10035679"/>
                <a:gd name="connsiteY5852" fmla="*/ 2108928 h 5893281"/>
                <a:gd name="connsiteX5853" fmla="*/ 5125911 w 10035679"/>
                <a:gd name="connsiteY5853" fmla="*/ 2137907 h 5893281"/>
                <a:gd name="connsiteX5854" fmla="*/ 5113836 w 10035679"/>
                <a:gd name="connsiteY5854" fmla="*/ 2137907 h 5893281"/>
                <a:gd name="connsiteX5855" fmla="*/ 5113836 w 10035679"/>
                <a:gd name="connsiteY5855" fmla="*/ 2129455 h 5893281"/>
                <a:gd name="connsiteX5856" fmla="*/ 5085459 w 10035679"/>
                <a:gd name="connsiteY5856" fmla="*/ 2090210 h 5893281"/>
                <a:gd name="connsiteX5857" fmla="*/ 5069158 w 10035679"/>
                <a:gd name="connsiteY5857" fmla="*/ 2046740 h 5893281"/>
                <a:gd name="connsiteX5858" fmla="*/ 5057082 w 10035679"/>
                <a:gd name="connsiteY5858" fmla="*/ 1999647 h 5893281"/>
                <a:gd name="connsiteX5859" fmla="*/ 5036569 w 10035679"/>
                <a:gd name="connsiteY5859" fmla="*/ 1945915 h 5893281"/>
                <a:gd name="connsiteX5860" fmla="*/ 5008196 w 10035679"/>
                <a:gd name="connsiteY5860" fmla="*/ 1960405 h 5893281"/>
                <a:gd name="connsiteX5861" fmla="*/ 4990082 w 10035679"/>
                <a:gd name="connsiteY5861" fmla="*/ 1979118 h 5893281"/>
                <a:gd name="connsiteX5862" fmla="*/ 4969555 w 10035679"/>
                <a:gd name="connsiteY5862" fmla="*/ 1993610 h 5893281"/>
                <a:gd name="connsiteX5863" fmla="*/ 4947216 w 10035679"/>
                <a:gd name="connsiteY5863" fmla="*/ 2003873 h 5893281"/>
                <a:gd name="connsiteX5864" fmla="*/ 4912801 w 10035679"/>
                <a:gd name="connsiteY5864" fmla="*/ 2012327 h 5893281"/>
                <a:gd name="connsiteX5865" fmla="*/ 4908576 w 10035679"/>
                <a:gd name="connsiteY5865" fmla="*/ 2008101 h 5893281"/>
                <a:gd name="connsiteX5866" fmla="*/ 4904349 w 10035679"/>
                <a:gd name="connsiteY5866" fmla="*/ 2008101 h 5893281"/>
                <a:gd name="connsiteX5867" fmla="*/ 4902538 w 10035679"/>
                <a:gd name="connsiteY5867" fmla="*/ 2008101 h 5893281"/>
                <a:gd name="connsiteX5868" fmla="*/ 4898313 w 10035679"/>
                <a:gd name="connsiteY5868" fmla="*/ 2003873 h 5893281"/>
                <a:gd name="connsiteX5869" fmla="*/ 4890463 w 10035679"/>
                <a:gd name="connsiteY5869" fmla="*/ 2003873 h 5893281"/>
                <a:gd name="connsiteX5870" fmla="*/ 4888652 w 10035679"/>
                <a:gd name="connsiteY5870" fmla="*/ 1960405 h 5893281"/>
                <a:gd name="connsiteX5871" fmla="*/ 4884425 w 10035679"/>
                <a:gd name="connsiteY5871" fmla="*/ 1925385 h 5893281"/>
                <a:gd name="connsiteX5872" fmla="*/ 4876577 w 10035679"/>
                <a:gd name="connsiteY5872" fmla="*/ 1896405 h 5893281"/>
                <a:gd name="connsiteX5873" fmla="*/ 4870539 w 10035679"/>
                <a:gd name="connsiteY5873" fmla="*/ 1863200 h 5893281"/>
                <a:gd name="connsiteX5874" fmla="*/ 4866313 w 10035679"/>
                <a:gd name="connsiteY5874" fmla="*/ 1819726 h 5893281"/>
                <a:gd name="connsiteX5875" fmla="*/ 4884425 w 10035679"/>
                <a:gd name="connsiteY5875" fmla="*/ 1801011 h 5893281"/>
                <a:gd name="connsiteX5876" fmla="*/ 4890463 w 10035679"/>
                <a:gd name="connsiteY5876" fmla="*/ 1784709 h 5893281"/>
                <a:gd name="connsiteX5877" fmla="*/ 4894689 w 10035679"/>
                <a:gd name="connsiteY5877" fmla="*/ 1762368 h 5893281"/>
                <a:gd name="connsiteX5878" fmla="*/ 4904954 w 10035679"/>
                <a:gd name="connsiteY5878" fmla="*/ 1733388 h 5893281"/>
                <a:gd name="connsiteX5879" fmla="*/ 4912801 w 10035679"/>
                <a:gd name="connsiteY5879" fmla="*/ 1727350 h 5893281"/>
                <a:gd name="connsiteX5880" fmla="*/ 4923066 w 10035679"/>
                <a:gd name="connsiteY5880" fmla="*/ 1717087 h 5893281"/>
                <a:gd name="connsiteX5881" fmla="*/ 4933329 w 10035679"/>
                <a:gd name="connsiteY5881" fmla="*/ 1705012 h 5893281"/>
                <a:gd name="connsiteX5882" fmla="*/ 4945404 w 10035679"/>
                <a:gd name="connsiteY5882" fmla="*/ 1694748 h 5893281"/>
                <a:gd name="connsiteX5883" fmla="*/ 4951443 w 10035679"/>
                <a:gd name="connsiteY5883" fmla="*/ 1698974 h 5893281"/>
                <a:gd name="connsiteX5884" fmla="*/ 4955669 w 10035679"/>
                <a:gd name="connsiteY5884" fmla="*/ 1703200 h 5893281"/>
                <a:gd name="connsiteX5885" fmla="*/ 4959895 w 10035679"/>
                <a:gd name="connsiteY5885" fmla="*/ 1705012 h 5893281"/>
                <a:gd name="connsiteX5886" fmla="*/ 4961706 w 10035679"/>
                <a:gd name="connsiteY5886" fmla="*/ 1709238 h 5893281"/>
                <a:gd name="connsiteX5887" fmla="*/ 4969555 w 10035679"/>
                <a:gd name="connsiteY5887" fmla="*/ 1703200 h 5893281"/>
                <a:gd name="connsiteX5888" fmla="*/ 4973781 w 10035679"/>
                <a:gd name="connsiteY5888" fmla="*/ 1694748 h 5893281"/>
                <a:gd name="connsiteX5889" fmla="*/ 4975593 w 10035679"/>
                <a:gd name="connsiteY5889" fmla="*/ 1688711 h 5893281"/>
                <a:gd name="connsiteX5890" fmla="*/ 4979820 w 10035679"/>
                <a:gd name="connsiteY5890" fmla="*/ 1676636 h 5893281"/>
                <a:gd name="connsiteX5891" fmla="*/ 4984046 w 10035679"/>
                <a:gd name="connsiteY5891" fmla="*/ 1670597 h 5893281"/>
                <a:gd name="connsiteX5892" fmla="*/ 5008196 w 10035679"/>
                <a:gd name="connsiteY5892" fmla="*/ 1656109 h 5893281"/>
                <a:gd name="connsiteX5893" fmla="*/ 5028719 w 10035679"/>
                <a:gd name="connsiteY5893" fmla="*/ 1647655 h 5893281"/>
                <a:gd name="connsiteX5894" fmla="*/ 5046832 w 10035679"/>
                <a:gd name="connsiteY5894" fmla="*/ 1631354 h 5893281"/>
                <a:gd name="connsiteX5895" fmla="*/ 5040795 w 10035679"/>
                <a:gd name="connsiteY5895" fmla="*/ 1627128 h 5893281"/>
                <a:gd name="connsiteX5896" fmla="*/ 5036569 w 10035679"/>
                <a:gd name="connsiteY5896" fmla="*/ 1627128 h 5893281"/>
                <a:gd name="connsiteX5897" fmla="*/ 5032343 w 10035679"/>
                <a:gd name="connsiteY5897" fmla="*/ 1627128 h 5893281"/>
                <a:gd name="connsiteX5898" fmla="*/ 5032343 w 10035679"/>
                <a:gd name="connsiteY5898" fmla="*/ 1622902 h 5893281"/>
                <a:gd name="connsiteX5899" fmla="*/ 5032343 w 10035679"/>
                <a:gd name="connsiteY5899" fmla="*/ 1616865 h 5893281"/>
                <a:gd name="connsiteX5900" fmla="*/ 5028116 w 10035679"/>
                <a:gd name="connsiteY5900" fmla="*/ 1608411 h 5893281"/>
                <a:gd name="connsiteX5901" fmla="*/ 5054680 w 10035679"/>
                <a:gd name="connsiteY5901" fmla="*/ 1575206 h 5893281"/>
                <a:gd name="connsiteX5902" fmla="*/ 5078817 w 10035679"/>
                <a:gd name="connsiteY5902" fmla="*/ 1535962 h 5893281"/>
                <a:gd name="connsiteX5903" fmla="*/ 5099345 w 10035679"/>
                <a:gd name="connsiteY5903" fmla="*/ 1490682 h 5893281"/>
                <a:gd name="connsiteX5904" fmla="*/ 5121685 w 10035679"/>
                <a:gd name="connsiteY5904" fmla="*/ 1443587 h 5893281"/>
                <a:gd name="connsiteX5905" fmla="*/ 5142212 w 10035679"/>
                <a:gd name="connsiteY5905" fmla="*/ 1396493 h 5893281"/>
                <a:gd name="connsiteX5906" fmla="*/ 5168777 w 10035679"/>
                <a:gd name="connsiteY5906" fmla="*/ 1353022 h 5893281"/>
                <a:gd name="connsiteX5907" fmla="*/ 5192927 w 10035679"/>
                <a:gd name="connsiteY5907" fmla="*/ 1324042 h 5893281"/>
                <a:gd name="connsiteX5908" fmla="*/ 5223115 w 10035679"/>
                <a:gd name="connsiteY5908" fmla="*/ 1307739 h 5893281"/>
                <a:gd name="connsiteX5909" fmla="*/ 5223115 w 10035679"/>
                <a:gd name="connsiteY5909" fmla="*/ 1278760 h 5893281"/>
                <a:gd name="connsiteX5910" fmla="*/ 5255720 w 10035679"/>
                <a:gd name="connsiteY5910" fmla="*/ 1278760 h 5893281"/>
                <a:gd name="connsiteX5911" fmla="*/ 5273832 w 10035679"/>
                <a:gd name="connsiteY5911" fmla="*/ 1245553 h 5893281"/>
                <a:gd name="connsiteX5912" fmla="*/ 5302208 w 10035679"/>
                <a:gd name="connsiteY5912" fmla="*/ 1223214 h 5893281"/>
                <a:gd name="connsiteX5913" fmla="*/ 5340848 w 10035679"/>
                <a:gd name="connsiteY5913" fmla="*/ 1212949 h 5893281"/>
                <a:gd name="connsiteX5914" fmla="*/ 5345076 w 10035679"/>
                <a:gd name="connsiteY5914" fmla="*/ 1217178 h 5893281"/>
                <a:gd name="connsiteX5915" fmla="*/ 5349302 w 10035679"/>
                <a:gd name="connsiteY5915" fmla="*/ 1217178 h 5893281"/>
                <a:gd name="connsiteX5916" fmla="*/ 5351113 w 10035679"/>
                <a:gd name="connsiteY5916" fmla="*/ 1217178 h 5893281"/>
                <a:gd name="connsiteX5917" fmla="*/ 5358962 w 10035679"/>
                <a:gd name="connsiteY5917" fmla="*/ 1221404 h 5893281"/>
                <a:gd name="connsiteX5918" fmla="*/ 5358962 w 10035679"/>
                <a:gd name="connsiteY5918" fmla="*/ 1194837 h 5893281"/>
                <a:gd name="connsiteX5919" fmla="*/ 5369225 w 10035679"/>
                <a:gd name="connsiteY5919" fmla="*/ 1194837 h 5893281"/>
                <a:gd name="connsiteX5920" fmla="*/ 5377074 w 10035679"/>
                <a:gd name="connsiteY5920" fmla="*/ 1194837 h 5893281"/>
                <a:gd name="connsiteX5921" fmla="*/ 5383113 w 10035679"/>
                <a:gd name="connsiteY5921" fmla="*/ 1194837 h 5893281"/>
                <a:gd name="connsiteX5922" fmla="*/ 5387339 w 10035679"/>
                <a:gd name="connsiteY5922" fmla="*/ 1194837 h 5893281"/>
                <a:gd name="connsiteX5923" fmla="*/ 5391565 w 10035679"/>
                <a:gd name="connsiteY5923" fmla="*/ 1199063 h 5893281"/>
                <a:gd name="connsiteX5924" fmla="*/ 5395188 w 10035679"/>
                <a:gd name="connsiteY5924" fmla="*/ 1199063 h 5893281"/>
                <a:gd name="connsiteX5925" fmla="*/ 5407261 w 10035679"/>
                <a:gd name="connsiteY5925" fmla="*/ 1207515 h 5893281"/>
                <a:gd name="connsiteX5926" fmla="*/ 5419337 w 10035679"/>
                <a:gd name="connsiteY5926" fmla="*/ 1178532 h 5893281"/>
                <a:gd name="connsiteX5927" fmla="*/ 5441677 w 10035679"/>
                <a:gd name="connsiteY5927" fmla="*/ 1159819 h 5893281"/>
                <a:gd name="connsiteX5928" fmla="*/ 5465827 w 10035679"/>
                <a:gd name="connsiteY5928" fmla="*/ 1153782 h 5893281"/>
                <a:gd name="connsiteX5929" fmla="*/ 5498430 w 10035679"/>
                <a:gd name="connsiteY5929" fmla="*/ 1145330 h 5893281"/>
                <a:gd name="connsiteX5930" fmla="*/ 5531033 w 10035679"/>
                <a:gd name="connsiteY5930" fmla="*/ 1141102 h 5893281"/>
                <a:gd name="connsiteX5931" fmla="*/ 5544919 w 10035679"/>
                <a:gd name="connsiteY5931" fmla="*/ 1155593 h 5893281"/>
                <a:gd name="connsiteX5932" fmla="*/ 5561220 w 10035679"/>
                <a:gd name="connsiteY5932" fmla="*/ 1164045 h 5893281"/>
                <a:gd name="connsiteX5933" fmla="*/ 5575106 w 10035679"/>
                <a:gd name="connsiteY5933" fmla="*/ 1165857 h 5893281"/>
                <a:gd name="connsiteX5934" fmla="*/ 5588994 w 10035679"/>
                <a:gd name="connsiteY5934" fmla="*/ 1170083 h 5893281"/>
                <a:gd name="connsiteX5935" fmla="*/ 5601070 w 10035679"/>
                <a:gd name="connsiteY5935" fmla="*/ 1184573 h 5893281"/>
                <a:gd name="connsiteX5936" fmla="*/ 5607106 w 10035679"/>
                <a:gd name="connsiteY5936" fmla="*/ 1213554 h 5893281"/>
                <a:gd name="connsiteX5937" fmla="*/ 5602880 w 10035679"/>
                <a:gd name="connsiteY5937" fmla="*/ 1217781 h 5893281"/>
                <a:gd name="connsiteX5938" fmla="*/ 5601070 w 10035679"/>
                <a:gd name="connsiteY5938" fmla="*/ 1222006 h 5893281"/>
                <a:gd name="connsiteX5939" fmla="*/ 5596842 w 10035679"/>
                <a:gd name="connsiteY5939" fmla="*/ 1222006 h 5893281"/>
                <a:gd name="connsiteX5940" fmla="*/ 5596842 w 10035679"/>
                <a:gd name="connsiteY5940" fmla="*/ 1223816 h 5893281"/>
                <a:gd name="connsiteX5941" fmla="*/ 5592616 w 10035679"/>
                <a:gd name="connsiteY5941" fmla="*/ 1228044 h 5893281"/>
                <a:gd name="connsiteX5942" fmla="*/ 5592616 w 10035679"/>
                <a:gd name="connsiteY5942" fmla="*/ 1236497 h 5893281"/>
                <a:gd name="connsiteX5943" fmla="*/ 5596842 w 10035679"/>
                <a:gd name="connsiteY5943" fmla="*/ 1242533 h 5893281"/>
                <a:gd name="connsiteX5944" fmla="*/ 5601070 w 10035679"/>
                <a:gd name="connsiteY5944" fmla="*/ 1242533 h 5893281"/>
                <a:gd name="connsiteX5945" fmla="*/ 5602880 w 10035679"/>
                <a:gd name="connsiteY5945" fmla="*/ 1246759 h 5893281"/>
                <a:gd name="connsiteX5946" fmla="*/ 5607106 w 10035679"/>
                <a:gd name="connsiteY5946" fmla="*/ 1252799 h 5893281"/>
                <a:gd name="connsiteX5947" fmla="*/ 5631257 w 10035679"/>
                <a:gd name="connsiteY5947" fmla="*/ 1242533 h 5893281"/>
                <a:gd name="connsiteX5948" fmla="*/ 5645143 w 10035679"/>
                <a:gd name="connsiteY5948" fmla="*/ 1238307 h 5893281"/>
                <a:gd name="connsiteX5949" fmla="*/ 5655408 w 10035679"/>
                <a:gd name="connsiteY5949" fmla="*/ 1238307 h 5893281"/>
                <a:gd name="connsiteX5950" fmla="*/ 5659634 w 10035679"/>
                <a:gd name="connsiteY5950" fmla="*/ 1246759 h 5893281"/>
                <a:gd name="connsiteX5951" fmla="*/ 5663860 w 10035679"/>
                <a:gd name="connsiteY5951" fmla="*/ 1257025 h 5893281"/>
                <a:gd name="connsiteX5952" fmla="*/ 5674123 w 10035679"/>
                <a:gd name="connsiteY5952" fmla="*/ 1267290 h 5893281"/>
                <a:gd name="connsiteX5953" fmla="*/ 5684387 w 10035679"/>
                <a:gd name="connsiteY5953" fmla="*/ 1279363 h 5893281"/>
                <a:gd name="connsiteX5954" fmla="*/ 5748990 w 10035679"/>
                <a:gd name="connsiteY5954" fmla="*/ 1285402 h 5893281"/>
                <a:gd name="connsiteX5955" fmla="*/ 5773141 w 10035679"/>
                <a:gd name="connsiteY5955" fmla="*/ 1299892 h 5893281"/>
                <a:gd name="connsiteX5956" fmla="*/ 5801518 w 10035679"/>
                <a:gd name="connsiteY5956" fmla="*/ 1322230 h 5893281"/>
                <a:gd name="connsiteX5957" fmla="*/ 5829892 w 10035679"/>
                <a:gd name="connsiteY5957" fmla="*/ 1351211 h 5893281"/>
                <a:gd name="connsiteX5958" fmla="*/ 5854043 w 10035679"/>
                <a:gd name="connsiteY5958" fmla="*/ 1382002 h 5893281"/>
                <a:gd name="connsiteX5959" fmla="*/ 5876383 w 10035679"/>
                <a:gd name="connsiteY5959" fmla="*/ 1415211 h 5893281"/>
                <a:gd name="connsiteX5960" fmla="*/ 5882420 w 10035679"/>
                <a:gd name="connsiteY5960" fmla="*/ 1448416 h 5893281"/>
                <a:gd name="connsiteX5961" fmla="*/ 5878194 w 10035679"/>
                <a:gd name="connsiteY5961" fmla="*/ 1479210 h 5893281"/>
                <a:gd name="connsiteX5962" fmla="*/ 5854043 w 10035679"/>
                <a:gd name="connsiteY5962" fmla="*/ 1505776 h 5893281"/>
                <a:gd name="connsiteX5963" fmla="*/ 5821440 w 10035679"/>
                <a:gd name="connsiteY5963" fmla="*/ 1522077 h 5893281"/>
                <a:gd name="connsiteX5964" fmla="*/ 5787027 w 10035679"/>
                <a:gd name="connsiteY5964" fmla="*/ 1522077 h 5893281"/>
                <a:gd name="connsiteX5965" fmla="*/ 5754424 w 10035679"/>
                <a:gd name="connsiteY5965" fmla="*/ 1507586 h 5893281"/>
                <a:gd name="connsiteX5966" fmla="*/ 5726047 w 10035679"/>
                <a:gd name="connsiteY5966" fmla="*/ 1493096 h 5893281"/>
                <a:gd name="connsiteX5967" fmla="*/ 5697671 w 10035679"/>
                <a:gd name="connsiteY5967" fmla="*/ 1482833 h 5893281"/>
                <a:gd name="connsiteX5968" fmla="*/ 5701897 w 10035679"/>
                <a:gd name="connsiteY5968" fmla="*/ 1507586 h 5893281"/>
                <a:gd name="connsiteX5969" fmla="*/ 5706123 w 10035679"/>
                <a:gd name="connsiteY5969" fmla="*/ 1540794 h 5893281"/>
                <a:gd name="connsiteX5970" fmla="*/ 5710349 w 10035679"/>
                <a:gd name="connsiteY5970" fmla="*/ 1575809 h 5893281"/>
                <a:gd name="connsiteX5971" fmla="*/ 5716387 w 10035679"/>
                <a:gd name="connsiteY5971" fmla="*/ 1604790 h 5893281"/>
                <a:gd name="connsiteX5972" fmla="*/ 5724235 w 10035679"/>
                <a:gd name="connsiteY5972" fmla="*/ 1623507 h 5893281"/>
                <a:gd name="connsiteX5973" fmla="*/ 5730273 w 10035679"/>
                <a:gd name="connsiteY5973" fmla="*/ 1633769 h 5893281"/>
                <a:gd name="connsiteX5974" fmla="*/ 5740538 w 10035679"/>
                <a:gd name="connsiteY5974" fmla="*/ 1637995 h 5893281"/>
                <a:gd name="connsiteX5975" fmla="*/ 5748385 w 10035679"/>
                <a:gd name="connsiteY5975" fmla="*/ 1646449 h 5893281"/>
                <a:gd name="connsiteX5976" fmla="*/ 5762273 w 10035679"/>
                <a:gd name="connsiteY5976" fmla="*/ 1648260 h 5893281"/>
                <a:gd name="connsiteX5977" fmla="*/ 5758047 w 10035679"/>
                <a:gd name="connsiteY5977" fmla="*/ 1623507 h 5893281"/>
                <a:gd name="connsiteX5978" fmla="*/ 5753819 w 10035679"/>
                <a:gd name="connsiteY5978" fmla="*/ 1604790 h 5893281"/>
                <a:gd name="connsiteX5979" fmla="*/ 5753819 w 10035679"/>
                <a:gd name="connsiteY5979" fmla="*/ 1584263 h 5893281"/>
                <a:gd name="connsiteX5980" fmla="*/ 5766499 w 10035679"/>
                <a:gd name="connsiteY5980" fmla="*/ 1584263 h 5893281"/>
                <a:gd name="connsiteX5981" fmla="*/ 5766499 w 10035679"/>
                <a:gd name="connsiteY5981" fmla="*/ 1575809 h 5893281"/>
                <a:gd name="connsiteX5982" fmla="*/ 5790648 w 10035679"/>
                <a:gd name="connsiteY5982" fmla="*/ 1590300 h 5893281"/>
                <a:gd name="connsiteX5983" fmla="*/ 5814799 w 10035679"/>
                <a:gd name="connsiteY5983" fmla="*/ 1604790 h 5893281"/>
                <a:gd name="connsiteX5984" fmla="*/ 5843176 w 10035679"/>
                <a:gd name="connsiteY5984" fmla="*/ 1616865 h 5893281"/>
                <a:gd name="connsiteX5985" fmla="*/ 5847402 w 10035679"/>
                <a:gd name="connsiteY5985" fmla="*/ 1608411 h 5893281"/>
                <a:gd name="connsiteX5986" fmla="*/ 5851630 w 10035679"/>
                <a:gd name="connsiteY5986" fmla="*/ 1602375 h 5893281"/>
                <a:gd name="connsiteX5987" fmla="*/ 5853440 w 10035679"/>
                <a:gd name="connsiteY5987" fmla="*/ 1598149 h 5893281"/>
                <a:gd name="connsiteX5988" fmla="*/ 5857666 w 10035679"/>
                <a:gd name="connsiteY5988" fmla="*/ 1587884 h 5893281"/>
                <a:gd name="connsiteX5989" fmla="*/ 5857666 w 10035679"/>
                <a:gd name="connsiteY5989" fmla="*/ 1575809 h 5893281"/>
                <a:gd name="connsiteX5990" fmla="*/ 5853440 w 10035679"/>
                <a:gd name="connsiteY5990" fmla="*/ 1573999 h 5893281"/>
                <a:gd name="connsiteX5991" fmla="*/ 5851630 w 10035679"/>
                <a:gd name="connsiteY5991" fmla="*/ 1569772 h 5893281"/>
                <a:gd name="connsiteX5992" fmla="*/ 5847402 w 10035679"/>
                <a:gd name="connsiteY5992" fmla="*/ 1565546 h 5893281"/>
                <a:gd name="connsiteX5993" fmla="*/ 5847402 w 10035679"/>
                <a:gd name="connsiteY5993" fmla="*/ 1561320 h 5893281"/>
                <a:gd name="connsiteX5994" fmla="*/ 5847402 w 10035679"/>
                <a:gd name="connsiteY5994" fmla="*/ 1555282 h 5893281"/>
                <a:gd name="connsiteX5995" fmla="*/ 5843176 w 10035679"/>
                <a:gd name="connsiteY5995" fmla="*/ 1545020 h 5893281"/>
                <a:gd name="connsiteX5996" fmla="*/ 5875778 w 10035679"/>
                <a:gd name="connsiteY5996" fmla="*/ 1530529 h 5893281"/>
                <a:gd name="connsiteX5997" fmla="*/ 5896306 w 10035679"/>
                <a:gd name="connsiteY5997" fmla="*/ 1508189 h 5893281"/>
                <a:gd name="connsiteX5998" fmla="*/ 5914420 w 10035679"/>
                <a:gd name="connsiteY5998" fmla="*/ 1483436 h 5893281"/>
                <a:gd name="connsiteX5999" fmla="*/ 5924683 w 10035679"/>
                <a:gd name="connsiteY5999" fmla="*/ 1487662 h 5893281"/>
                <a:gd name="connsiteX6000" fmla="*/ 5938571 w 10035679"/>
                <a:gd name="connsiteY6000" fmla="*/ 1491888 h 5893281"/>
                <a:gd name="connsiteX6001" fmla="*/ 5952457 w 10035679"/>
                <a:gd name="connsiteY6001" fmla="*/ 1493701 h 5893281"/>
                <a:gd name="connsiteX6002" fmla="*/ 5966342 w 10035679"/>
                <a:gd name="connsiteY6002" fmla="*/ 1497926 h 5893281"/>
                <a:gd name="connsiteX6003" fmla="*/ 5960306 w 10035679"/>
                <a:gd name="connsiteY6003" fmla="*/ 1420040 h 5893281"/>
                <a:gd name="connsiteX6004" fmla="*/ 5946420 w 10035679"/>
                <a:gd name="connsiteY6004" fmla="*/ 1333702 h 5893281"/>
                <a:gd name="connsiteX6005" fmla="*/ 6004984 w 10035679"/>
                <a:gd name="connsiteY6005" fmla="*/ 1333702 h 5893281"/>
                <a:gd name="connsiteX6006" fmla="*/ 6018870 w 10035679"/>
                <a:gd name="connsiteY6006" fmla="*/ 1348191 h 5893281"/>
                <a:gd name="connsiteX6007" fmla="*/ 6032756 w 10035679"/>
                <a:gd name="connsiteY6007" fmla="*/ 1368719 h 5893281"/>
                <a:gd name="connsiteX6008" fmla="*/ 6044831 w 10035679"/>
                <a:gd name="connsiteY6008" fmla="*/ 1387436 h 5893281"/>
                <a:gd name="connsiteX6009" fmla="*/ 6044831 w 10035679"/>
                <a:gd name="connsiteY6009" fmla="*/ 1406154 h 5893281"/>
                <a:gd name="connsiteX6010" fmla="*/ 6036982 w 10035679"/>
                <a:gd name="connsiteY6010" fmla="*/ 1407964 h 5893281"/>
                <a:gd name="connsiteX6011" fmla="*/ 6032756 w 10035679"/>
                <a:gd name="connsiteY6011" fmla="*/ 1407964 h 5893281"/>
                <a:gd name="connsiteX6012" fmla="*/ 6026719 w 10035679"/>
                <a:gd name="connsiteY6012" fmla="*/ 1412193 h 5893281"/>
                <a:gd name="connsiteX6013" fmla="*/ 6012833 w 10035679"/>
                <a:gd name="connsiteY6013" fmla="*/ 1412193 h 5893281"/>
                <a:gd name="connsiteX6014" fmla="*/ 6012833 w 10035679"/>
                <a:gd name="connsiteY6014" fmla="*/ 1451436 h 5893281"/>
                <a:gd name="connsiteX6015" fmla="*/ 6023096 w 10035679"/>
                <a:gd name="connsiteY6015" fmla="*/ 1455663 h 5893281"/>
                <a:gd name="connsiteX6016" fmla="*/ 6027322 w 10035679"/>
                <a:gd name="connsiteY6016" fmla="*/ 1459889 h 5893281"/>
                <a:gd name="connsiteX6017" fmla="*/ 6033361 w 10035679"/>
                <a:gd name="connsiteY6017" fmla="*/ 1464116 h 5893281"/>
                <a:gd name="connsiteX6018" fmla="*/ 6041208 w 10035679"/>
                <a:gd name="connsiteY6018" fmla="*/ 1465926 h 5893281"/>
                <a:gd name="connsiteX6019" fmla="*/ 6051473 w 10035679"/>
                <a:gd name="connsiteY6019" fmla="*/ 1465926 h 5893281"/>
                <a:gd name="connsiteX6020" fmla="*/ 6055699 w 10035679"/>
                <a:gd name="connsiteY6020" fmla="*/ 1465926 h 5893281"/>
                <a:gd name="connsiteX6021" fmla="*/ 6059925 w 10035679"/>
                <a:gd name="connsiteY6021" fmla="*/ 1464116 h 5893281"/>
                <a:gd name="connsiteX6022" fmla="*/ 6061738 w 10035679"/>
                <a:gd name="connsiteY6022" fmla="*/ 1464116 h 5893281"/>
                <a:gd name="connsiteX6023" fmla="*/ 6069585 w 10035679"/>
                <a:gd name="connsiteY6023" fmla="*/ 1459889 h 5893281"/>
                <a:gd name="connsiteX6024" fmla="*/ 6073813 w 10035679"/>
                <a:gd name="connsiteY6024" fmla="*/ 1449624 h 5893281"/>
                <a:gd name="connsiteX6025" fmla="*/ 6073813 w 10035679"/>
                <a:gd name="connsiteY6025" fmla="*/ 1441172 h 5893281"/>
                <a:gd name="connsiteX6026" fmla="*/ 6073813 w 10035679"/>
                <a:gd name="connsiteY6026" fmla="*/ 1430908 h 5893281"/>
                <a:gd name="connsiteX6027" fmla="*/ 6073813 w 10035679"/>
                <a:gd name="connsiteY6027" fmla="*/ 1422456 h 5893281"/>
                <a:gd name="connsiteX6028" fmla="*/ 6069585 w 10035679"/>
                <a:gd name="connsiteY6028" fmla="*/ 1412193 h 5893281"/>
                <a:gd name="connsiteX6029" fmla="*/ 6093736 w 10035679"/>
                <a:gd name="connsiteY6029" fmla="*/ 1378984 h 5893281"/>
                <a:gd name="connsiteX6030" fmla="*/ 6122112 w 10035679"/>
                <a:gd name="connsiteY6030" fmla="*/ 1352417 h 5893281"/>
                <a:gd name="connsiteX6031" fmla="*/ 6146263 w 10035679"/>
                <a:gd name="connsiteY6031" fmla="*/ 1319211 h 5893281"/>
                <a:gd name="connsiteX6032" fmla="*/ 6158338 w 10035679"/>
                <a:gd name="connsiteY6032" fmla="*/ 1314985 h 5893281"/>
                <a:gd name="connsiteX6033" fmla="*/ 6168603 w 10035679"/>
                <a:gd name="connsiteY6033" fmla="*/ 1314985 h 5893281"/>
                <a:gd name="connsiteX6034" fmla="*/ 6172829 w 10035679"/>
                <a:gd name="connsiteY6034" fmla="*/ 1310759 h 5893281"/>
                <a:gd name="connsiteX6035" fmla="*/ 6178866 w 10035679"/>
                <a:gd name="connsiteY6035" fmla="*/ 1314985 h 5893281"/>
                <a:gd name="connsiteX6036" fmla="*/ 6186715 w 10035679"/>
                <a:gd name="connsiteY6036" fmla="*/ 1319211 h 5893281"/>
                <a:gd name="connsiteX6037" fmla="*/ 6188526 w 10035679"/>
                <a:gd name="connsiteY6037" fmla="*/ 1325248 h 5893281"/>
                <a:gd name="connsiteX6038" fmla="*/ 6192752 w 10035679"/>
                <a:gd name="connsiteY6038" fmla="*/ 1333702 h 5893281"/>
                <a:gd name="connsiteX6039" fmla="*/ 6196980 w 10035679"/>
                <a:gd name="connsiteY6039" fmla="*/ 1337928 h 5893281"/>
                <a:gd name="connsiteX6040" fmla="*/ 6198790 w 10035679"/>
                <a:gd name="connsiteY6040" fmla="*/ 1343965 h 5893281"/>
                <a:gd name="connsiteX6041" fmla="*/ 6206640 w 10035679"/>
                <a:gd name="connsiteY6041" fmla="*/ 1348191 h 5893281"/>
                <a:gd name="connsiteX6042" fmla="*/ 6206640 w 10035679"/>
                <a:gd name="connsiteY6042" fmla="*/ 1339739 h 5893281"/>
                <a:gd name="connsiteX6043" fmla="*/ 6212676 w 10035679"/>
                <a:gd name="connsiteY6043" fmla="*/ 1333702 h 5893281"/>
                <a:gd name="connsiteX6044" fmla="*/ 6216902 w 10035679"/>
                <a:gd name="connsiteY6044" fmla="*/ 1325248 h 5893281"/>
                <a:gd name="connsiteX6045" fmla="*/ 6221129 w 10035679"/>
                <a:gd name="connsiteY6045" fmla="*/ 1319211 h 5893281"/>
                <a:gd name="connsiteX6046" fmla="*/ 6221129 w 10035679"/>
                <a:gd name="connsiteY6046" fmla="*/ 1308947 h 5893281"/>
                <a:gd name="connsiteX6047" fmla="*/ 6225355 w 10035679"/>
                <a:gd name="connsiteY6047" fmla="*/ 1294459 h 5893281"/>
                <a:gd name="connsiteX6048" fmla="*/ 6255544 w 10035679"/>
                <a:gd name="connsiteY6048" fmla="*/ 1294459 h 5893281"/>
                <a:gd name="connsiteX6049" fmla="*/ 6283921 w 10035679"/>
                <a:gd name="connsiteY6049" fmla="*/ 1300495 h 5893281"/>
                <a:gd name="connsiteX6050" fmla="*/ 6310485 w 10035679"/>
                <a:gd name="connsiteY6050" fmla="*/ 1308947 h 5893281"/>
                <a:gd name="connsiteX6051" fmla="*/ 6292373 w 10035679"/>
                <a:gd name="connsiteY6051" fmla="*/ 1323437 h 5893281"/>
                <a:gd name="connsiteX6052" fmla="*/ 6274259 w 10035679"/>
                <a:gd name="connsiteY6052" fmla="*/ 1333702 h 5893281"/>
                <a:gd name="connsiteX6053" fmla="*/ 6260373 w 10035679"/>
                <a:gd name="connsiteY6053" fmla="*/ 1343965 h 5893281"/>
                <a:gd name="connsiteX6054" fmla="*/ 6246487 w 10035679"/>
                <a:gd name="connsiteY6054" fmla="*/ 1364493 h 5893281"/>
                <a:gd name="connsiteX6055" fmla="*/ 6264599 w 10035679"/>
                <a:gd name="connsiteY6055" fmla="*/ 1364493 h 5893281"/>
                <a:gd name="connsiteX6056" fmla="*/ 6274864 w 10035679"/>
                <a:gd name="connsiteY6056" fmla="*/ 1354230 h 5893281"/>
                <a:gd name="connsiteX6057" fmla="*/ 6299014 w 10035679"/>
                <a:gd name="connsiteY6057" fmla="*/ 1343965 h 5893281"/>
                <a:gd name="connsiteX6058" fmla="*/ 6325579 w 10035679"/>
                <a:gd name="connsiteY6058" fmla="*/ 1333702 h 5893281"/>
                <a:gd name="connsiteX6059" fmla="*/ 6346108 w 10035679"/>
                <a:gd name="connsiteY6059" fmla="*/ 1325248 h 5893281"/>
                <a:gd name="connsiteX6060" fmla="*/ 6368446 w 10035679"/>
                <a:gd name="connsiteY6060" fmla="*/ 1319211 h 5893281"/>
                <a:gd name="connsiteX6061" fmla="*/ 6374485 w 10035679"/>
                <a:gd name="connsiteY6061" fmla="*/ 1319211 h 5893281"/>
                <a:gd name="connsiteX6062" fmla="*/ 6378711 w 10035679"/>
                <a:gd name="connsiteY6062" fmla="*/ 1323437 h 5893281"/>
                <a:gd name="connsiteX6063" fmla="*/ 6384748 w 10035679"/>
                <a:gd name="connsiteY6063" fmla="*/ 1329474 h 5893281"/>
                <a:gd name="connsiteX6064" fmla="*/ 6388974 w 10035679"/>
                <a:gd name="connsiteY6064" fmla="*/ 1333702 h 5893281"/>
                <a:gd name="connsiteX6065" fmla="*/ 6393202 w 10035679"/>
                <a:gd name="connsiteY6065" fmla="*/ 1337928 h 5893281"/>
                <a:gd name="connsiteX6066" fmla="*/ 6399238 w 10035679"/>
                <a:gd name="connsiteY6066" fmla="*/ 1337928 h 5893281"/>
                <a:gd name="connsiteX6067" fmla="*/ 6413124 w 10035679"/>
                <a:gd name="connsiteY6067" fmla="*/ 1339739 h 5893281"/>
                <a:gd name="connsiteX6068" fmla="*/ 6417350 w 10035679"/>
                <a:gd name="connsiteY6068" fmla="*/ 1333702 h 5893281"/>
                <a:gd name="connsiteX6069" fmla="*/ 6421576 w 10035679"/>
                <a:gd name="connsiteY6069" fmla="*/ 1325248 h 5893281"/>
                <a:gd name="connsiteX6070" fmla="*/ 6423389 w 10035679"/>
                <a:gd name="connsiteY6070" fmla="*/ 1323437 h 5893281"/>
                <a:gd name="connsiteX6071" fmla="*/ 6423389 w 10035679"/>
                <a:gd name="connsiteY6071" fmla="*/ 1314985 h 5893281"/>
                <a:gd name="connsiteX6072" fmla="*/ 6427615 w 10035679"/>
                <a:gd name="connsiteY6072" fmla="*/ 1304721 h 5893281"/>
                <a:gd name="connsiteX6073" fmla="*/ 6427615 w 10035679"/>
                <a:gd name="connsiteY6073" fmla="*/ 1294459 h 5893281"/>
                <a:gd name="connsiteX6074" fmla="*/ 6421576 w 10035679"/>
                <a:gd name="connsiteY6074" fmla="*/ 1286005 h 5893281"/>
                <a:gd name="connsiteX6075" fmla="*/ 6417350 w 10035679"/>
                <a:gd name="connsiteY6075" fmla="*/ 1279968 h 5893281"/>
                <a:gd name="connsiteX6076" fmla="*/ 6413124 w 10035679"/>
                <a:gd name="connsiteY6076" fmla="*/ 1271516 h 5893281"/>
                <a:gd name="connsiteX6077" fmla="*/ 6413124 w 10035679"/>
                <a:gd name="connsiteY6077" fmla="*/ 1261251 h 5893281"/>
                <a:gd name="connsiteX6078" fmla="*/ 6413124 w 10035679"/>
                <a:gd name="connsiteY6078" fmla="*/ 1246759 h 5893281"/>
                <a:gd name="connsiteX6079" fmla="*/ 6423389 w 10035679"/>
                <a:gd name="connsiteY6079" fmla="*/ 1238307 h 5893281"/>
                <a:gd name="connsiteX6080" fmla="*/ 6431236 w 10035679"/>
                <a:gd name="connsiteY6080" fmla="*/ 1232271 h 5893281"/>
                <a:gd name="connsiteX6081" fmla="*/ 6437275 w 10035679"/>
                <a:gd name="connsiteY6081" fmla="*/ 1228044 h 5893281"/>
                <a:gd name="connsiteX6082" fmla="*/ 6451161 w 10035679"/>
                <a:gd name="connsiteY6082" fmla="*/ 1222006 h 5893281"/>
                <a:gd name="connsiteX6083" fmla="*/ 6459010 w 10035679"/>
                <a:gd name="connsiteY6083" fmla="*/ 1223816 h 5893281"/>
                <a:gd name="connsiteX6084" fmla="*/ 6469275 w 10035679"/>
                <a:gd name="connsiteY6084" fmla="*/ 1228044 h 5893281"/>
                <a:gd name="connsiteX6085" fmla="*/ 6483161 w 10035679"/>
                <a:gd name="connsiteY6085" fmla="*/ 1228044 h 5893281"/>
                <a:gd name="connsiteX6086" fmla="*/ 6497047 w 10035679"/>
                <a:gd name="connsiteY6086" fmla="*/ 1228044 h 5893281"/>
                <a:gd name="connsiteX6087" fmla="*/ 6515159 w 10035679"/>
                <a:gd name="connsiteY6087" fmla="*/ 1250383 h 5893281"/>
                <a:gd name="connsiteX6088" fmla="*/ 6539310 w 10035679"/>
                <a:gd name="connsiteY6088" fmla="*/ 1275138 h 5893281"/>
                <a:gd name="connsiteX6089" fmla="*/ 6575536 w 10035679"/>
                <a:gd name="connsiteY6089" fmla="*/ 1299892 h 5893281"/>
                <a:gd name="connsiteX6090" fmla="*/ 6605723 w 10035679"/>
                <a:gd name="connsiteY6090" fmla="*/ 1324645 h 5893281"/>
                <a:gd name="connsiteX6091" fmla="*/ 6634100 w 10035679"/>
                <a:gd name="connsiteY6091" fmla="*/ 1339136 h 5893281"/>
                <a:gd name="connsiteX6092" fmla="*/ 6652214 w 10035679"/>
                <a:gd name="connsiteY6092" fmla="*/ 1347588 h 5893281"/>
                <a:gd name="connsiteX6093" fmla="*/ 6656440 w 10035679"/>
                <a:gd name="connsiteY6093" fmla="*/ 1343362 h 5893281"/>
                <a:gd name="connsiteX6094" fmla="*/ 6656440 w 10035679"/>
                <a:gd name="connsiteY6094" fmla="*/ 1339136 h 5893281"/>
                <a:gd name="connsiteX6095" fmla="*/ 6658250 w 10035679"/>
                <a:gd name="connsiteY6095" fmla="*/ 1333097 h 5893281"/>
                <a:gd name="connsiteX6096" fmla="*/ 6647986 w 10035679"/>
                <a:gd name="connsiteY6096" fmla="*/ 1322834 h 5893281"/>
                <a:gd name="connsiteX6097" fmla="*/ 6641949 w 10035679"/>
                <a:gd name="connsiteY6097" fmla="*/ 1314380 h 5893281"/>
                <a:gd name="connsiteX6098" fmla="*/ 6637723 w 10035679"/>
                <a:gd name="connsiteY6098" fmla="*/ 1304118 h 5893281"/>
                <a:gd name="connsiteX6099" fmla="*/ 6629874 w 10035679"/>
                <a:gd name="connsiteY6099" fmla="*/ 1293854 h 5893281"/>
                <a:gd name="connsiteX6100" fmla="*/ 6628063 w 10035679"/>
                <a:gd name="connsiteY6100" fmla="*/ 1279363 h 5893281"/>
                <a:gd name="connsiteX6101" fmla="*/ 6595460 w 10035679"/>
                <a:gd name="connsiteY6101" fmla="*/ 1279363 h 5893281"/>
                <a:gd name="connsiteX6102" fmla="*/ 6599686 w 10035679"/>
                <a:gd name="connsiteY6102" fmla="*/ 1235891 h 5893281"/>
                <a:gd name="connsiteX6103" fmla="*/ 6591837 w 10035679"/>
                <a:gd name="connsiteY6103" fmla="*/ 1202686 h 5893281"/>
                <a:gd name="connsiteX6104" fmla="*/ 6587611 w 10035679"/>
                <a:gd name="connsiteY6104" fmla="*/ 1173704 h 5893281"/>
                <a:gd name="connsiteX6105" fmla="*/ 6581572 w 10035679"/>
                <a:gd name="connsiteY6105" fmla="*/ 1134460 h 5893281"/>
                <a:gd name="connsiteX6106" fmla="*/ 6602102 w 10035679"/>
                <a:gd name="connsiteY6106" fmla="*/ 1119972 h 5893281"/>
                <a:gd name="connsiteX6107" fmla="*/ 6615988 w 10035679"/>
                <a:gd name="connsiteY6107" fmla="*/ 1101253 h 5893281"/>
                <a:gd name="connsiteX6108" fmla="*/ 6623837 w 10035679"/>
                <a:gd name="connsiteY6108" fmla="*/ 1080726 h 5893281"/>
                <a:gd name="connsiteX6109" fmla="*/ 6629874 w 10035679"/>
                <a:gd name="connsiteY6109" fmla="*/ 1054159 h 5893281"/>
                <a:gd name="connsiteX6110" fmla="*/ 6637723 w 10035679"/>
                <a:gd name="connsiteY6110" fmla="*/ 1033632 h 5893281"/>
                <a:gd name="connsiteX6111" fmla="*/ 6647986 w 10035679"/>
                <a:gd name="connsiteY6111" fmla="*/ 1011294 h 5893281"/>
                <a:gd name="connsiteX6112" fmla="*/ 6661874 w 10035679"/>
                <a:gd name="connsiteY6112" fmla="*/ 994992 h 5893281"/>
                <a:gd name="connsiteX6113" fmla="*/ 6679986 w 10035679"/>
                <a:gd name="connsiteY6113" fmla="*/ 982917 h 5893281"/>
                <a:gd name="connsiteX6114" fmla="*/ 6712588 w 10035679"/>
                <a:gd name="connsiteY6114" fmla="*/ 981104 h 5893281"/>
                <a:gd name="connsiteX6115" fmla="*/ 6751230 w 10035679"/>
                <a:gd name="connsiteY6115" fmla="*/ 982917 h 5893281"/>
                <a:gd name="connsiteX6116" fmla="*/ 6761493 w 10035679"/>
                <a:gd name="connsiteY6116" fmla="*/ 1001632 h 5893281"/>
                <a:gd name="connsiteX6117" fmla="*/ 6775379 w 10035679"/>
                <a:gd name="connsiteY6117" fmla="*/ 1016123 h 5893281"/>
                <a:gd name="connsiteX6118" fmla="*/ 6771153 w 10035679"/>
                <a:gd name="connsiteY6118" fmla="*/ 1045104 h 5893281"/>
                <a:gd name="connsiteX6119" fmla="*/ 6765116 w 10035679"/>
                <a:gd name="connsiteY6119" fmla="*/ 1074084 h 5893281"/>
                <a:gd name="connsiteX6120" fmla="*/ 6757267 w 10035679"/>
                <a:gd name="connsiteY6120" fmla="*/ 1098838 h 5893281"/>
                <a:gd name="connsiteX6121" fmla="*/ 6755456 w 10035679"/>
                <a:gd name="connsiteY6121" fmla="*/ 1121179 h 5893281"/>
                <a:gd name="connsiteX6122" fmla="*/ 6751230 w 10035679"/>
                <a:gd name="connsiteY6122" fmla="*/ 1135668 h 5893281"/>
                <a:gd name="connsiteX6123" fmla="*/ 6757267 w 10035679"/>
                <a:gd name="connsiteY6123" fmla="*/ 1154385 h 5893281"/>
                <a:gd name="connsiteX6124" fmla="*/ 6769342 w 10035679"/>
                <a:gd name="connsiteY6124" fmla="*/ 1179137 h 5893281"/>
                <a:gd name="connsiteX6125" fmla="*/ 6775379 w 10035679"/>
                <a:gd name="connsiteY6125" fmla="*/ 1208120 h 5893281"/>
                <a:gd name="connsiteX6126" fmla="*/ 6781417 w 10035679"/>
                <a:gd name="connsiteY6126" fmla="*/ 1228648 h 5893281"/>
                <a:gd name="connsiteX6127" fmla="*/ 6781417 w 10035679"/>
                <a:gd name="connsiteY6127" fmla="*/ 1253401 h 5893281"/>
                <a:gd name="connsiteX6128" fmla="*/ 6775379 w 10035679"/>
                <a:gd name="connsiteY6128" fmla="*/ 1275742 h 5893281"/>
                <a:gd name="connsiteX6129" fmla="*/ 6769342 w 10035679"/>
                <a:gd name="connsiteY6129" fmla="*/ 1294459 h 5893281"/>
                <a:gd name="connsiteX6130" fmla="*/ 6769342 w 10035679"/>
                <a:gd name="connsiteY6130" fmla="*/ 1308947 h 5893281"/>
                <a:gd name="connsiteX6131" fmla="*/ 6771153 w 10035679"/>
                <a:gd name="connsiteY6131" fmla="*/ 1319211 h 5893281"/>
                <a:gd name="connsiteX6132" fmla="*/ 6775379 w 10035679"/>
                <a:gd name="connsiteY6132" fmla="*/ 1325248 h 5893281"/>
                <a:gd name="connsiteX6133" fmla="*/ 6781417 w 10035679"/>
                <a:gd name="connsiteY6133" fmla="*/ 1333702 h 5893281"/>
                <a:gd name="connsiteX6134" fmla="*/ 6789267 w 10035679"/>
                <a:gd name="connsiteY6134" fmla="*/ 1339739 h 5893281"/>
                <a:gd name="connsiteX6135" fmla="*/ 6793493 w 10035679"/>
                <a:gd name="connsiteY6135" fmla="*/ 1351815 h 5893281"/>
                <a:gd name="connsiteX6136" fmla="*/ 6799529 w 10035679"/>
                <a:gd name="connsiteY6136" fmla="*/ 1363890 h 5893281"/>
                <a:gd name="connsiteX6137" fmla="*/ 6789267 w 10035679"/>
                <a:gd name="connsiteY6137" fmla="*/ 1386229 h 5893281"/>
                <a:gd name="connsiteX6138" fmla="*/ 6781417 w 10035679"/>
                <a:gd name="connsiteY6138" fmla="*/ 1410985 h 5893281"/>
                <a:gd name="connsiteX6139" fmla="*/ 6781417 w 10035679"/>
                <a:gd name="connsiteY6139" fmla="*/ 1444191 h 5893281"/>
                <a:gd name="connsiteX6140" fmla="*/ 6771153 w 10035679"/>
                <a:gd name="connsiteY6140" fmla="*/ 1450228 h 5893281"/>
                <a:gd name="connsiteX6141" fmla="*/ 6765116 w 10035679"/>
                <a:gd name="connsiteY6141" fmla="*/ 1458682 h 5893281"/>
                <a:gd name="connsiteX6142" fmla="*/ 6754853 w 10035679"/>
                <a:gd name="connsiteY6142" fmla="*/ 1462908 h 5893281"/>
                <a:gd name="connsiteX6143" fmla="*/ 6742778 w 10035679"/>
                <a:gd name="connsiteY6143" fmla="*/ 1468945 h 5893281"/>
                <a:gd name="connsiteX6144" fmla="*/ 6728890 w 10035679"/>
                <a:gd name="connsiteY6144" fmla="*/ 1473173 h 5893281"/>
                <a:gd name="connsiteX6145" fmla="*/ 6728890 w 10035679"/>
                <a:gd name="connsiteY6145" fmla="*/ 1484041 h 5893281"/>
                <a:gd name="connsiteX6146" fmla="*/ 6769342 w 10035679"/>
                <a:gd name="connsiteY6146" fmla="*/ 1484041 h 5893281"/>
                <a:gd name="connsiteX6147" fmla="*/ 6771153 w 10035679"/>
                <a:gd name="connsiteY6147" fmla="*/ 1479815 h 5893281"/>
                <a:gd name="connsiteX6148" fmla="*/ 6775379 w 10035679"/>
                <a:gd name="connsiteY6148" fmla="*/ 1478003 h 5893281"/>
                <a:gd name="connsiteX6149" fmla="*/ 6781417 w 10035679"/>
                <a:gd name="connsiteY6149" fmla="*/ 1473776 h 5893281"/>
                <a:gd name="connsiteX6150" fmla="*/ 6795303 w 10035679"/>
                <a:gd name="connsiteY6150" fmla="*/ 1449021 h 5893281"/>
                <a:gd name="connsiteX6151" fmla="*/ 6809191 w 10035679"/>
                <a:gd name="connsiteY6151" fmla="*/ 1420040 h 5893281"/>
                <a:gd name="connsiteX6152" fmla="*/ 6821267 w 10035679"/>
                <a:gd name="connsiteY6152" fmla="*/ 1397701 h 5893281"/>
                <a:gd name="connsiteX6153" fmla="*/ 6827303 w 10035679"/>
                <a:gd name="connsiteY6153" fmla="*/ 1362682 h 5893281"/>
                <a:gd name="connsiteX6154" fmla="*/ 6821267 w 10035679"/>
                <a:gd name="connsiteY6154" fmla="*/ 1329474 h 5893281"/>
                <a:gd name="connsiteX6155" fmla="*/ 6817039 w 10035679"/>
                <a:gd name="connsiteY6155" fmla="*/ 1296269 h 5893281"/>
                <a:gd name="connsiteX6156" fmla="*/ 6812812 w 10035679"/>
                <a:gd name="connsiteY6156" fmla="*/ 1267290 h 5893281"/>
                <a:gd name="connsiteX6157" fmla="*/ 6851454 w 10035679"/>
                <a:gd name="connsiteY6157" fmla="*/ 1267290 h 5893281"/>
                <a:gd name="connsiteX6158" fmla="*/ 6887680 w 10035679"/>
                <a:gd name="connsiteY6158" fmla="*/ 1267290 h 5893281"/>
                <a:gd name="connsiteX6159" fmla="*/ 6922093 w 10035679"/>
                <a:gd name="connsiteY6159" fmla="*/ 1279363 h 5893281"/>
                <a:gd name="connsiteX6160" fmla="*/ 6922093 w 10035679"/>
                <a:gd name="connsiteY6160" fmla="*/ 1267290 h 5893281"/>
                <a:gd name="connsiteX6161" fmla="*/ 6887680 w 10035679"/>
                <a:gd name="connsiteY6161" fmla="*/ 1252799 h 5893281"/>
                <a:gd name="connsiteX6162" fmla="*/ 6845415 w 10035679"/>
                <a:gd name="connsiteY6162" fmla="*/ 1236497 h 5893281"/>
                <a:gd name="connsiteX6163" fmla="*/ 6806776 w 10035679"/>
                <a:gd name="connsiteY6163" fmla="*/ 1222006 h 5893281"/>
                <a:gd name="connsiteX6164" fmla="*/ 6798927 w 10035679"/>
                <a:gd name="connsiteY6164" fmla="*/ 1185177 h 5893281"/>
                <a:gd name="connsiteX6165" fmla="*/ 6788664 w 10035679"/>
                <a:gd name="connsiteY6165" fmla="*/ 1160423 h 5893281"/>
                <a:gd name="connsiteX6166" fmla="*/ 6778399 w 10035679"/>
                <a:gd name="connsiteY6166" fmla="*/ 1139896 h 5893281"/>
                <a:gd name="connsiteX6167" fmla="*/ 6768134 w 10035679"/>
                <a:gd name="connsiteY6167" fmla="*/ 1110915 h 5893281"/>
                <a:gd name="connsiteX6168" fmla="*/ 6812812 w 10035679"/>
                <a:gd name="connsiteY6168" fmla="*/ 1069858 h 5893281"/>
                <a:gd name="connsiteX6169" fmla="*/ 6812812 w 10035679"/>
                <a:gd name="connsiteY6169" fmla="*/ 1002237 h 5893281"/>
                <a:gd name="connsiteX6170" fmla="*/ 6820662 w 10035679"/>
                <a:gd name="connsiteY6170" fmla="*/ 1002237 h 5893281"/>
                <a:gd name="connsiteX6171" fmla="*/ 6826698 w 10035679"/>
                <a:gd name="connsiteY6171" fmla="*/ 1002237 h 5893281"/>
                <a:gd name="connsiteX6172" fmla="*/ 6830926 w 10035679"/>
                <a:gd name="connsiteY6172" fmla="*/ 1002237 h 5893281"/>
                <a:gd name="connsiteX6173" fmla="*/ 6830926 w 10035679"/>
                <a:gd name="connsiteY6173" fmla="*/ 1003445 h 5893281"/>
                <a:gd name="connsiteX6174" fmla="*/ 6836963 w 10035679"/>
                <a:gd name="connsiteY6174" fmla="*/ 1007671 h 5893281"/>
                <a:gd name="connsiteX6175" fmla="*/ 6844812 w 10035679"/>
                <a:gd name="connsiteY6175" fmla="*/ 1028198 h 5893281"/>
                <a:gd name="connsiteX6176" fmla="*/ 6850849 w 10035679"/>
                <a:gd name="connsiteY6176" fmla="*/ 1050538 h 5893281"/>
                <a:gd name="connsiteX6177" fmla="*/ 6864737 w 10035679"/>
                <a:gd name="connsiteY6177" fmla="*/ 1066840 h 5893281"/>
                <a:gd name="connsiteX6178" fmla="*/ 6891301 w 10035679"/>
                <a:gd name="connsiteY6178" fmla="*/ 1052349 h 5893281"/>
                <a:gd name="connsiteX6179" fmla="*/ 6921491 w 10035679"/>
                <a:gd name="connsiteY6179" fmla="*/ 1046310 h 5893281"/>
                <a:gd name="connsiteX6180" fmla="*/ 6961941 w 10035679"/>
                <a:gd name="connsiteY6180" fmla="*/ 1046310 h 5893281"/>
                <a:gd name="connsiteX6181" fmla="*/ 6982470 w 10035679"/>
                <a:gd name="connsiteY6181" fmla="*/ 1075292 h 5893281"/>
                <a:gd name="connsiteX6182" fmla="*/ 7015073 w 10035679"/>
                <a:gd name="connsiteY6182" fmla="*/ 1104271 h 5893281"/>
                <a:gd name="connsiteX6183" fmla="*/ 7045260 w 10035679"/>
                <a:gd name="connsiteY6183" fmla="*/ 1124800 h 5893281"/>
                <a:gd name="connsiteX6184" fmla="*/ 7045260 w 10035679"/>
                <a:gd name="connsiteY6184" fmla="*/ 1108499 h 5893281"/>
                <a:gd name="connsiteX6185" fmla="*/ 7021110 w 10035679"/>
                <a:gd name="connsiteY6185" fmla="*/ 1081934 h 5893281"/>
                <a:gd name="connsiteX6186" fmla="*/ 7002998 w 10035679"/>
                <a:gd name="connsiteY6186" fmla="*/ 1051141 h 5893281"/>
                <a:gd name="connsiteX6187" fmla="*/ 6992733 w 10035679"/>
                <a:gd name="connsiteY6187" fmla="*/ 1010086 h 5893281"/>
                <a:gd name="connsiteX6188" fmla="*/ 6982470 w 10035679"/>
                <a:gd name="connsiteY6188" fmla="*/ 970842 h 5893281"/>
                <a:gd name="connsiteX6189" fmla="*/ 6974621 w 10035679"/>
                <a:gd name="connsiteY6189" fmla="*/ 927371 h 5893281"/>
                <a:gd name="connsiteX6190" fmla="*/ 7021110 w 10035679"/>
                <a:gd name="connsiteY6190" fmla="*/ 912880 h 5893281"/>
                <a:gd name="connsiteX6191" fmla="*/ 7071827 w 10035679"/>
                <a:gd name="connsiteY6191" fmla="*/ 902616 h 5893281"/>
                <a:gd name="connsiteX6192" fmla="*/ 7085712 w 10035679"/>
                <a:gd name="connsiteY6192" fmla="*/ 935823 h 5893281"/>
                <a:gd name="connsiteX6193" fmla="*/ 7091749 w 10035679"/>
                <a:gd name="connsiteY6193" fmla="*/ 935823 h 5893281"/>
                <a:gd name="connsiteX6194" fmla="*/ 7099598 w 10035679"/>
                <a:gd name="connsiteY6194" fmla="*/ 902616 h 5893281"/>
                <a:gd name="connsiteX6195" fmla="*/ 7105637 w 10035679"/>
                <a:gd name="connsiteY6195" fmla="*/ 867597 h 5893281"/>
                <a:gd name="connsiteX6196" fmla="*/ 7115900 w 10035679"/>
                <a:gd name="connsiteY6196" fmla="*/ 830768 h 5893281"/>
                <a:gd name="connsiteX6197" fmla="*/ 7148503 w 10035679"/>
                <a:gd name="connsiteY6197" fmla="*/ 812052 h 5893281"/>
                <a:gd name="connsiteX6198" fmla="*/ 7172653 w 10035679"/>
                <a:gd name="connsiteY6198" fmla="*/ 791524 h 5893281"/>
                <a:gd name="connsiteX6199" fmla="*/ 7201030 w 10035679"/>
                <a:gd name="connsiteY6199" fmla="*/ 769186 h 5893281"/>
                <a:gd name="connsiteX6200" fmla="*/ 7229407 w 10035679"/>
                <a:gd name="connsiteY6200" fmla="*/ 757111 h 5893281"/>
                <a:gd name="connsiteX6201" fmla="*/ 7262010 w 10035679"/>
                <a:gd name="connsiteY6201" fmla="*/ 745035 h 5893281"/>
                <a:gd name="connsiteX6202" fmla="*/ 7304272 w 10035679"/>
                <a:gd name="connsiteY6202" fmla="*/ 745035 h 5893281"/>
                <a:gd name="connsiteX6203" fmla="*/ 7308499 w 10035679"/>
                <a:gd name="connsiteY6203" fmla="*/ 730545 h 5893281"/>
                <a:gd name="connsiteX6204" fmla="*/ 7314537 w 10035679"/>
                <a:gd name="connsiteY6204" fmla="*/ 720282 h 5893281"/>
                <a:gd name="connsiteX6205" fmla="*/ 7318763 w 10035679"/>
                <a:gd name="connsiteY6205" fmla="*/ 710017 h 5893281"/>
                <a:gd name="connsiteX6206" fmla="*/ 7324800 w 10035679"/>
                <a:gd name="connsiteY6206" fmla="*/ 699754 h 5893281"/>
                <a:gd name="connsiteX6207" fmla="*/ 7347140 w 10035679"/>
                <a:gd name="connsiteY6207" fmla="*/ 699754 h 5893281"/>
                <a:gd name="connsiteX6208" fmla="*/ 7375517 w 10035679"/>
                <a:gd name="connsiteY6208" fmla="*/ 699754 h 5893281"/>
                <a:gd name="connsiteX6209" fmla="*/ 7403894 w 10035679"/>
                <a:gd name="connsiteY6209" fmla="*/ 699754 h 5893281"/>
                <a:gd name="connsiteX6210" fmla="*/ 7424421 w 10035679"/>
                <a:gd name="connsiteY6210" fmla="*/ 699754 h 5893281"/>
                <a:gd name="connsiteX6211" fmla="*/ 7434684 w 10035679"/>
                <a:gd name="connsiteY6211" fmla="*/ 699754 h 5893281"/>
                <a:gd name="connsiteX6212" fmla="*/ 7448570 w 10035679"/>
                <a:gd name="connsiteY6212" fmla="*/ 687679 h 5893281"/>
                <a:gd name="connsiteX6213" fmla="*/ 7462458 w 10035679"/>
                <a:gd name="connsiteY6213" fmla="*/ 677414 h 5893281"/>
                <a:gd name="connsiteX6214" fmla="*/ 7476344 w 10035679"/>
                <a:gd name="connsiteY6214" fmla="*/ 662924 h 5893281"/>
                <a:gd name="connsiteX6215" fmla="*/ 7488419 w 10035679"/>
                <a:gd name="connsiteY6215" fmla="*/ 652661 h 5893281"/>
                <a:gd name="connsiteX6216" fmla="*/ 7498684 w 10035679"/>
                <a:gd name="connsiteY6216" fmla="*/ 656887 h 5893281"/>
                <a:gd name="connsiteX6217" fmla="*/ 7504720 w 10035679"/>
                <a:gd name="connsiteY6217" fmla="*/ 656887 h 5893281"/>
                <a:gd name="connsiteX6218" fmla="*/ 7516796 w 10035679"/>
                <a:gd name="connsiteY6218" fmla="*/ 658698 h 5893281"/>
                <a:gd name="connsiteX6219" fmla="*/ 7527059 w 10035679"/>
                <a:gd name="connsiteY6219" fmla="*/ 658698 h 5893281"/>
                <a:gd name="connsiteX6220" fmla="*/ 7527059 w 10035679"/>
                <a:gd name="connsiteY6220" fmla="*/ 619453 h 5893281"/>
                <a:gd name="connsiteX6221" fmla="*/ 7557248 w 10035679"/>
                <a:gd name="connsiteY6221" fmla="*/ 604964 h 5893281"/>
                <a:gd name="connsiteX6222" fmla="*/ 7583812 w 10035679"/>
                <a:gd name="connsiteY6222" fmla="*/ 590474 h 5893281"/>
                <a:gd name="connsiteX6223" fmla="*/ 7607963 w 10035679"/>
                <a:gd name="connsiteY6223" fmla="*/ 571757 h 5893281"/>
                <a:gd name="connsiteX6224" fmla="*/ 7628490 w 10035679"/>
                <a:gd name="connsiteY6224" fmla="*/ 551229 h 5893281"/>
                <a:gd name="connsiteX6225" fmla="*/ 1875891 w 10035679"/>
                <a:gd name="connsiteY6225" fmla="*/ 498704 h 5893281"/>
                <a:gd name="connsiteX6226" fmla="*/ 1912720 w 10035679"/>
                <a:gd name="connsiteY6226" fmla="*/ 508968 h 5893281"/>
                <a:gd name="connsiteX6227" fmla="*/ 1936870 w 10035679"/>
                <a:gd name="connsiteY6227" fmla="*/ 527685 h 5893281"/>
                <a:gd name="connsiteX6228" fmla="*/ 1957398 w 10035679"/>
                <a:gd name="connsiteY6228" fmla="*/ 543987 h 5893281"/>
                <a:gd name="connsiteX6229" fmla="*/ 1979738 w 10035679"/>
                <a:gd name="connsiteY6229" fmla="*/ 566325 h 5893281"/>
                <a:gd name="connsiteX6230" fmla="*/ 2000266 w 10035679"/>
                <a:gd name="connsiteY6230" fmla="*/ 582626 h 5893281"/>
                <a:gd name="connsiteX6231" fmla="*/ 2000266 w 10035679"/>
                <a:gd name="connsiteY6231" fmla="*/ 576589 h 5893281"/>
                <a:gd name="connsiteX6232" fmla="*/ 2012341 w 10035679"/>
                <a:gd name="connsiteY6232" fmla="*/ 576589 h 5893281"/>
                <a:gd name="connsiteX6233" fmla="*/ 2012341 w 10035679"/>
                <a:gd name="connsiteY6233" fmla="*/ 582626 h 5893281"/>
                <a:gd name="connsiteX6234" fmla="*/ 2014151 w 10035679"/>
                <a:gd name="connsiteY6234" fmla="*/ 591078 h 5893281"/>
                <a:gd name="connsiteX6235" fmla="*/ 2022000 w 10035679"/>
                <a:gd name="connsiteY6235" fmla="*/ 601343 h 5893281"/>
                <a:gd name="connsiteX6236" fmla="*/ 2026227 w 10035679"/>
                <a:gd name="connsiteY6236" fmla="*/ 615834 h 5893281"/>
                <a:gd name="connsiteX6237" fmla="*/ 2011738 w 10035679"/>
                <a:gd name="connsiteY6237" fmla="*/ 615834 h 5893281"/>
                <a:gd name="connsiteX6238" fmla="*/ 2003889 w 10035679"/>
                <a:gd name="connsiteY6238" fmla="*/ 615834 h 5893281"/>
                <a:gd name="connsiteX6239" fmla="*/ 2003889 w 10035679"/>
                <a:gd name="connsiteY6239" fmla="*/ 620060 h 5893281"/>
                <a:gd name="connsiteX6240" fmla="*/ 1999663 w 10035679"/>
                <a:gd name="connsiteY6240" fmla="*/ 620060 h 5893281"/>
                <a:gd name="connsiteX6241" fmla="*/ 1993624 w 10035679"/>
                <a:gd name="connsiteY6241" fmla="*/ 620060 h 5893281"/>
                <a:gd name="connsiteX6242" fmla="*/ 1985775 w 10035679"/>
                <a:gd name="connsiteY6242" fmla="*/ 624286 h 5893281"/>
                <a:gd name="connsiteX6243" fmla="*/ 1957398 w 10035679"/>
                <a:gd name="connsiteY6243" fmla="*/ 601946 h 5893281"/>
                <a:gd name="connsiteX6244" fmla="*/ 1929023 w 10035679"/>
                <a:gd name="connsiteY6244" fmla="*/ 591683 h 5893281"/>
                <a:gd name="connsiteX6245" fmla="*/ 1894608 w 10035679"/>
                <a:gd name="connsiteY6245" fmla="*/ 583231 h 5893281"/>
                <a:gd name="connsiteX6246" fmla="*/ 1862005 w 10035679"/>
                <a:gd name="connsiteY6246" fmla="*/ 566929 h 5893281"/>
                <a:gd name="connsiteX6247" fmla="*/ 1874080 w 10035679"/>
                <a:gd name="connsiteY6247" fmla="*/ 556665 h 5893281"/>
                <a:gd name="connsiteX6248" fmla="*/ 1875891 w 10035679"/>
                <a:gd name="connsiteY6248" fmla="*/ 544589 h 5893281"/>
                <a:gd name="connsiteX6249" fmla="*/ 1874080 w 10035679"/>
                <a:gd name="connsiteY6249" fmla="*/ 534327 h 5893281"/>
                <a:gd name="connsiteX6250" fmla="*/ 1874080 w 10035679"/>
                <a:gd name="connsiteY6250" fmla="*/ 519231 h 5893281"/>
                <a:gd name="connsiteX6251" fmla="*/ 4341650 w 10035679"/>
                <a:gd name="connsiteY6251" fmla="*/ 484215 h 5893281"/>
                <a:gd name="connsiteX6252" fmla="*/ 4349498 w 10035679"/>
                <a:gd name="connsiteY6252" fmla="*/ 484215 h 5893281"/>
                <a:gd name="connsiteX6253" fmla="*/ 4355535 w 10035679"/>
                <a:gd name="connsiteY6253" fmla="*/ 486025 h 5893281"/>
                <a:gd name="connsiteX6254" fmla="*/ 4359762 w 10035679"/>
                <a:gd name="connsiteY6254" fmla="*/ 490251 h 5893281"/>
                <a:gd name="connsiteX6255" fmla="*/ 4363988 w 10035679"/>
                <a:gd name="connsiteY6255" fmla="*/ 494477 h 5893281"/>
                <a:gd name="connsiteX6256" fmla="*/ 4365800 w 10035679"/>
                <a:gd name="connsiteY6256" fmla="*/ 498704 h 5893281"/>
                <a:gd name="connsiteX6257" fmla="*/ 4365800 w 10035679"/>
                <a:gd name="connsiteY6257" fmla="*/ 501119 h 5893281"/>
                <a:gd name="connsiteX6258" fmla="*/ 4365800 w 10035679"/>
                <a:gd name="connsiteY6258" fmla="*/ 505345 h 5893281"/>
                <a:gd name="connsiteX6259" fmla="*/ 4370026 w 10035679"/>
                <a:gd name="connsiteY6259" fmla="*/ 513797 h 5893281"/>
                <a:gd name="connsiteX6260" fmla="*/ 4355535 w 10035679"/>
                <a:gd name="connsiteY6260" fmla="*/ 513797 h 5893281"/>
                <a:gd name="connsiteX6261" fmla="*/ 4349498 w 10035679"/>
                <a:gd name="connsiteY6261" fmla="*/ 515610 h 5893281"/>
                <a:gd name="connsiteX6262" fmla="*/ 4341650 w 10035679"/>
                <a:gd name="connsiteY6262" fmla="*/ 515610 h 5893281"/>
                <a:gd name="connsiteX6263" fmla="*/ 4335612 w 10035679"/>
                <a:gd name="connsiteY6263" fmla="*/ 519836 h 5893281"/>
                <a:gd name="connsiteX6264" fmla="*/ 4323536 w 10035679"/>
                <a:gd name="connsiteY6264" fmla="*/ 519836 h 5893281"/>
                <a:gd name="connsiteX6265" fmla="*/ 4323536 w 10035679"/>
                <a:gd name="connsiteY6265" fmla="*/ 513797 h 5893281"/>
                <a:gd name="connsiteX6266" fmla="*/ 4317500 w 10035679"/>
                <a:gd name="connsiteY6266" fmla="*/ 513797 h 5893281"/>
                <a:gd name="connsiteX6267" fmla="*/ 4317500 w 10035679"/>
                <a:gd name="connsiteY6267" fmla="*/ 487233 h 5893281"/>
                <a:gd name="connsiteX6268" fmla="*/ 4327764 w 10035679"/>
                <a:gd name="connsiteY6268" fmla="*/ 487233 h 5893281"/>
                <a:gd name="connsiteX6269" fmla="*/ 4338027 w 10035679"/>
                <a:gd name="connsiteY6269" fmla="*/ 485420 h 5893281"/>
                <a:gd name="connsiteX6270" fmla="*/ 4341650 w 10035679"/>
                <a:gd name="connsiteY6270" fmla="*/ 485420 h 5893281"/>
                <a:gd name="connsiteX6271" fmla="*/ 1985775 w 10035679"/>
                <a:gd name="connsiteY6271" fmla="*/ 466101 h 5893281"/>
                <a:gd name="connsiteX6272" fmla="*/ 2018378 w 10035679"/>
                <a:gd name="connsiteY6272" fmla="*/ 466101 h 5893281"/>
                <a:gd name="connsiteX6273" fmla="*/ 2018378 w 10035679"/>
                <a:gd name="connsiteY6273" fmla="*/ 472139 h 5893281"/>
                <a:gd name="connsiteX6274" fmla="*/ 2012341 w 10035679"/>
                <a:gd name="connsiteY6274" fmla="*/ 472139 h 5893281"/>
                <a:gd name="connsiteX6275" fmla="*/ 2004491 w 10035679"/>
                <a:gd name="connsiteY6275" fmla="*/ 472139 h 5893281"/>
                <a:gd name="connsiteX6276" fmla="*/ 2000266 w 10035679"/>
                <a:gd name="connsiteY6276" fmla="*/ 476365 h 5893281"/>
                <a:gd name="connsiteX6277" fmla="*/ 1998455 w 10035679"/>
                <a:gd name="connsiteY6277" fmla="*/ 476365 h 5893281"/>
                <a:gd name="connsiteX6278" fmla="*/ 1994229 w 10035679"/>
                <a:gd name="connsiteY6278" fmla="*/ 476365 h 5893281"/>
                <a:gd name="connsiteX6279" fmla="*/ 1990003 w 10035679"/>
                <a:gd name="connsiteY6279" fmla="*/ 472139 h 5893281"/>
                <a:gd name="connsiteX6280" fmla="*/ 5344471 w 10035679"/>
                <a:gd name="connsiteY6280" fmla="*/ 414781 h 5893281"/>
                <a:gd name="connsiteX6281" fmla="*/ 5368622 w 10035679"/>
                <a:gd name="connsiteY6281" fmla="*/ 414781 h 5893281"/>
                <a:gd name="connsiteX6282" fmla="*/ 5376471 w 10035679"/>
                <a:gd name="connsiteY6282" fmla="*/ 443763 h 5893281"/>
                <a:gd name="connsiteX6283" fmla="*/ 5382507 w 10035679"/>
                <a:gd name="connsiteY6283" fmla="*/ 462478 h 5893281"/>
                <a:gd name="connsiteX6284" fmla="*/ 5396998 w 10035679"/>
                <a:gd name="connsiteY6284" fmla="*/ 470932 h 5893281"/>
                <a:gd name="connsiteX6285" fmla="*/ 5421149 w 10035679"/>
                <a:gd name="connsiteY6285" fmla="*/ 481194 h 5893281"/>
                <a:gd name="connsiteX6286" fmla="*/ 5410884 w 10035679"/>
                <a:gd name="connsiteY6286" fmla="*/ 524062 h 5893281"/>
                <a:gd name="connsiteX6287" fmla="*/ 5396395 w 10035679"/>
                <a:gd name="connsiteY6287" fmla="*/ 566929 h 5893281"/>
                <a:gd name="connsiteX6288" fmla="*/ 5375866 w 10035679"/>
                <a:gd name="connsiteY6288" fmla="*/ 597720 h 5893281"/>
                <a:gd name="connsiteX6289" fmla="*/ 5375866 w 10035679"/>
                <a:gd name="connsiteY6289" fmla="*/ 558475 h 5893281"/>
                <a:gd name="connsiteX6290" fmla="*/ 5329377 w 10035679"/>
                <a:gd name="connsiteY6290" fmla="*/ 558475 h 5893281"/>
                <a:gd name="connsiteX6291" fmla="*/ 5333603 w 10035679"/>
                <a:gd name="connsiteY6291" fmla="*/ 513194 h 5893281"/>
                <a:gd name="connsiteX6292" fmla="*/ 5337829 w 10035679"/>
                <a:gd name="connsiteY6292" fmla="*/ 470327 h 5893281"/>
                <a:gd name="connsiteX6293" fmla="*/ 7582001 w 10035679"/>
                <a:gd name="connsiteY6293" fmla="*/ 322407 h 5893281"/>
                <a:gd name="connsiteX6294" fmla="*/ 7583209 w 10035679"/>
                <a:gd name="connsiteY6294" fmla="*/ 322407 h 5893281"/>
                <a:gd name="connsiteX6295" fmla="*/ 7591058 w 10035679"/>
                <a:gd name="connsiteY6295" fmla="*/ 322407 h 5893281"/>
                <a:gd name="connsiteX6296" fmla="*/ 7591058 w 10035679"/>
                <a:gd name="connsiteY6296" fmla="*/ 330859 h 5893281"/>
                <a:gd name="connsiteX6297" fmla="*/ 7592869 w 10035679"/>
                <a:gd name="connsiteY6297" fmla="*/ 341123 h 5893281"/>
                <a:gd name="connsiteX6298" fmla="*/ 7597097 w 10035679"/>
                <a:gd name="connsiteY6298" fmla="*/ 345349 h 5893281"/>
                <a:gd name="connsiteX6299" fmla="*/ 7601323 w 10035679"/>
                <a:gd name="connsiteY6299" fmla="*/ 351386 h 5893281"/>
                <a:gd name="connsiteX6300" fmla="*/ 7605549 w 10035679"/>
                <a:gd name="connsiteY6300" fmla="*/ 355614 h 5893281"/>
                <a:gd name="connsiteX6301" fmla="*/ 7611586 w 10035679"/>
                <a:gd name="connsiteY6301" fmla="*/ 361651 h 5893281"/>
                <a:gd name="connsiteX6302" fmla="*/ 7619435 w 10035679"/>
                <a:gd name="connsiteY6302" fmla="*/ 355614 h 5893281"/>
                <a:gd name="connsiteX6303" fmla="*/ 7621246 w 10035679"/>
                <a:gd name="connsiteY6303" fmla="*/ 347160 h 5893281"/>
                <a:gd name="connsiteX6304" fmla="*/ 7625472 w 10035679"/>
                <a:gd name="connsiteY6304" fmla="*/ 345349 h 5893281"/>
                <a:gd name="connsiteX6305" fmla="*/ 7633321 w 10035679"/>
                <a:gd name="connsiteY6305" fmla="*/ 345349 h 5893281"/>
                <a:gd name="connsiteX6306" fmla="*/ 7643586 w 10035679"/>
                <a:gd name="connsiteY6306" fmla="*/ 341123 h 5893281"/>
                <a:gd name="connsiteX6307" fmla="*/ 7649622 w 10035679"/>
                <a:gd name="connsiteY6307" fmla="*/ 361651 h 5893281"/>
                <a:gd name="connsiteX6308" fmla="*/ 7661698 w 10035679"/>
                <a:gd name="connsiteY6308" fmla="*/ 376142 h 5893281"/>
                <a:gd name="connsiteX6309" fmla="*/ 7671962 w 10035679"/>
                <a:gd name="connsiteY6309" fmla="*/ 390630 h 5893281"/>
                <a:gd name="connsiteX6310" fmla="*/ 7677999 w 10035679"/>
                <a:gd name="connsiteY6310" fmla="*/ 409347 h 5893281"/>
                <a:gd name="connsiteX6311" fmla="*/ 7682225 w 10035679"/>
                <a:gd name="connsiteY6311" fmla="*/ 434103 h 5893281"/>
                <a:gd name="connsiteX6312" fmla="*/ 7682225 w 10035679"/>
                <a:gd name="connsiteY6312" fmla="*/ 438329 h 5893281"/>
                <a:gd name="connsiteX6313" fmla="*/ 7677999 w 10035679"/>
                <a:gd name="connsiteY6313" fmla="*/ 442555 h 5893281"/>
                <a:gd name="connsiteX6314" fmla="*/ 7677999 w 10035679"/>
                <a:gd name="connsiteY6314" fmla="*/ 444366 h 5893281"/>
                <a:gd name="connsiteX6315" fmla="*/ 7677999 w 10035679"/>
                <a:gd name="connsiteY6315" fmla="*/ 448592 h 5893281"/>
                <a:gd name="connsiteX6316" fmla="*/ 7677999 w 10035679"/>
                <a:gd name="connsiteY6316" fmla="*/ 452818 h 5893281"/>
                <a:gd name="connsiteX6317" fmla="*/ 7676189 w 10035679"/>
                <a:gd name="connsiteY6317" fmla="*/ 458856 h 5893281"/>
                <a:gd name="connsiteX6318" fmla="*/ 7653848 w 10035679"/>
                <a:gd name="connsiteY6318" fmla="*/ 473347 h 5893281"/>
                <a:gd name="connsiteX6319" fmla="*/ 7621246 w 10035679"/>
                <a:gd name="connsiteY6319" fmla="*/ 487836 h 5893281"/>
                <a:gd name="connsiteX6320" fmla="*/ 7582606 w 10035679"/>
                <a:gd name="connsiteY6320" fmla="*/ 496288 h 5893281"/>
                <a:gd name="connsiteX6321" fmla="*/ 7543965 w 10035679"/>
                <a:gd name="connsiteY6321" fmla="*/ 502327 h 5893281"/>
                <a:gd name="connsiteX6322" fmla="*/ 7511362 w 10035679"/>
                <a:gd name="connsiteY6322" fmla="*/ 506553 h 5893281"/>
                <a:gd name="connsiteX6323" fmla="*/ 7515588 w 10035679"/>
                <a:gd name="connsiteY6323" fmla="*/ 487836 h 5893281"/>
                <a:gd name="connsiteX6324" fmla="*/ 7519814 w 10035679"/>
                <a:gd name="connsiteY6324" fmla="*/ 481799 h 5893281"/>
                <a:gd name="connsiteX6325" fmla="*/ 7524040 w 10035679"/>
                <a:gd name="connsiteY6325" fmla="*/ 473347 h 5893281"/>
                <a:gd name="connsiteX6326" fmla="*/ 7525853 w 10035679"/>
                <a:gd name="connsiteY6326" fmla="*/ 471535 h 5893281"/>
                <a:gd name="connsiteX6327" fmla="*/ 7530079 w 10035679"/>
                <a:gd name="connsiteY6327" fmla="*/ 471535 h 5893281"/>
                <a:gd name="connsiteX6328" fmla="*/ 7537928 w 10035679"/>
                <a:gd name="connsiteY6328" fmla="*/ 467309 h 5893281"/>
                <a:gd name="connsiteX6329" fmla="*/ 7539739 w 10035679"/>
                <a:gd name="connsiteY6329" fmla="*/ 467309 h 5893281"/>
                <a:gd name="connsiteX6330" fmla="*/ 7543965 w 10035679"/>
                <a:gd name="connsiteY6330" fmla="*/ 463082 h 5893281"/>
                <a:gd name="connsiteX6331" fmla="*/ 7551814 w 10035679"/>
                <a:gd name="connsiteY6331" fmla="*/ 458856 h 5893281"/>
                <a:gd name="connsiteX6332" fmla="*/ 7562079 w 10035679"/>
                <a:gd name="connsiteY6332" fmla="*/ 429875 h 5893281"/>
                <a:gd name="connsiteX6333" fmla="*/ 7562079 w 10035679"/>
                <a:gd name="connsiteY6333" fmla="*/ 400895 h 5893281"/>
                <a:gd name="connsiteX6334" fmla="*/ 7557853 w 10035679"/>
                <a:gd name="connsiteY6334" fmla="*/ 374329 h 5893281"/>
                <a:gd name="connsiteX6335" fmla="*/ 7563889 w 10035679"/>
                <a:gd name="connsiteY6335" fmla="*/ 351991 h 5893281"/>
                <a:gd name="connsiteX6336" fmla="*/ 7582001 w 10035679"/>
                <a:gd name="connsiteY6336" fmla="*/ 331464 h 5893281"/>
                <a:gd name="connsiteX6337" fmla="*/ 2138526 w 10035679"/>
                <a:gd name="connsiteY6337" fmla="*/ 307916 h 5893281"/>
                <a:gd name="connsiteX6338" fmla="*/ 2142752 w 10035679"/>
                <a:gd name="connsiteY6338" fmla="*/ 307916 h 5893281"/>
                <a:gd name="connsiteX6339" fmla="*/ 2149998 w 10035679"/>
                <a:gd name="connsiteY6339" fmla="*/ 307916 h 5893281"/>
                <a:gd name="connsiteX6340" fmla="*/ 2188638 w 10035679"/>
                <a:gd name="connsiteY6340" fmla="*/ 350783 h 5893281"/>
                <a:gd name="connsiteX6341" fmla="*/ 2237542 w 10035679"/>
                <a:gd name="connsiteY6341" fmla="*/ 383386 h 5893281"/>
                <a:gd name="connsiteX6342" fmla="*/ 2298522 w 10035679"/>
                <a:gd name="connsiteY6342" fmla="*/ 408140 h 5893281"/>
                <a:gd name="connsiteX6343" fmla="*/ 2302747 w 10035679"/>
                <a:gd name="connsiteY6343" fmla="*/ 443158 h 5893281"/>
                <a:gd name="connsiteX6344" fmla="*/ 2313012 w 10035679"/>
                <a:gd name="connsiteY6344" fmla="*/ 469724 h 5893281"/>
                <a:gd name="connsiteX6345" fmla="*/ 2323277 w 10035679"/>
                <a:gd name="connsiteY6345" fmla="*/ 484215 h 5893281"/>
                <a:gd name="connsiteX6346" fmla="*/ 2337766 w 10035679"/>
                <a:gd name="connsiteY6346" fmla="*/ 498704 h 5893281"/>
                <a:gd name="connsiteX6347" fmla="*/ 2352256 w 10035679"/>
                <a:gd name="connsiteY6347" fmla="*/ 519231 h 5893281"/>
                <a:gd name="connsiteX6348" fmla="*/ 2328106 w 10035679"/>
                <a:gd name="connsiteY6348" fmla="*/ 523459 h 5893281"/>
                <a:gd name="connsiteX6349" fmla="*/ 2303955 w 10035679"/>
                <a:gd name="connsiteY6349" fmla="*/ 527685 h 5893281"/>
                <a:gd name="connsiteX6350" fmla="*/ 2281617 w 10035679"/>
                <a:gd name="connsiteY6350" fmla="*/ 537948 h 5893281"/>
                <a:gd name="connsiteX6351" fmla="*/ 2267126 w 10035679"/>
                <a:gd name="connsiteY6351" fmla="*/ 552439 h 5893281"/>
                <a:gd name="connsiteX6352" fmla="*/ 2265316 w 10035679"/>
                <a:gd name="connsiteY6352" fmla="*/ 558475 h 5893281"/>
                <a:gd name="connsiteX6353" fmla="*/ 2261090 w 10035679"/>
                <a:gd name="connsiteY6353" fmla="*/ 566929 h 5893281"/>
                <a:gd name="connsiteX6354" fmla="*/ 2256864 w 10035679"/>
                <a:gd name="connsiteY6354" fmla="*/ 572966 h 5893281"/>
                <a:gd name="connsiteX6355" fmla="*/ 2252636 w 10035679"/>
                <a:gd name="connsiteY6355" fmla="*/ 577192 h 5893281"/>
                <a:gd name="connsiteX6356" fmla="*/ 2246599 w 10035679"/>
                <a:gd name="connsiteY6356" fmla="*/ 583231 h 5893281"/>
                <a:gd name="connsiteX6357" fmla="*/ 2224259 w 10035679"/>
                <a:gd name="connsiteY6357" fmla="*/ 587457 h 5893281"/>
                <a:gd name="connsiteX6358" fmla="*/ 2194072 w 10035679"/>
                <a:gd name="connsiteY6358" fmla="*/ 591683 h 5893281"/>
                <a:gd name="connsiteX6359" fmla="*/ 2157243 w 10035679"/>
                <a:gd name="connsiteY6359" fmla="*/ 587457 h 5893281"/>
                <a:gd name="connsiteX6360" fmla="*/ 2128866 w 10035679"/>
                <a:gd name="connsiteY6360" fmla="*/ 583231 h 5893281"/>
                <a:gd name="connsiteX6361" fmla="*/ 2122829 w 10035679"/>
                <a:gd name="connsiteY6361" fmla="*/ 562701 h 5893281"/>
                <a:gd name="connsiteX6362" fmla="*/ 2118601 w 10035679"/>
                <a:gd name="connsiteY6362" fmla="*/ 548213 h 5893281"/>
                <a:gd name="connsiteX6363" fmla="*/ 2114375 w 10035679"/>
                <a:gd name="connsiteY6363" fmla="*/ 537948 h 5893281"/>
                <a:gd name="connsiteX6364" fmla="*/ 2104112 w 10035679"/>
                <a:gd name="connsiteY6364" fmla="*/ 519231 h 5893281"/>
                <a:gd name="connsiteX6365" fmla="*/ 2150601 w 10035679"/>
                <a:gd name="connsiteY6365" fmla="*/ 504742 h 5893281"/>
                <a:gd name="connsiteX6366" fmla="*/ 2150601 w 10035679"/>
                <a:gd name="connsiteY6366" fmla="*/ 498704 h 5893281"/>
                <a:gd name="connsiteX6367" fmla="*/ 2113772 w 10035679"/>
                <a:gd name="connsiteY6367" fmla="*/ 494477 h 5893281"/>
                <a:gd name="connsiteX6368" fmla="*/ 2089622 w 10035679"/>
                <a:gd name="connsiteY6368" fmla="*/ 486025 h 5893281"/>
                <a:gd name="connsiteX6369" fmla="*/ 2071509 w 10035679"/>
                <a:gd name="connsiteY6369" fmla="*/ 471535 h 5893281"/>
                <a:gd name="connsiteX6370" fmla="*/ 2069697 w 10035679"/>
                <a:gd name="connsiteY6370" fmla="*/ 461272 h 5893281"/>
                <a:gd name="connsiteX6371" fmla="*/ 2061850 w 10035679"/>
                <a:gd name="connsiteY6371" fmla="*/ 451007 h 5893281"/>
                <a:gd name="connsiteX6372" fmla="*/ 2057622 w 10035679"/>
                <a:gd name="connsiteY6372" fmla="*/ 440742 h 5893281"/>
                <a:gd name="connsiteX6373" fmla="*/ 2057622 w 10035679"/>
                <a:gd name="connsiteY6373" fmla="*/ 428669 h 5893281"/>
                <a:gd name="connsiteX6374" fmla="*/ 2057622 w 10035679"/>
                <a:gd name="connsiteY6374" fmla="*/ 422630 h 5893281"/>
                <a:gd name="connsiteX6375" fmla="*/ 2057622 w 10035679"/>
                <a:gd name="connsiteY6375" fmla="*/ 414178 h 5893281"/>
                <a:gd name="connsiteX6376" fmla="*/ 2061850 w 10035679"/>
                <a:gd name="connsiteY6376" fmla="*/ 414178 h 5893281"/>
                <a:gd name="connsiteX6377" fmla="*/ 2066076 w 10035679"/>
                <a:gd name="connsiteY6377" fmla="*/ 412366 h 5893281"/>
                <a:gd name="connsiteX6378" fmla="*/ 2070302 w 10035679"/>
                <a:gd name="connsiteY6378" fmla="*/ 412366 h 5893281"/>
                <a:gd name="connsiteX6379" fmla="*/ 2072113 w 10035679"/>
                <a:gd name="connsiteY6379" fmla="*/ 412366 h 5893281"/>
                <a:gd name="connsiteX6380" fmla="*/ 2079962 w 10035679"/>
                <a:gd name="connsiteY6380" fmla="*/ 408140 h 5893281"/>
                <a:gd name="connsiteX6381" fmla="*/ 2082980 w 10035679"/>
                <a:gd name="connsiteY6381" fmla="*/ 398480 h 5893281"/>
                <a:gd name="connsiteX6382" fmla="*/ 2082980 w 10035679"/>
                <a:gd name="connsiteY6382" fmla="*/ 386404 h 5893281"/>
                <a:gd name="connsiteX6383" fmla="*/ 2082980 w 10035679"/>
                <a:gd name="connsiteY6383" fmla="*/ 380368 h 5893281"/>
                <a:gd name="connsiteX6384" fmla="*/ 2084791 w 10035679"/>
                <a:gd name="connsiteY6384" fmla="*/ 376142 h 5893281"/>
                <a:gd name="connsiteX6385" fmla="*/ 2089019 w 10035679"/>
                <a:gd name="connsiteY6385" fmla="*/ 370103 h 5893281"/>
                <a:gd name="connsiteX6386" fmla="*/ 2093245 w 10035679"/>
                <a:gd name="connsiteY6386" fmla="*/ 370103 h 5893281"/>
                <a:gd name="connsiteX6387" fmla="*/ 2097471 w 10035679"/>
                <a:gd name="connsiteY6387" fmla="*/ 365877 h 5893281"/>
                <a:gd name="connsiteX6388" fmla="*/ 2099282 w 10035679"/>
                <a:gd name="connsiteY6388" fmla="*/ 365877 h 5893281"/>
                <a:gd name="connsiteX6389" fmla="*/ 2103508 w 10035679"/>
                <a:gd name="connsiteY6389" fmla="*/ 365877 h 5893281"/>
                <a:gd name="connsiteX6390" fmla="*/ 2109546 w 10035679"/>
                <a:gd name="connsiteY6390" fmla="*/ 361651 h 5893281"/>
                <a:gd name="connsiteX6391" fmla="*/ 2113772 w 10035679"/>
                <a:gd name="connsiteY6391" fmla="*/ 347160 h 5893281"/>
                <a:gd name="connsiteX6392" fmla="*/ 2117999 w 10035679"/>
                <a:gd name="connsiteY6392" fmla="*/ 336897 h 5893281"/>
                <a:gd name="connsiteX6393" fmla="*/ 2122224 w 10035679"/>
                <a:gd name="connsiteY6393" fmla="*/ 326633 h 5893281"/>
                <a:gd name="connsiteX6394" fmla="*/ 2128263 w 10035679"/>
                <a:gd name="connsiteY6394" fmla="*/ 316370 h 5893281"/>
                <a:gd name="connsiteX6395" fmla="*/ 2132489 w 10035679"/>
                <a:gd name="connsiteY6395" fmla="*/ 312142 h 5893281"/>
                <a:gd name="connsiteX6396" fmla="*/ 2136715 w 10035679"/>
                <a:gd name="connsiteY6396" fmla="*/ 312142 h 5893281"/>
                <a:gd name="connsiteX6397" fmla="*/ 4240220 w 10035679"/>
                <a:gd name="connsiteY6397" fmla="*/ 268671 h 5893281"/>
                <a:gd name="connsiteX6398" fmla="*/ 4250484 w 10035679"/>
                <a:gd name="connsiteY6398" fmla="*/ 272899 h 5893281"/>
                <a:gd name="connsiteX6399" fmla="*/ 4260746 w 10035679"/>
                <a:gd name="connsiteY6399" fmla="*/ 274710 h 5893281"/>
                <a:gd name="connsiteX6400" fmla="*/ 4266785 w 10035679"/>
                <a:gd name="connsiteY6400" fmla="*/ 278936 h 5893281"/>
                <a:gd name="connsiteX6401" fmla="*/ 4278858 w 10035679"/>
                <a:gd name="connsiteY6401" fmla="*/ 283162 h 5893281"/>
                <a:gd name="connsiteX6402" fmla="*/ 4278858 w 10035679"/>
                <a:gd name="connsiteY6402" fmla="*/ 293427 h 5893281"/>
                <a:gd name="connsiteX6403" fmla="*/ 4280671 w 10035679"/>
                <a:gd name="connsiteY6403" fmla="*/ 301879 h 5893281"/>
                <a:gd name="connsiteX6404" fmla="*/ 4280671 w 10035679"/>
                <a:gd name="connsiteY6404" fmla="*/ 307916 h 5893281"/>
                <a:gd name="connsiteX6405" fmla="*/ 4284896 w 10035679"/>
                <a:gd name="connsiteY6405" fmla="*/ 316370 h 5893281"/>
                <a:gd name="connsiteX6406" fmla="*/ 4260746 w 10035679"/>
                <a:gd name="connsiteY6406" fmla="*/ 316370 h 5893281"/>
                <a:gd name="connsiteX6407" fmla="*/ 4256519 w 10035679"/>
                <a:gd name="connsiteY6407" fmla="*/ 307916 h 5893281"/>
                <a:gd name="connsiteX6408" fmla="*/ 4252295 w 10035679"/>
                <a:gd name="connsiteY6408" fmla="*/ 301879 h 5893281"/>
                <a:gd name="connsiteX6409" fmla="*/ 4246256 w 10035679"/>
                <a:gd name="connsiteY6409" fmla="*/ 293427 h 5893281"/>
                <a:gd name="connsiteX6410" fmla="*/ 4242029 w 10035679"/>
                <a:gd name="connsiteY6410" fmla="*/ 289201 h 5893281"/>
                <a:gd name="connsiteX6411" fmla="*/ 4242029 w 10035679"/>
                <a:gd name="connsiteY6411" fmla="*/ 278936 h 5893281"/>
                <a:gd name="connsiteX6412" fmla="*/ 5226738 w 10035679"/>
                <a:gd name="connsiteY6412" fmla="*/ 221580 h 5893281"/>
                <a:gd name="connsiteX6413" fmla="*/ 5238813 w 10035679"/>
                <a:gd name="connsiteY6413" fmla="*/ 240295 h 5893281"/>
                <a:gd name="connsiteX6414" fmla="*/ 5249078 w 10035679"/>
                <a:gd name="connsiteY6414" fmla="*/ 275313 h 5893281"/>
                <a:gd name="connsiteX6415" fmla="*/ 5263567 w 10035679"/>
                <a:gd name="connsiteY6415" fmla="*/ 307916 h 5893281"/>
                <a:gd name="connsiteX6416" fmla="*/ 5281681 w 10035679"/>
                <a:gd name="connsiteY6416" fmla="*/ 340519 h 5893281"/>
                <a:gd name="connsiteX6417" fmla="*/ 5291943 w 10035679"/>
                <a:gd name="connsiteY6417" fmla="*/ 355009 h 5893281"/>
                <a:gd name="connsiteX6418" fmla="*/ 5297982 w 10035679"/>
                <a:gd name="connsiteY6418" fmla="*/ 346557 h 5893281"/>
                <a:gd name="connsiteX6419" fmla="*/ 5302208 w 10035679"/>
                <a:gd name="connsiteY6419" fmla="*/ 344747 h 5893281"/>
                <a:gd name="connsiteX6420" fmla="*/ 5310057 w 10035679"/>
                <a:gd name="connsiteY6420" fmla="*/ 344747 h 5893281"/>
                <a:gd name="connsiteX6421" fmla="*/ 5316094 w 10035679"/>
                <a:gd name="connsiteY6421" fmla="*/ 340519 h 5893281"/>
                <a:gd name="connsiteX6422" fmla="*/ 5330585 w 10035679"/>
                <a:gd name="connsiteY6422" fmla="*/ 340519 h 5893281"/>
                <a:gd name="connsiteX6423" fmla="*/ 5330585 w 10035679"/>
                <a:gd name="connsiteY6423" fmla="*/ 346557 h 5893281"/>
                <a:gd name="connsiteX6424" fmla="*/ 5338434 w 10035679"/>
                <a:gd name="connsiteY6424" fmla="*/ 346557 h 5893281"/>
                <a:gd name="connsiteX6425" fmla="*/ 5338434 w 10035679"/>
                <a:gd name="connsiteY6425" fmla="*/ 368895 h 5893281"/>
                <a:gd name="connsiteX6426" fmla="*/ 5283491 w 10035679"/>
                <a:gd name="connsiteY6426" fmla="*/ 374934 h 5893281"/>
                <a:gd name="connsiteX6427" fmla="*/ 5277455 w 10035679"/>
                <a:gd name="connsiteY6427" fmla="*/ 432290 h 5893281"/>
                <a:gd name="connsiteX6428" fmla="*/ 5259341 w 10035679"/>
                <a:gd name="connsiteY6428" fmla="*/ 479384 h 5893281"/>
                <a:gd name="connsiteX6429" fmla="*/ 5244852 w 10035679"/>
                <a:gd name="connsiteY6429" fmla="*/ 526477 h 5893281"/>
                <a:gd name="connsiteX6430" fmla="*/ 5238813 w 10035679"/>
                <a:gd name="connsiteY6430" fmla="*/ 565722 h 5893281"/>
                <a:gd name="connsiteX6431" fmla="*/ 5234587 w 10035679"/>
                <a:gd name="connsiteY6431" fmla="*/ 604966 h 5893281"/>
                <a:gd name="connsiteX6432" fmla="*/ 5234587 w 10035679"/>
                <a:gd name="connsiteY6432" fmla="*/ 637569 h 5893281"/>
                <a:gd name="connsiteX6433" fmla="*/ 5226738 w 10035679"/>
                <a:gd name="connsiteY6433" fmla="*/ 668361 h 5893281"/>
                <a:gd name="connsiteX6434" fmla="*/ 5220701 w 10035679"/>
                <a:gd name="connsiteY6434" fmla="*/ 668361 h 5893281"/>
                <a:gd name="connsiteX6435" fmla="*/ 5220701 w 10035679"/>
                <a:gd name="connsiteY6435" fmla="*/ 662322 h 5893281"/>
                <a:gd name="connsiteX6436" fmla="*/ 5210436 w 10035679"/>
                <a:gd name="connsiteY6436" fmla="*/ 647832 h 5893281"/>
                <a:gd name="connsiteX6437" fmla="*/ 5192324 w 10035679"/>
                <a:gd name="connsiteY6437" fmla="*/ 629117 h 5893281"/>
                <a:gd name="connsiteX6438" fmla="*/ 5171797 w 10035679"/>
                <a:gd name="connsiteY6438" fmla="*/ 604361 h 5893281"/>
                <a:gd name="connsiteX6439" fmla="*/ 5153683 w 10035679"/>
                <a:gd name="connsiteY6439" fmla="*/ 579608 h 5893281"/>
                <a:gd name="connsiteX6440" fmla="*/ 5139194 w 10035679"/>
                <a:gd name="connsiteY6440" fmla="*/ 554854 h 5893281"/>
                <a:gd name="connsiteX6441" fmla="*/ 5131345 w 10035679"/>
                <a:gd name="connsiteY6441" fmla="*/ 532514 h 5893281"/>
                <a:gd name="connsiteX6442" fmla="*/ 5135571 w 10035679"/>
                <a:gd name="connsiteY6442" fmla="*/ 518025 h 5893281"/>
                <a:gd name="connsiteX6443" fmla="*/ 5143420 w 10035679"/>
                <a:gd name="connsiteY6443" fmla="*/ 513797 h 5893281"/>
                <a:gd name="connsiteX6444" fmla="*/ 5149457 w 10035679"/>
                <a:gd name="connsiteY6444" fmla="*/ 513797 h 5893281"/>
                <a:gd name="connsiteX6445" fmla="*/ 5153683 w 10035679"/>
                <a:gd name="connsiteY6445" fmla="*/ 513797 h 5893281"/>
                <a:gd name="connsiteX6446" fmla="*/ 5157909 w 10035679"/>
                <a:gd name="connsiteY6446" fmla="*/ 513797 h 5893281"/>
                <a:gd name="connsiteX6447" fmla="*/ 5159721 w 10035679"/>
                <a:gd name="connsiteY6447" fmla="*/ 513797 h 5893281"/>
                <a:gd name="connsiteX6448" fmla="*/ 5163948 w 10035679"/>
                <a:gd name="connsiteY6448" fmla="*/ 513797 h 5893281"/>
                <a:gd name="connsiteX6449" fmla="*/ 5168174 w 10035679"/>
                <a:gd name="connsiteY6449" fmla="*/ 513194 h 5893281"/>
                <a:gd name="connsiteX6450" fmla="*/ 5174212 w 10035679"/>
                <a:gd name="connsiteY6450" fmla="*/ 504742 h 5893281"/>
                <a:gd name="connsiteX6451" fmla="*/ 5168174 w 10035679"/>
                <a:gd name="connsiteY6451" fmla="*/ 504742 h 5893281"/>
                <a:gd name="connsiteX6452" fmla="*/ 5168174 w 10035679"/>
                <a:gd name="connsiteY6452" fmla="*/ 498704 h 5893281"/>
                <a:gd name="connsiteX6453" fmla="*/ 5135571 w 10035679"/>
                <a:gd name="connsiteY6453" fmla="*/ 494477 h 5893281"/>
                <a:gd name="connsiteX6454" fmla="*/ 5117459 w 10035679"/>
                <a:gd name="connsiteY6454" fmla="*/ 484215 h 5893281"/>
                <a:gd name="connsiteX6455" fmla="*/ 5102968 w 10035679"/>
                <a:gd name="connsiteY6455" fmla="*/ 465498 h 5893281"/>
                <a:gd name="connsiteX6456" fmla="*/ 5117459 w 10035679"/>
                <a:gd name="connsiteY6456" fmla="*/ 461272 h 5893281"/>
                <a:gd name="connsiteX6457" fmla="*/ 5129532 w 10035679"/>
                <a:gd name="connsiteY6457" fmla="*/ 457044 h 5893281"/>
                <a:gd name="connsiteX6458" fmla="*/ 5135571 w 10035679"/>
                <a:gd name="connsiteY6458" fmla="*/ 455233 h 5893281"/>
                <a:gd name="connsiteX6459" fmla="*/ 5143420 w 10035679"/>
                <a:gd name="connsiteY6459" fmla="*/ 451007 h 5893281"/>
                <a:gd name="connsiteX6460" fmla="*/ 5149457 w 10035679"/>
                <a:gd name="connsiteY6460" fmla="*/ 446781 h 5893281"/>
                <a:gd name="connsiteX6461" fmla="*/ 5157306 w 10035679"/>
                <a:gd name="connsiteY6461" fmla="*/ 440742 h 5893281"/>
                <a:gd name="connsiteX6462" fmla="*/ 5157306 w 10035679"/>
                <a:gd name="connsiteY6462" fmla="*/ 432290 h 5893281"/>
                <a:gd name="connsiteX6463" fmla="*/ 5128929 w 10035679"/>
                <a:gd name="connsiteY6463" fmla="*/ 432290 h 5893281"/>
                <a:gd name="connsiteX6464" fmla="*/ 5121080 w 10035679"/>
                <a:gd name="connsiteY6464" fmla="*/ 436516 h 5893281"/>
                <a:gd name="connsiteX6465" fmla="*/ 5115043 w 10035679"/>
                <a:gd name="connsiteY6465" fmla="*/ 436516 h 5893281"/>
                <a:gd name="connsiteX6466" fmla="*/ 5107194 w 10035679"/>
                <a:gd name="connsiteY6466" fmla="*/ 440742 h 5893281"/>
                <a:gd name="connsiteX6467" fmla="*/ 5096931 w 10035679"/>
                <a:gd name="connsiteY6467" fmla="*/ 440742 h 5893281"/>
                <a:gd name="connsiteX6468" fmla="*/ 5078817 w 10035679"/>
                <a:gd name="connsiteY6468" fmla="*/ 408140 h 5893281"/>
                <a:gd name="connsiteX6469" fmla="*/ 5058290 w 10035679"/>
                <a:gd name="connsiteY6469" fmla="*/ 375537 h 5893281"/>
                <a:gd name="connsiteX6470" fmla="*/ 5060100 w 10035679"/>
                <a:gd name="connsiteY6470" fmla="*/ 365274 h 5893281"/>
                <a:gd name="connsiteX6471" fmla="*/ 5060100 w 10035679"/>
                <a:gd name="connsiteY6471" fmla="*/ 359235 h 5893281"/>
                <a:gd name="connsiteX6472" fmla="*/ 5064326 w 10035679"/>
                <a:gd name="connsiteY6472" fmla="*/ 355009 h 5893281"/>
                <a:gd name="connsiteX6473" fmla="*/ 5068554 w 10035679"/>
                <a:gd name="connsiteY6473" fmla="*/ 346557 h 5893281"/>
                <a:gd name="connsiteX6474" fmla="*/ 5068554 w 10035679"/>
                <a:gd name="connsiteY6474" fmla="*/ 340519 h 5893281"/>
                <a:gd name="connsiteX6475" fmla="*/ 5072781 w 10035679"/>
                <a:gd name="connsiteY6475" fmla="*/ 330256 h 5893281"/>
                <a:gd name="connsiteX6476" fmla="*/ 5064931 w 10035679"/>
                <a:gd name="connsiteY6476" fmla="*/ 330256 h 5893281"/>
                <a:gd name="connsiteX6477" fmla="*/ 5064931 w 10035679"/>
                <a:gd name="connsiteY6477" fmla="*/ 321804 h 5893281"/>
                <a:gd name="connsiteX6478" fmla="*/ 5058893 w 10035679"/>
                <a:gd name="connsiteY6478" fmla="*/ 326030 h 5893281"/>
                <a:gd name="connsiteX6479" fmla="*/ 5054680 w 10035679"/>
                <a:gd name="connsiteY6479" fmla="*/ 326030 h 5893281"/>
                <a:gd name="connsiteX6480" fmla="*/ 5050454 w 10035679"/>
                <a:gd name="connsiteY6480" fmla="*/ 326030 h 5893281"/>
                <a:gd name="connsiteX6481" fmla="*/ 5046228 w 10035679"/>
                <a:gd name="connsiteY6481" fmla="*/ 326030 h 5893281"/>
                <a:gd name="connsiteX6482" fmla="*/ 5046228 w 10035679"/>
                <a:gd name="connsiteY6482" fmla="*/ 321804 h 5893281"/>
                <a:gd name="connsiteX6483" fmla="*/ 5040192 w 10035679"/>
                <a:gd name="connsiteY6483" fmla="*/ 315765 h 5893281"/>
                <a:gd name="connsiteX6484" fmla="*/ 5035964 w 10035679"/>
                <a:gd name="connsiteY6484" fmla="*/ 307313 h 5893281"/>
                <a:gd name="connsiteX6485" fmla="*/ 5031737 w 10035679"/>
                <a:gd name="connsiteY6485" fmla="*/ 301274 h 5893281"/>
                <a:gd name="connsiteX6486" fmla="*/ 5029927 w 10035679"/>
                <a:gd name="connsiteY6486" fmla="*/ 297048 h 5893281"/>
                <a:gd name="connsiteX6487" fmla="*/ 5029927 w 10035679"/>
                <a:gd name="connsiteY6487" fmla="*/ 286785 h 5893281"/>
                <a:gd name="connsiteX6488" fmla="*/ 5025701 w 10035679"/>
                <a:gd name="connsiteY6488" fmla="*/ 274710 h 5893281"/>
                <a:gd name="connsiteX6489" fmla="*/ 5064326 w 10035679"/>
                <a:gd name="connsiteY6489" fmla="*/ 249957 h 5893281"/>
                <a:gd name="connsiteX6490" fmla="*/ 5102968 w 10035679"/>
                <a:gd name="connsiteY6490" fmla="*/ 229427 h 5893281"/>
                <a:gd name="connsiteX6491" fmla="*/ 5107194 w 10035679"/>
                <a:gd name="connsiteY6491" fmla="*/ 239692 h 5893281"/>
                <a:gd name="connsiteX6492" fmla="*/ 5111420 w 10035679"/>
                <a:gd name="connsiteY6492" fmla="*/ 249957 h 5893281"/>
                <a:gd name="connsiteX6493" fmla="*/ 5115646 w 10035679"/>
                <a:gd name="connsiteY6493" fmla="*/ 254183 h 5893281"/>
                <a:gd name="connsiteX6494" fmla="*/ 5121685 w 10035679"/>
                <a:gd name="connsiteY6494" fmla="*/ 258409 h 5893281"/>
                <a:gd name="connsiteX6495" fmla="*/ 5125911 w 10035679"/>
                <a:gd name="connsiteY6495" fmla="*/ 258409 h 5893281"/>
                <a:gd name="connsiteX6496" fmla="*/ 5130137 w 10035679"/>
                <a:gd name="connsiteY6496" fmla="*/ 260219 h 5893281"/>
                <a:gd name="connsiteX6497" fmla="*/ 5136174 w 10035679"/>
                <a:gd name="connsiteY6497" fmla="*/ 264445 h 5893281"/>
                <a:gd name="connsiteX6498" fmla="*/ 5144023 w 10035679"/>
                <a:gd name="connsiteY6498" fmla="*/ 268671 h 5893281"/>
                <a:gd name="connsiteX6499" fmla="*/ 5150062 w 10035679"/>
                <a:gd name="connsiteY6499" fmla="*/ 289201 h 5893281"/>
                <a:gd name="connsiteX6500" fmla="*/ 5154288 w 10035679"/>
                <a:gd name="connsiteY6500" fmla="*/ 315765 h 5893281"/>
                <a:gd name="connsiteX6501" fmla="*/ 5158514 w 10035679"/>
                <a:gd name="connsiteY6501" fmla="*/ 340519 h 5893281"/>
                <a:gd name="connsiteX6502" fmla="*/ 5174815 w 10035679"/>
                <a:gd name="connsiteY6502" fmla="*/ 340519 h 5893281"/>
                <a:gd name="connsiteX6503" fmla="*/ 5174815 w 10035679"/>
                <a:gd name="connsiteY6503" fmla="*/ 321804 h 5893281"/>
                <a:gd name="connsiteX6504" fmla="*/ 5168776 w 10035679"/>
                <a:gd name="connsiteY6504" fmla="*/ 301274 h 5893281"/>
                <a:gd name="connsiteX6505" fmla="*/ 5168776 w 10035679"/>
                <a:gd name="connsiteY6505" fmla="*/ 274710 h 5893281"/>
                <a:gd name="connsiteX6506" fmla="*/ 5174815 w 10035679"/>
                <a:gd name="connsiteY6506" fmla="*/ 249957 h 5893281"/>
                <a:gd name="connsiteX6507" fmla="*/ 5182664 w 10035679"/>
                <a:gd name="connsiteY6507" fmla="*/ 229427 h 5893281"/>
                <a:gd name="connsiteX6508" fmla="*/ 7221557 w 10035679"/>
                <a:gd name="connsiteY6508" fmla="*/ 203466 h 5893281"/>
                <a:gd name="connsiteX6509" fmla="*/ 7231822 w 10035679"/>
                <a:gd name="connsiteY6509" fmla="*/ 211918 h 5893281"/>
                <a:gd name="connsiteX6510" fmla="*/ 7239670 w 10035679"/>
                <a:gd name="connsiteY6510" fmla="*/ 217957 h 5893281"/>
                <a:gd name="connsiteX6511" fmla="*/ 7249934 w 10035679"/>
                <a:gd name="connsiteY6511" fmla="*/ 217957 h 5893281"/>
                <a:gd name="connsiteX6512" fmla="*/ 7260199 w 10035679"/>
                <a:gd name="connsiteY6512" fmla="*/ 217957 h 5893281"/>
                <a:gd name="connsiteX6513" fmla="*/ 7278311 w 10035679"/>
                <a:gd name="connsiteY6513" fmla="*/ 222183 h 5893281"/>
                <a:gd name="connsiteX6514" fmla="*/ 7274085 w 10035679"/>
                <a:gd name="connsiteY6514" fmla="*/ 230635 h 5893281"/>
                <a:gd name="connsiteX6515" fmla="*/ 7274085 w 10035679"/>
                <a:gd name="connsiteY6515" fmla="*/ 232447 h 5893281"/>
                <a:gd name="connsiteX6516" fmla="*/ 7274085 w 10035679"/>
                <a:gd name="connsiteY6516" fmla="*/ 236673 h 5893281"/>
                <a:gd name="connsiteX6517" fmla="*/ 7272274 w 10035679"/>
                <a:gd name="connsiteY6517" fmla="*/ 240900 h 5893281"/>
                <a:gd name="connsiteX6518" fmla="*/ 7272274 w 10035679"/>
                <a:gd name="connsiteY6518" fmla="*/ 245126 h 5893281"/>
                <a:gd name="connsiteX6519" fmla="*/ 7245708 w 10035679"/>
                <a:gd name="connsiteY6519" fmla="*/ 259616 h 5893281"/>
                <a:gd name="connsiteX6520" fmla="*/ 7211295 w 10035679"/>
                <a:gd name="connsiteY6520" fmla="*/ 265653 h 5893281"/>
                <a:gd name="connsiteX6521" fmla="*/ 7174466 w 10035679"/>
                <a:gd name="connsiteY6521" fmla="*/ 269879 h 5893281"/>
                <a:gd name="connsiteX6522" fmla="*/ 7172653 w 10035679"/>
                <a:gd name="connsiteY6522" fmla="*/ 261427 h 5893281"/>
                <a:gd name="connsiteX6523" fmla="*/ 7172653 w 10035679"/>
                <a:gd name="connsiteY6523" fmla="*/ 255390 h 5893281"/>
                <a:gd name="connsiteX6524" fmla="*/ 7168427 w 10035679"/>
                <a:gd name="connsiteY6524" fmla="*/ 246936 h 5893281"/>
                <a:gd name="connsiteX6525" fmla="*/ 7168427 w 10035679"/>
                <a:gd name="connsiteY6525" fmla="*/ 236673 h 5893281"/>
                <a:gd name="connsiteX6526" fmla="*/ 7178692 w 10035679"/>
                <a:gd name="connsiteY6526" fmla="*/ 230635 h 5893281"/>
                <a:gd name="connsiteX6527" fmla="*/ 7186539 w 10035679"/>
                <a:gd name="connsiteY6527" fmla="*/ 222183 h 5893281"/>
                <a:gd name="connsiteX6528" fmla="*/ 7192578 w 10035679"/>
                <a:gd name="connsiteY6528" fmla="*/ 217957 h 5893281"/>
                <a:gd name="connsiteX6529" fmla="*/ 7200425 w 10035679"/>
                <a:gd name="connsiteY6529" fmla="*/ 211918 h 5893281"/>
                <a:gd name="connsiteX6530" fmla="*/ 7206464 w 10035679"/>
                <a:gd name="connsiteY6530" fmla="*/ 207692 h 5893281"/>
                <a:gd name="connsiteX6531" fmla="*/ 6131772 w 10035679"/>
                <a:gd name="connsiteY6531" fmla="*/ 203466 h 5893281"/>
                <a:gd name="connsiteX6532" fmla="*/ 6160149 w 10035679"/>
                <a:gd name="connsiteY6532" fmla="*/ 207692 h 5893281"/>
                <a:gd name="connsiteX6533" fmla="*/ 6180678 w 10035679"/>
                <a:gd name="connsiteY6533" fmla="*/ 217957 h 5893281"/>
                <a:gd name="connsiteX6534" fmla="*/ 6201206 w 10035679"/>
                <a:gd name="connsiteY6534" fmla="*/ 230032 h 5893281"/>
                <a:gd name="connsiteX6535" fmla="*/ 6195167 w 10035679"/>
                <a:gd name="connsiteY6535" fmla="*/ 236069 h 5893281"/>
                <a:gd name="connsiteX6536" fmla="*/ 6190941 w 10035679"/>
                <a:gd name="connsiteY6536" fmla="*/ 246333 h 5893281"/>
                <a:gd name="connsiteX6537" fmla="*/ 6184904 w 10035679"/>
                <a:gd name="connsiteY6537" fmla="*/ 250559 h 5893281"/>
                <a:gd name="connsiteX6538" fmla="*/ 6174640 w 10035679"/>
                <a:gd name="connsiteY6538" fmla="*/ 254785 h 5893281"/>
                <a:gd name="connsiteX6539" fmla="*/ 6162564 w 10035679"/>
                <a:gd name="connsiteY6539" fmla="*/ 259012 h 5893281"/>
                <a:gd name="connsiteX6540" fmla="*/ 6148075 w 10035679"/>
                <a:gd name="connsiteY6540" fmla="*/ 259012 h 5893281"/>
                <a:gd name="connsiteX6541" fmla="*/ 6137811 w 10035679"/>
                <a:gd name="connsiteY6541" fmla="*/ 265050 h 5893281"/>
                <a:gd name="connsiteX6542" fmla="*/ 6127548 w 10035679"/>
                <a:gd name="connsiteY6542" fmla="*/ 265050 h 5893281"/>
                <a:gd name="connsiteX6543" fmla="*/ 6117283 w 10035679"/>
                <a:gd name="connsiteY6543" fmla="*/ 269276 h 5893281"/>
                <a:gd name="connsiteX6544" fmla="*/ 6102792 w 10035679"/>
                <a:gd name="connsiteY6544" fmla="*/ 269276 h 5893281"/>
                <a:gd name="connsiteX6545" fmla="*/ 6102792 w 10035679"/>
                <a:gd name="connsiteY6545" fmla="*/ 246936 h 5893281"/>
                <a:gd name="connsiteX6546" fmla="*/ 6104603 w 10035679"/>
                <a:gd name="connsiteY6546" fmla="*/ 232447 h 5893281"/>
                <a:gd name="connsiteX6547" fmla="*/ 6119094 w 10035679"/>
                <a:gd name="connsiteY6547" fmla="*/ 222183 h 5893281"/>
                <a:gd name="connsiteX6548" fmla="*/ 3413670 w 10035679"/>
                <a:gd name="connsiteY6548" fmla="*/ 203466 h 5893281"/>
                <a:gd name="connsiteX6549" fmla="*/ 3414272 w 10035679"/>
                <a:gd name="connsiteY6549" fmla="*/ 203466 h 5893281"/>
                <a:gd name="connsiteX6550" fmla="*/ 3442650 w 10035679"/>
                <a:gd name="connsiteY6550" fmla="*/ 203466 h 5893281"/>
                <a:gd name="connsiteX6551" fmla="*/ 3448688 w 10035679"/>
                <a:gd name="connsiteY6551" fmla="*/ 222183 h 5893281"/>
                <a:gd name="connsiteX6552" fmla="*/ 3456536 w 10035679"/>
                <a:gd name="connsiteY6552" fmla="*/ 232447 h 5893281"/>
                <a:gd name="connsiteX6553" fmla="*/ 3462575 w 10035679"/>
                <a:gd name="connsiteY6553" fmla="*/ 246936 h 5893281"/>
                <a:gd name="connsiteX6554" fmla="*/ 3466800 w 10035679"/>
                <a:gd name="connsiteY6554" fmla="*/ 269276 h 5893281"/>
                <a:gd name="connsiteX6555" fmla="*/ 3460762 w 10035679"/>
                <a:gd name="connsiteY6555" fmla="*/ 269276 h 5893281"/>
                <a:gd name="connsiteX6556" fmla="*/ 3438424 w 10035679"/>
                <a:gd name="connsiteY6556" fmla="*/ 254785 h 5893281"/>
                <a:gd name="connsiteX6557" fmla="*/ 3423932 w 10035679"/>
                <a:gd name="connsiteY6557" fmla="*/ 240295 h 5893281"/>
                <a:gd name="connsiteX6558" fmla="*/ 3413670 w 10035679"/>
                <a:gd name="connsiteY6558" fmla="*/ 225806 h 5893281"/>
                <a:gd name="connsiteX6559" fmla="*/ 7410535 w 10035679"/>
                <a:gd name="connsiteY6559" fmla="*/ 158185 h 5893281"/>
                <a:gd name="connsiteX6560" fmla="*/ 7416572 w 10035679"/>
                <a:gd name="connsiteY6560" fmla="*/ 158185 h 5893281"/>
                <a:gd name="connsiteX6561" fmla="*/ 7424421 w 10035679"/>
                <a:gd name="connsiteY6561" fmla="*/ 162411 h 5893281"/>
                <a:gd name="connsiteX6562" fmla="*/ 7426232 w 10035679"/>
                <a:gd name="connsiteY6562" fmla="*/ 162411 h 5893281"/>
                <a:gd name="connsiteX6563" fmla="*/ 7430458 w 10035679"/>
                <a:gd name="connsiteY6563" fmla="*/ 162411 h 5893281"/>
                <a:gd name="connsiteX6564" fmla="*/ 7434686 w 10035679"/>
                <a:gd name="connsiteY6564" fmla="*/ 164222 h 5893281"/>
                <a:gd name="connsiteX6565" fmla="*/ 7426836 w 10035679"/>
                <a:gd name="connsiteY6565" fmla="*/ 172676 h 5893281"/>
                <a:gd name="connsiteX6566" fmla="*/ 7420798 w 10035679"/>
                <a:gd name="connsiteY6566" fmla="*/ 178712 h 5893281"/>
                <a:gd name="connsiteX6567" fmla="*/ 7416572 w 10035679"/>
                <a:gd name="connsiteY6567" fmla="*/ 188977 h 5893281"/>
                <a:gd name="connsiteX6568" fmla="*/ 7412346 w 10035679"/>
                <a:gd name="connsiteY6568" fmla="*/ 197429 h 5893281"/>
                <a:gd name="connsiteX6569" fmla="*/ 7410535 w 10035679"/>
                <a:gd name="connsiteY6569" fmla="*/ 211918 h 5893281"/>
                <a:gd name="connsiteX6570" fmla="*/ 7416572 w 10035679"/>
                <a:gd name="connsiteY6570" fmla="*/ 211918 h 5893281"/>
                <a:gd name="connsiteX6571" fmla="*/ 7424421 w 10035679"/>
                <a:gd name="connsiteY6571" fmla="*/ 201655 h 5893281"/>
                <a:gd name="connsiteX6572" fmla="*/ 7430458 w 10035679"/>
                <a:gd name="connsiteY6572" fmla="*/ 193203 h 5893281"/>
                <a:gd name="connsiteX6573" fmla="*/ 7438307 w 10035679"/>
                <a:gd name="connsiteY6573" fmla="*/ 187164 h 5893281"/>
                <a:gd name="connsiteX6574" fmla="*/ 7448572 w 10035679"/>
                <a:gd name="connsiteY6574" fmla="*/ 182938 h 5893281"/>
                <a:gd name="connsiteX6575" fmla="*/ 7469099 w 10035679"/>
                <a:gd name="connsiteY6575" fmla="*/ 203466 h 5893281"/>
                <a:gd name="connsiteX6576" fmla="*/ 7495665 w 10035679"/>
                <a:gd name="connsiteY6576" fmla="*/ 222183 h 5893281"/>
                <a:gd name="connsiteX6577" fmla="*/ 7511965 w 10035679"/>
                <a:gd name="connsiteY6577" fmla="*/ 236673 h 5893281"/>
                <a:gd name="connsiteX6578" fmla="*/ 7511965 w 10035679"/>
                <a:gd name="connsiteY6578" fmla="*/ 283767 h 5893281"/>
                <a:gd name="connsiteX6579" fmla="*/ 7524040 w 10035679"/>
                <a:gd name="connsiteY6579" fmla="*/ 294030 h 5893281"/>
                <a:gd name="connsiteX6580" fmla="*/ 7534305 w 10035679"/>
                <a:gd name="connsiteY6580" fmla="*/ 302482 h 5893281"/>
                <a:gd name="connsiteX6581" fmla="*/ 7544569 w 10035679"/>
                <a:gd name="connsiteY6581" fmla="*/ 304295 h 5893281"/>
                <a:gd name="connsiteX6582" fmla="*/ 7552419 w 10035679"/>
                <a:gd name="connsiteY6582" fmla="*/ 318783 h 5893281"/>
                <a:gd name="connsiteX6583" fmla="*/ 7558455 w 10035679"/>
                <a:gd name="connsiteY6583" fmla="*/ 347765 h 5893281"/>
                <a:gd name="connsiteX6584" fmla="*/ 7543965 w 10035679"/>
                <a:gd name="connsiteY6584" fmla="*/ 366482 h 5893281"/>
                <a:gd name="connsiteX6585" fmla="*/ 7537928 w 10035679"/>
                <a:gd name="connsiteY6585" fmla="*/ 385197 h 5893281"/>
                <a:gd name="connsiteX6586" fmla="*/ 7523437 w 10035679"/>
                <a:gd name="connsiteY6586" fmla="*/ 395461 h 5893281"/>
                <a:gd name="connsiteX6587" fmla="*/ 7505325 w 10035679"/>
                <a:gd name="connsiteY6587" fmla="*/ 399687 h 5893281"/>
                <a:gd name="connsiteX6588" fmla="*/ 7472720 w 10035679"/>
                <a:gd name="connsiteY6588" fmla="*/ 401498 h 5893281"/>
                <a:gd name="connsiteX6589" fmla="*/ 7448572 w 10035679"/>
                <a:gd name="connsiteY6589" fmla="*/ 380971 h 5893281"/>
                <a:gd name="connsiteX6590" fmla="*/ 7411743 w 10035679"/>
                <a:gd name="connsiteY6590" fmla="*/ 362254 h 5893281"/>
                <a:gd name="connsiteX6591" fmla="*/ 7373101 w 10035679"/>
                <a:gd name="connsiteY6591" fmla="*/ 351991 h 5893281"/>
                <a:gd name="connsiteX6592" fmla="*/ 7334462 w 10035679"/>
                <a:gd name="connsiteY6592" fmla="*/ 337500 h 5893281"/>
                <a:gd name="connsiteX6593" fmla="*/ 7300046 w 10035679"/>
                <a:gd name="connsiteY6593" fmla="*/ 323011 h 5893281"/>
                <a:gd name="connsiteX6594" fmla="*/ 7277708 w 10035679"/>
                <a:gd name="connsiteY6594" fmla="*/ 302482 h 5893281"/>
                <a:gd name="connsiteX6595" fmla="*/ 7292197 w 10035679"/>
                <a:gd name="connsiteY6595" fmla="*/ 294030 h 5893281"/>
                <a:gd name="connsiteX6596" fmla="*/ 7302462 w 10035679"/>
                <a:gd name="connsiteY6596" fmla="*/ 287993 h 5893281"/>
                <a:gd name="connsiteX6597" fmla="*/ 7310311 w 10035679"/>
                <a:gd name="connsiteY6597" fmla="*/ 279539 h 5893281"/>
                <a:gd name="connsiteX6598" fmla="*/ 7314537 w 10035679"/>
                <a:gd name="connsiteY6598" fmla="*/ 269276 h 5893281"/>
                <a:gd name="connsiteX6599" fmla="*/ 7316348 w 10035679"/>
                <a:gd name="connsiteY6599" fmla="*/ 250559 h 5893281"/>
                <a:gd name="connsiteX6600" fmla="*/ 7314537 w 10035679"/>
                <a:gd name="connsiteY6600" fmla="*/ 244523 h 5893281"/>
                <a:gd name="connsiteX6601" fmla="*/ 7310311 w 10035679"/>
                <a:gd name="connsiteY6601" fmla="*/ 232447 h 5893281"/>
                <a:gd name="connsiteX6602" fmla="*/ 7310311 w 10035679"/>
                <a:gd name="connsiteY6602" fmla="*/ 217352 h 5893281"/>
                <a:gd name="connsiteX6603" fmla="*/ 7310311 w 10035679"/>
                <a:gd name="connsiteY6603" fmla="*/ 202863 h 5893281"/>
                <a:gd name="connsiteX6604" fmla="*/ 7310311 w 10035679"/>
                <a:gd name="connsiteY6604" fmla="*/ 201050 h 5893281"/>
                <a:gd name="connsiteX6605" fmla="*/ 7314537 w 10035679"/>
                <a:gd name="connsiteY6605" fmla="*/ 201050 h 5893281"/>
                <a:gd name="connsiteX6606" fmla="*/ 7316348 w 10035679"/>
                <a:gd name="connsiteY6606" fmla="*/ 196824 h 5893281"/>
                <a:gd name="connsiteX6607" fmla="*/ 7348950 w 10035679"/>
                <a:gd name="connsiteY6607" fmla="*/ 188372 h 5893281"/>
                <a:gd name="connsiteX6608" fmla="*/ 7383366 w 10035679"/>
                <a:gd name="connsiteY6608" fmla="*/ 172071 h 5893281"/>
                <a:gd name="connsiteX6609" fmla="*/ 6960130 w 10035679"/>
                <a:gd name="connsiteY6609" fmla="*/ 149733 h 5893281"/>
                <a:gd name="connsiteX6610" fmla="*/ 6980657 w 10035679"/>
                <a:gd name="connsiteY6610" fmla="*/ 149733 h 5893281"/>
                <a:gd name="connsiteX6611" fmla="*/ 7009034 w 10035679"/>
                <a:gd name="connsiteY6611" fmla="*/ 178712 h 5893281"/>
                <a:gd name="connsiteX6612" fmla="*/ 7045863 w 10035679"/>
                <a:gd name="connsiteY6612" fmla="*/ 203466 h 5893281"/>
                <a:gd name="connsiteX6613" fmla="*/ 7045863 w 10035679"/>
                <a:gd name="connsiteY6613" fmla="*/ 211315 h 5893281"/>
                <a:gd name="connsiteX6614" fmla="*/ 7038014 w 10035679"/>
                <a:gd name="connsiteY6614" fmla="*/ 211315 h 5893281"/>
                <a:gd name="connsiteX6615" fmla="*/ 7038014 w 10035679"/>
                <a:gd name="connsiteY6615" fmla="*/ 221580 h 5893281"/>
                <a:gd name="connsiteX6616" fmla="*/ 7003600 w 10035679"/>
                <a:gd name="connsiteY6616" fmla="*/ 202863 h 5893281"/>
                <a:gd name="connsiteX6617" fmla="*/ 6979450 w 10035679"/>
                <a:gd name="connsiteY6617" fmla="*/ 178109 h 5893281"/>
                <a:gd name="connsiteX6618" fmla="*/ 6247694 w 10035679"/>
                <a:gd name="connsiteY6618" fmla="*/ 139468 h 5893281"/>
                <a:gd name="connsiteX6619" fmla="*/ 6276071 w 10035679"/>
                <a:gd name="connsiteY6619" fmla="*/ 147920 h 5893281"/>
                <a:gd name="connsiteX6620" fmla="*/ 6298409 w 10035679"/>
                <a:gd name="connsiteY6620" fmla="*/ 153959 h 5893281"/>
                <a:gd name="connsiteX6621" fmla="*/ 6318939 w 10035679"/>
                <a:gd name="connsiteY6621" fmla="*/ 164222 h 5893281"/>
                <a:gd name="connsiteX6622" fmla="*/ 6318939 w 10035679"/>
                <a:gd name="connsiteY6622" fmla="*/ 182938 h 5893281"/>
                <a:gd name="connsiteX6623" fmla="*/ 6300825 w 10035679"/>
                <a:gd name="connsiteY6623" fmla="*/ 187164 h 5893281"/>
                <a:gd name="connsiteX6624" fmla="*/ 6284523 w 10035679"/>
                <a:gd name="connsiteY6624" fmla="*/ 193203 h 5893281"/>
                <a:gd name="connsiteX6625" fmla="*/ 6257959 w 10035679"/>
                <a:gd name="connsiteY6625" fmla="*/ 197429 h 5893281"/>
                <a:gd name="connsiteX6626" fmla="*/ 6247694 w 10035679"/>
                <a:gd name="connsiteY6626" fmla="*/ 201655 h 5893281"/>
                <a:gd name="connsiteX6627" fmla="*/ 6241658 w 10035679"/>
                <a:gd name="connsiteY6627" fmla="*/ 203466 h 5893281"/>
                <a:gd name="connsiteX6628" fmla="*/ 6229582 w 10035679"/>
                <a:gd name="connsiteY6628" fmla="*/ 203466 h 5893281"/>
                <a:gd name="connsiteX6629" fmla="*/ 6219318 w 10035679"/>
                <a:gd name="connsiteY6629" fmla="*/ 203466 h 5893281"/>
                <a:gd name="connsiteX6630" fmla="*/ 6219318 w 10035679"/>
                <a:gd name="connsiteY6630" fmla="*/ 182938 h 5893281"/>
                <a:gd name="connsiteX6631" fmla="*/ 6227167 w 10035679"/>
                <a:gd name="connsiteY6631" fmla="*/ 172676 h 5893281"/>
                <a:gd name="connsiteX6632" fmla="*/ 6237430 w 10035679"/>
                <a:gd name="connsiteY6632" fmla="*/ 158185 h 5893281"/>
                <a:gd name="connsiteX6633" fmla="*/ 5383112 w 10035679"/>
                <a:gd name="connsiteY6633" fmla="*/ 118941 h 5893281"/>
                <a:gd name="connsiteX6634" fmla="*/ 5383112 w 10035679"/>
                <a:gd name="connsiteY6634" fmla="*/ 158185 h 5893281"/>
                <a:gd name="connsiteX6635" fmla="*/ 5397601 w 10035679"/>
                <a:gd name="connsiteY6635" fmla="*/ 158185 h 5893281"/>
                <a:gd name="connsiteX6636" fmla="*/ 5405450 w 10035679"/>
                <a:gd name="connsiteY6636" fmla="*/ 153959 h 5893281"/>
                <a:gd name="connsiteX6637" fmla="*/ 5411489 w 10035679"/>
                <a:gd name="connsiteY6637" fmla="*/ 153959 h 5893281"/>
                <a:gd name="connsiteX6638" fmla="*/ 5419336 w 10035679"/>
                <a:gd name="connsiteY6638" fmla="*/ 153959 h 5893281"/>
                <a:gd name="connsiteX6639" fmla="*/ 5421149 w 10035679"/>
                <a:gd name="connsiteY6639" fmla="*/ 153959 h 5893281"/>
                <a:gd name="connsiteX6640" fmla="*/ 5428998 w 10035679"/>
                <a:gd name="connsiteY6640" fmla="*/ 158185 h 5893281"/>
                <a:gd name="connsiteX6641" fmla="*/ 5439261 w 10035679"/>
                <a:gd name="connsiteY6641" fmla="*/ 164222 h 5893281"/>
                <a:gd name="connsiteX6642" fmla="*/ 5439261 w 10035679"/>
                <a:gd name="connsiteY6642" fmla="*/ 182938 h 5893281"/>
                <a:gd name="connsiteX6643" fmla="*/ 5447110 w 10035679"/>
                <a:gd name="connsiteY6643" fmla="*/ 187164 h 5893281"/>
                <a:gd name="connsiteX6644" fmla="*/ 5457375 w 10035679"/>
                <a:gd name="connsiteY6644" fmla="*/ 187164 h 5893281"/>
                <a:gd name="connsiteX6645" fmla="*/ 5463412 w 10035679"/>
                <a:gd name="connsiteY6645" fmla="*/ 182938 h 5893281"/>
                <a:gd name="connsiteX6646" fmla="*/ 5475487 w 10035679"/>
                <a:gd name="connsiteY6646" fmla="*/ 182938 h 5893281"/>
                <a:gd name="connsiteX6647" fmla="*/ 5477298 w 10035679"/>
                <a:gd name="connsiteY6647" fmla="*/ 178712 h 5893281"/>
                <a:gd name="connsiteX6648" fmla="*/ 5485147 w 10035679"/>
                <a:gd name="connsiteY6648" fmla="*/ 182938 h 5893281"/>
                <a:gd name="connsiteX6649" fmla="*/ 5491186 w 10035679"/>
                <a:gd name="connsiteY6649" fmla="*/ 188977 h 5893281"/>
                <a:gd name="connsiteX6650" fmla="*/ 5499033 w 10035679"/>
                <a:gd name="connsiteY6650" fmla="*/ 201050 h 5893281"/>
                <a:gd name="connsiteX6651" fmla="*/ 5505072 w 10035679"/>
                <a:gd name="connsiteY6651" fmla="*/ 211315 h 5893281"/>
                <a:gd name="connsiteX6652" fmla="*/ 5494807 w 10035679"/>
                <a:gd name="connsiteY6652" fmla="*/ 236069 h 5893281"/>
                <a:gd name="connsiteX6653" fmla="*/ 5484544 w 10035679"/>
                <a:gd name="connsiteY6653" fmla="*/ 260824 h 5893281"/>
                <a:gd name="connsiteX6654" fmla="*/ 5476695 w 10035679"/>
                <a:gd name="connsiteY6654" fmla="*/ 289804 h 5893281"/>
                <a:gd name="connsiteX6655" fmla="*/ 5452544 w 10035679"/>
                <a:gd name="connsiteY6655" fmla="*/ 289804 h 5893281"/>
                <a:gd name="connsiteX6656" fmla="*/ 5434432 w 10035679"/>
                <a:gd name="connsiteY6656" fmla="*/ 298256 h 5893281"/>
                <a:gd name="connsiteX6657" fmla="*/ 5418131 w 10035679"/>
                <a:gd name="connsiteY6657" fmla="*/ 308521 h 5893281"/>
                <a:gd name="connsiteX6658" fmla="*/ 5389754 w 10035679"/>
                <a:gd name="connsiteY6658" fmla="*/ 316973 h 5893281"/>
                <a:gd name="connsiteX6659" fmla="*/ 5371640 w 10035679"/>
                <a:gd name="connsiteY6659" fmla="*/ 302482 h 5893281"/>
                <a:gd name="connsiteX6660" fmla="*/ 5347489 w 10035679"/>
                <a:gd name="connsiteY6660" fmla="*/ 294030 h 5893281"/>
                <a:gd name="connsiteX6661" fmla="*/ 5323340 w 10035679"/>
                <a:gd name="connsiteY6661" fmla="*/ 283767 h 5893281"/>
                <a:gd name="connsiteX6662" fmla="*/ 5319114 w 10035679"/>
                <a:gd name="connsiteY6662" fmla="*/ 275313 h 5893281"/>
                <a:gd name="connsiteX6663" fmla="*/ 5319114 w 10035679"/>
                <a:gd name="connsiteY6663" fmla="*/ 269276 h 5893281"/>
                <a:gd name="connsiteX6664" fmla="*/ 5314886 w 10035679"/>
                <a:gd name="connsiteY6664" fmla="*/ 260824 h 5893281"/>
                <a:gd name="connsiteX6665" fmla="*/ 5310660 w 10035679"/>
                <a:gd name="connsiteY6665" fmla="*/ 250559 h 5893281"/>
                <a:gd name="connsiteX6666" fmla="*/ 5300398 w 10035679"/>
                <a:gd name="connsiteY6666" fmla="*/ 240295 h 5893281"/>
                <a:gd name="connsiteX6667" fmla="*/ 5290133 w 10035679"/>
                <a:gd name="connsiteY6667" fmla="*/ 230032 h 5893281"/>
                <a:gd name="connsiteX6668" fmla="*/ 5282284 w 10035679"/>
                <a:gd name="connsiteY6668" fmla="*/ 221580 h 5893281"/>
                <a:gd name="connsiteX6669" fmla="*/ 5276247 w 10035679"/>
                <a:gd name="connsiteY6669" fmla="*/ 207089 h 5893281"/>
                <a:gd name="connsiteX6670" fmla="*/ 5272021 w 10035679"/>
                <a:gd name="connsiteY6670" fmla="*/ 182336 h 5893281"/>
                <a:gd name="connsiteX6671" fmla="*/ 5286510 w 10035679"/>
                <a:gd name="connsiteY6671" fmla="*/ 163619 h 5893281"/>
                <a:gd name="connsiteX6672" fmla="*/ 5296774 w 10035679"/>
                <a:gd name="connsiteY6672" fmla="*/ 149128 h 5893281"/>
                <a:gd name="connsiteX6673" fmla="*/ 5311265 w 10035679"/>
                <a:gd name="connsiteY6673" fmla="*/ 149128 h 5893281"/>
                <a:gd name="connsiteX6674" fmla="*/ 5323340 w 10035679"/>
                <a:gd name="connsiteY6674" fmla="*/ 153354 h 5893281"/>
                <a:gd name="connsiteX6675" fmla="*/ 5337829 w 10035679"/>
                <a:gd name="connsiteY6675" fmla="*/ 157580 h 5893281"/>
                <a:gd name="connsiteX6676" fmla="*/ 5352320 w 10035679"/>
                <a:gd name="connsiteY6676" fmla="*/ 157580 h 5893281"/>
                <a:gd name="connsiteX6677" fmla="*/ 5352320 w 10035679"/>
                <a:gd name="connsiteY6677" fmla="*/ 132826 h 5893281"/>
                <a:gd name="connsiteX6678" fmla="*/ 5358357 w 10035679"/>
                <a:gd name="connsiteY6678" fmla="*/ 128600 h 5893281"/>
                <a:gd name="connsiteX6679" fmla="*/ 5366206 w 10035679"/>
                <a:gd name="connsiteY6679" fmla="*/ 124374 h 5893281"/>
                <a:gd name="connsiteX6680" fmla="*/ 5368019 w 10035679"/>
                <a:gd name="connsiteY6680" fmla="*/ 124374 h 5893281"/>
                <a:gd name="connsiteX6681" fmla="*/ 5375866 w 10035679"/>
                <a:gd name="connsiteY6681" fmla="*/ 120148 h 5893281"/>
                <a:gd name="connsiteX6682" fmla="*/ 6298409 w 10035679"/>
                <a:gd name="connsiteY6682" fmla="*/ 92374 h 5893281"/>
                <a:gd name="connsiteX6683" fmla="*/ 6326788 w 10035679"/>
                <a:gd name="connsiteY6683" fmla="*/ 92374 h 5893281"/>
                <a:gd name="connsiteX6684" fmla="*/ 6343089 w 10035679"/>
                <a:gd name="connsiteY6684" fmla="*/ 111091 h 5893281"/>
                <a:gd name="connsiteX6685" fmla="*/ 6361202 w 10035679"/>
                <a:gd name="connsiteY6685" fmla="*/ 121356 h 5893281"/>
                <a:gd name="connsiteX6686" fmla="*/ 6375692 w 10035679"/>
                <a:gd name="connsiteY6686" fmla="*/ 135845 h 5893281"/>
                <a:gd name="connsiteX6687" fmla="*/ 6390181 w 10035679"/>
                <a:gd name="connsiteY6687" fmla="*/ 158185 h 5893281"/>
                <a:gd name="connsiteX6688" fmla="*/ 6357578 w 10035679"/>
                <a:gd name="connsiteY6688" fmla="*/ 158185 h 5893281"/>
                <a:gd name="connsiteX6689" fmla="*/ 6337051 w 10035679"/>
                <a:gd name="connsiteY6689" fmla="*/ 135845 h 5893281"/>
                <a:gd name="connsiteX6690" fmla="*/ 6314713 w 10035679"/>
                <a:gd name="connsiteY6690" fmla="*/ 119543 h 5893281"/>
                <a:gd name="connsiteX6691" fmla="*/ 2716324 w 10035679"/>
                <a:gd name="connsiteY6691" fmla="*/ 92374 h 5893281"/>
                <a:gd name="connsiteX6692" fmla="*/ 2740474 w 10035679"/>
                <a:gd name="connsiteY6692" fmla="*/ 92374 h 5893281"/>
                <a:gd name="connsiteX6693" fmla="*/ 2750737 w 10035679"/>
                <a:gd name="connsiteY6693" fmla="*/ 100827 h 5893281"/>
                <a:gd name="connsiteX6694" fmla="*/ 2758586 w 10035679"/>
                <a:gd name="connsiteY6694" fmla="*/ 106865 h 5893281"/>
                <a:gd name="connsiteX6695" fmla="*/ 2762813 w 10035679"/>
                <a:gd name="connsiteY6695" fmla="*/ 115317 h 5893281"/>
                <a:gd name="connsiteX6696" fmla="*/ 2768851 w 10035679"/>
                <a:gd name="connsiteY6696" fmla="*/ 125582 h 5893281"/>
                <a:gd name="connsiteX6697" fmla="*/ 2773077 w 10035679"/>
                <a:gd name="connsiteY6697" fmla="*/ 134034 h 5893281"/>
                <a:gd name="connsiteX6698" fmla="*/ 2791188 w 10035679"/>
                <a:gd name="connsiteY6698" fmla="*/ 115317 h 5893281"/>
                <a:gd name="connsiteX6699" fmla="*/ 2811717 w 10035679"/>
                <a:gd name="connsiteY6699" fmla="*/ 106865 h 5893281"/>
                <a:gd name="connsiteX6700" fmla="*/ 2844320 w 10035679"/>
                <a:gd name="connsiteY6700" fmla="*/ 111091 h 5893281"/>
                <a:gd name="connsiteX6701" fmla="*/ 2844320 w 10035679"/>
                <a:gd name="connsiteY6701" fmla="*/ 140071 h 5893281"/>
                <a:gd name="connsiteX6702" fmla="*/ 2888998 w 10035679"/>
                <a:gd name="connsiteY6702" fmla="*/ 144299 h 5893281"/>
                <a:gd name="connsiteX6703" fmla="*/ 2929450 w 10035679"/>
                <a:gd name="connsiteY6703" fmla="*/ 150336 h 5893281"/>
                <a:gd name="connsiteX6704" fmla="*/ 2963866 w 10035679"/>
                <a:gd name="connsiteY6704" fmla="*/ 158788 h 5893281"/>
                <a:gd name="connsiteX6705" fmla="*/ 3002506 w 10035679"/>
                <a:gd name="connsiteY6705" fmla="*/ 163014 h 5893281"/>
                <a:gd name="connsiteX6706" fmla="*/ 3045374 w 10035679"/>
                <a:gd name="connsiteY6706" fmla="*/ 158788 h 5893281"/>
                <a:gd name="connsiteX6707" fmla="*/ 3045374 w 10035679"/>
                <a:gd name="connsiteY6707" fmla="*/ 183543 h 5893281"/>
                <a:gd name="connsiteX6708" fmla="*/ 3053223 w 10035679"/>
                <a:gd name="connsiteY6708" fmla="*/ 183543 h 5893281"/>
                <a:gd name="connsiteX6709" fmla="*/ 3059259 w 10035679"/>
                <a:gd name="connsiteY6709" fmla="*/ 183543 h 5893281"/>
                <a:gd name="connsiteX6710" fmla="*/ 3063486 w 10035679"/>
                <a:gd name="connsiteY6710" fmla="*/ 183543 h 5893281"/>
                <a:gd name="connsiteX6711" fmla="*/ 3067712 w 10035679"/>
                <a:gd name="connsiteY6711" fmla="*/ 187769 h 5893281"/>
                <a:gd name="connsiteX6712" fmla="*/ 3071938 w 10035679"/>
                <a:gd name="connsiteY6712" fmla="*/ 189580 h 5893281"/>
                <a:gd name="connsiteX6713" fmla="*/ 3064090 w 10035679"/>
                <a:gd name="connsiteY6713" fmla="*/ 189580 h 5893281"/>
                <a:gd name="connsiteX6714" fmla="*/ 3030883 w 10035679"/>
                <a:gd name="connsiteY6714" fmla="*/ 211315 h 5893281"/>
                <a:gd name="connsiteX6715" fmla="*/ 2992243 w 10035679"/>
                <a:gd name="connsiteY6715" fmla="*/ 236069 h 5893281"/>
                <a:gd name="connsiteX6716" fmla="*/ 2945752 w 10035679"/>
                <a:gd name="connsiteY6716" fmla="*/ 258409 h 5893281"/>
                <a:gd name="connsiteX6717" fmla="*/ 2902886 w 10035679"/>
                <a:gd name="connsiteY6717" fmla="*/ 283162 h 5893281"/>
                <a:gd name="connsiteX6718" fmla="*/ 2872697 w 10035679"/>
                <a:gd name="connsiteY6718" fmla="*/ 303690 h 5893281"/>
                <a:gd name="connsiteX6719" fmla="*/ 2850359 w 10035679"/>
                <a:gd name="connsiteY6719" fmla="*/ 322407 h 5893281"/>
                <a:gd name="connsiteX6720" fmla="*/ 2882961 w 10035679"/>
                <a:gd name="connsiteY6720" fmla="*/ 322407 h 5893281"/>
                <a:gd name="connsiteX6721" fmla="*/ 2893225 w 10035679"/>
                <a:gd name="connsiteY6721" fmla="*/ 316370 h 5893281"/>
                <a:gd name="connsiteX6722" fmla="*/ 2903490 w 10035679"/>
                <a:gd name="connsiteY6722" fmla="*/ 312142 h 5893281"/>
                <a:gd name="connsiteX6723" fmla="*/ 2915564 w 10035679"/>
                <a:gd name="connsiteY6723" fmla="*/ 307916 h 5893281"/>
                <a:gd name="connsiteX6724" fmla="*/ 2930056 w 10035679"/>
                <a:gd name="connsiteY6724" fmla="*/ 307916 h 5893281"/>
                <a:gd name="connsiteX6725" fmla="*/ 2930056 w 10035679"/>
                <a:gd name="connsiteY6725" fmla="*/ 316370 h 5893281"/>
                <a:gd name="connsiteX6726" fmla="*/ 2887187 w 10035679"/>
                <a:gd name="connsiteY6726" fmla="*/ 347160 h 5893281"/>
                <a:gd name="connsiteX6727" fmla="*/ 2850359 w 10035679"/>
                <a:gd name="connsiteY6727" fmla="*/ 379763 h 5893281"/>
                <a:gd name="connsiteX6728" fmla="*/ 2820169 w 10035679"/>
                <a:gd name="connsiteY6728" fmla="*/ 412366 h 5893281"/>
                <a:gd name="connsiteX6729" fmla="*/ 2783340 w 10035679"/>
                <a:gd name="connsiteY6729" fmla="*/ 441347 h 5893281"/>
                <a:gd name="connsiteX6730" fmla="*/ 2744700 w 10035679"/>
                <a:gd name="connsiteY6730" fmla="*/ 466101 h 5893281"/>
                <a:gd name="connsiteX6731" fmla="*/ 2693984 w 10035679"/>
                <a:gd name="connsiteY6731" fmla="*/ 480592 h 5893281"/>
                <a:gd name="connsiteX6732" fmla="*/ 2693984 w 10035679"/>
                <a:gd name="connsiteY6732" fmla="*/ 505345 h 5893281"/>
                <a:gd name="connsiteX6733" fmla="*/ 2669834 w 10035679"/>
                <a:gd name="connsiteY6733" fmla="*/ 509571 h 5893281"/>
                <a:gd name="connsiteX6734" fmla="*/ 2641459 w 10035679"/>
                <a:gd name="connsiteY6734" fmla="*/ 519836 h 5893281"/>
                <a:gd name="connsiteX6735" fmla="*/ 2625155 w 10035679"/>
                <a:gd name="connsiteY6735" fmla="*/ 534327 h 5893281"/>
                <a:gd name="connsiteX6736" fmla="*/ 2635420 w 10035679"/>
                <a:gd name="connsiteY6736" fmla="*/ 542779 h 5893281"/>
                <a:gd name="connsiteX6737" fmla="*/ 2641459 w 10035679"/>
                <a:gd name="connsiteY6737" fmla="*/ 548815 h 5893281"/>
                <a:gd name="connsiteX6738" fmla="*/ 2645684 w 10035679"/>
                <a:gd name="connsiteY6738" fmla="*/ 553042 h 5893281"/>
                <a:gd name="connsiteX6739" fmla="*/ 2645684 w 10035679"/>
                <a:gd name="connsiteY6739" fmla="*/ 559080 h 5893281"/>
                <a:gd name="connsiteX6740" fmla="*/ 2645684 w 10035679"/>
                <a:gd name="connsiteY6740" fmla="*/ 567532 h 5893281"/>
                <a:gd name="connsiteX6741" fmla="*/ 2641459 w 10035679"/>
                <a:gd name="connsiteY6741" fmla="*/ 577797 h 5893281"/>
                <a:gd name="connsiteX6742" fmla="*/ 2641459 w 10035679"/>
                <a:gd name="connsiteY6742" fmla="*/ 592286 h 5893281"/>
                <a:gd name="connsiteX6743" fmla="*/ 2564176 w 10035679"/>
                <a:gd name="connsiteY6743" fmla="*/ 598324 h 5893281"/>
                <a:gd name="connsiteX6744" fmla="*/ 2564176 w 10035679"/>
                <a:gd name="connsiteY6744" fmla="*/ 606777 h 5893281"/>
                <a:gd name="connsiteX6745" fmla="*/ 2574440 w 10035679"/>
                <a:gd name="connsiteY6745" fmla="*/ 611003 h 5893281"/>
                <a:gd name="connsiteX6746" fmla="*/ 2578666 w 10035679"/>
                <a:gd name="connsiteY6746" fmla="*/ 611003 h 5893281"/>
                <a:gd name="connsiteX6747" fmla="*/ 2584705 w 10035679"/>
                <a:gd name="connsiteY6747" fmla="*/ 611003 h 5893281"/>
                <a:gd name="connsiteX6748" fmla="*/ 2588931 w 10035679"/>
                <a:gd name="connsiteY6748" fmla="*/ 612815 h 5893281"/>
                <a:gd name="connsiteX6749" fmla="*/ 2588931 w 10035679"/>
                <a:gd name="connsiteY6749" fmla="*/ 617041 h 5893281"/>
                <a:gd name="connsiteX6750" fmla="*/ 2596780 w 10035679"/>
                <a:gd name="connsiteY6750" fmla="*/ 625494 h 5893281"/>
                <a:gd name="connsiteX6751" fmla="*/ 2584705 w 10035679"/>
                <a:gd name="connsiteY6751" fmla="*/ 625494 h 5893281"/>
                <a:gd name="connsiteX6752" fmla="*/ 2568404 w 10035679"/>
                <a:gd name="connsiteY6752" fmla="*/ 631530 h 5893281"/>
                <a:gd name="connsiteX6753" fmla="*/ 2546063 w 10035679"/>
                <a:gd name="connsiteY6753" fmla="*/ 639984 h 5893281"/>
                <a:gd name="connsiteX6754" fmla="*/ 2525536 w 10035679"/>
                <a:gd name="connsiteY6754" fmla="*/ 646021 h 5893281"/>
                <a:gd name="connsiteX6755" fmla="*/ 2531573 w 10035679"/>
                <a:gd name="connsiteY6755" fmla="*/ 650247 h 5893281"/>
                <a:gd name="connsiteX6756" fmla="*/ 2535801 w 10035679"/>
                <a:gd name="connsiteY6756" fmla="*/ 650247 h 5893281"/>
                <a:gd name="connsiteX6757" fmla="*/ 2540027 w 10035679"/>
                <a:gd name="connsiteY6757" fmla="*/ 650247 h 5893281"/>
                <a:gd name="connsiteX6758" fmla="*/ 2541837 w 10035679"/>
                <a:gd name="connsiteY6758" fmla="*/ 654473 h 5893281"/>
                <a:gd name="connsiteX6759" fmla="*/ 2546063 w 10035679"/>
                <a:gd name="connsiteY6759" fmla="*/ 654473 h 5893281"/>
                <a:gd name="connsiteX6760" fmla="*/ 2541837 w 10035679"/>
                <a:gd name="connsiteY6760" fmla="*/ 660512 h 5893281"/>
                <a:gd name="connsiteX6761" fmla="*/ 2540027 w 10035679"/>
                <a:gd name="connsiteY6761" fmla="*/ 668964 h 5893281"/>
                <a:gd name="connsiteX6762" fmla="*/ 2535801 w 10035679"/>
                <a:gd name="connsiteY6762" fmla="*/ 670774 h 5893281"/>
                <a:gd name="connsiteX6763" fmla="*/ 2540027 w 10035679"/>
                <a:gd name="connsiteY6763" fmla="*/ 675001 h 5893281"/>
                <a:gd name="connsiteX6764" fmla="*/ 2540027 w 10035679"/>
                <a:gd name="connsiteY6764" fmla="*/ 679229 h 5893281"/>
                <a:gd name="connsiteX6765" fmla="*/ 2541837 w 10035679"/>
                <a:gd name="connsiteY6765" fmla="*/ 685265 h 5893281"/>
                <a:gd name="connsiteX6766" fmla="*/ 2546063 w 10035679"/>
                <a:gd name="connsiteY6766" fmla="*/ 693717 h 5893281"/>
                <a:gd name="connsiteX6767" fmla="*/ 2531573 w 10035679"/>
                <a:gd name="connsiteY6767" fmla="*/ 697943 h 5893281"/>
                <a:gd name="connsiteX6768" fmla="*/ 2521310 w 10035679"/>
                <a:gd name="connsiteY6768" fmla="*/ 697943 h 5893281"/>
                <a:gd name="connsiteX6769" fmla="*/ 2511045 w 10035679"/>
                <a:gd name="connsiteY6769" fmla="*/ 697943 h 5893281"/>
                <a:gd name="connsiteX6770" fmla="*/ 2498970 w 10035679"/>
                <a:gd name="connsiteY6770" fmla="*/ 703982 h 5893281"/>
                <a:gd name="connsiteX6771" fmla="*/ 2535801 w 10035679"/>
                <a:gd name="connsiteY6771" fmla="*/ 703982 h 5893281"/>
                <a:gd name="connsiteX6772" fmla="*/ 2564176 w 10035679"/>
                <a:gd name="connsiteY6772" fmla="*/ 712434 h 5893281"/>
                <a:gd name="connsiteX6773" fmla="*/ 2564176 w 10035679"/>
                <a:gd name="connsiteY6773" fmla="*/ 726925 h 5893281"/>
                <a:gd name="connsiteX6774" fmla="*/ 2517687 w 10035679"/>
                <a:gd name="connsiteY6774" fmla="*/ 726925 h 5893281"/>
                <a:gd name="connsiteX6775" fmla="*/ 2513461 w 10035679"/>
                <a:gd name="connsiteY6775" fmla="*/ 737188 h 5893281"/>
                <a:gd name="connsiteX6776" fmla="*/ 2513461 w 10035679"/>
                <a:gd name="connsiteY6776" fmla="*/ 741414 h 5893281"/>
                <a:gd name="connsiteX6777" fmla="*/ 2513461 w 10035679"/>
                <a:gd name="connsiteY6777" fmla="*/ 743226 h 5893281"/>
                <a:gd name="connsiteX6778" fmla="*/ 2511650 w 10035679"/>
                <a:gd name="connsiteY6778" fmla="*/ 747453 h 5893281"/>
                <a:gd name="connsiteX6779" fmla="*/ 2507424 w 10035679"/>
                <a:gd name="connsiteY6779" fmla="*/ 751679 h 5893281"/>
                <a:gd name="connsiteX6780" fmla="*/ 2489310 w 10035679"/>
                <a:gd name="connsiteY6780" fmla="*/ 757715 h 5893281"/>
                <a:gd name="connsiteX6781" fmla="*/ 2465159 w 10035679"/>
                <a:gd name="connsiteY6781" fmla="*/ 757715 h 5893281"/>
                <a:gd name="connsiteX6782" fmla="*/ 2441009 w 10035679"/>
                <a:gd name="connsiteY6782" fmla="*/ 757715 h 5893281"/>
                <a:gd name="connsiteX6783" fmla="*/ 2416861 w 10035679"/>
                <a:gd name="connsiteY6783" fmla="*/ 743226 h 5893281"/>
                <a:gd name="connsiteX6784" fmla="*/ 2384258 w 10035679"/>
                <a:gd name="connsiteY6784" fmla="*/ 743226 h 5893281"/>
                <a:gd name="connsiteX6785" fmla="*/ 2351654 w 10035679"/>
                <a:gd name="connsiteY6785" fmla="*/ 747453 h 5893281"/>
                <a:gd name="connsiteX6786" fmla="*/ 2317238 w 10035679"/>
                <a:gd name="connsiteY6786" fmla="*/ 751679 h 5893281"/>
                <a:gd name="connsiteX6787" fmla="*/ 2284636 w 10035679"/>
                <a:gd name="connsiteY6787" fmla="*/ 747453 h 5893281"/>
                <a:gd name="connsiteX6788" fmla="*/ 2252033 w 10035679"/>
                <a:gd name="connsiteY6788" fmla="*/ 737188 h 5893281"/>
                <a:gd name="connsiteX6789" fmla="*/ 2250222 w 10035679"/>
                <a:gd name="connsiteY6789" fmla="*/ 732962 h 5893281"/>
                <a:gd name="connsiteX6790" fmla="*/ 2250222 w 10035679"/>
                <a:gd name="connsiteY6790" fmla="*/ 728736 h 5893281"/>
                <a:gd name="connsiteX6791" fmla="*/ 2245996 w 10035679"/>
                <a:gd name="connsiteY6791" fmla="*/ 728736 h 5893281"/>
                <a:gd name="connsiteX6792" fmla="*/ 2245996 w 10035679"/>
                <a:gd name="connsiteY6792" fmla="*/ 724510 h 5893281"/>
                <a:gd name="connsiteX6793" fmla="*/ 2245996 w 10035679"/>
                <a:gd name="connsiteY6793" fmla="*/ 716057 h 5893281"/>
                <a:gd name="connsiteX6794" fmla="*/ 2252033 w 10035679"/>
                <a:gd name="connsiteY6794" fmla="*/ 716057 h 5893281"/>
                <a:gd name="connsiteX6795" fmla="*/ 2256259 w 10035679"/>
                <a:gd name="connsiteY6795" fmla="*/ 710019 h 5893281"/>
                <a:gd name="connsiteX6796" fmla="*/ 2264108 w 10035679"/>
                <a:gd name="connsiteY6796" fmla="*/ 701567 h 5893281"/>
                <a:gd name="connsiteX6797" fmla="*/ 2265919 w 10035679"/>
                <a:gd name="connsiteY6797" fmla="*/ 697341 h 5893281"/>
                <a:gd name="connsiteX6798" fmla="*/ 2273768 w 10035679"/>
                <a:gd name="connsiteY6798" fmla="*/ 695530 h 5893281"/>
                <a:gd name="connsiteX6799" fmla="*/ 2277994 w 10035679"/>
                <a:gd name="connsiteY6799" fmla="*/ 687076 h 5893281"/>
                <a:gd name="connsiteX6800" fmla="*/ 2284033 w 10035679"/>
                <a:gd name="connsiteY6800" fmla="*/ 676813 h 5893281"/>
                <a:gd name="connsiteX6801" fmla="*/ 2269542 w 10035679"/>
                <a:gd name="connsiteY6801" fmla="*/ 672587 h 5893281"/>
                <a:gd name="connsiteX6802" fmla="*/ 2259277 w 10035679"/>
                <a:gd name="connsiteY6802" fmla="*/ 666548 h 5893281"/>
                <a:gd name="connsiteX6803" fmla="*/ 2251430 w 10035679"/>
                <a:gd name="connsiteY6803" fmla="*/ 654473 h 5893281"/>
                <a:gd name="connsiteX6804" fmla="*/ 2249617 w 10035679"/>
                <a:gd name="connsiteY6804" fmla="*/ 644210 h 5893281"/>
                <a:gd name="connsiteX6805" fmla="*/ 2245391 w 10035679"/>
                <a:gd name="connsiteY6805" fmla="*/ 629720 h 5893281"/>
                <a:gd name="connsiteX6806" fmla="*/ 2259882 w 10035679"/>
                <a:gd name="connsiteY6806" fmla="*/ 629720 h 5893281"/>
                <a:gd name="connsiteX6807" fmla="*/ 2284033 w 10035679"/>
                <a:gd name="connsiteY6807" fmla="*/ 623683 h 5893281"/>
                <a:gd name="connsiteX6808" fmla="*/ 2312409 w 10035679"/>
                <a:gd name="connsiteY6808" fmla="*/ 629720 h 5893281"/>
                <a:gd name="connsiteX6809" fmla="*/ 2336558 w 10035679"/>
                <a:gd name="connsiteY6809" fmla="*/ 639984 h 5893281"/>
                <a:gd name="connsiteX6810" fmla="*/ 2360709 w 10035679"/>
                <a:gd name="connsiteY6810" fmla="*/ 652058 h 5893281"/>
                <a:gd name="connsiteX6811" fmla="*/ 2360709 w 10035679"/>
                <a:gd name="connsiteY6811" fmla="*/ 637569 h 5893281"/>
                <a:gd name="connsiteX6812" fmla="*/ 2336558 w 10035679"/>
                <a:gd name="connsiteY6812" fmla="*/ 625494 h 5893281"/>
                <a:gd name="connsiteX6813" fmla="*/ 2316031 w 10035679"/>
                <a:gd name="connsiteY6813" fmla="*/ 615229 h 5893281"/>
                <a:gd name="connsiteX6814" fmla="*/ 2297918 w 10035679"/>
                <a:gd name="connsiteY6814" fmla="*/ 596512 h 5893281"/>
                <a:gd name="connsiteX6815" fmla="*/ 2303955 w 10035679"/>
                <a:gd name="connsiteY6815" fmla="*/ 596512 h 5893281"/>
                <a:gd name="connsiteX6816" fmla="*/ 2322069 w 10035679"/>
                <a:gd name="connsiteY6816" fmla="*/ 569948 h 5893281"/>
                <a:gd name="connsiteX6817" fmla="*/ 2344407 w 10035679"/>
                <a:gd name="connsiteY6817" fmla="*/ 551231 h 5893281"/>
                <a:gd name="connsiteX6818" fmla="*/ 2372784 w 10035679"/>
                <a:gd name="connsiteY6818" fmla="*/ 536740 h 5893281"/>
                <a:gd name="connsiteX6819" fmla="*/ 2407201 w 10035679"/>
                <a:gd name="connsiteY6819" fmla="*/ 526477 h 5893281"/>
                <a:gd name="connsiteX6820" fmla="*/ 2407201 w 10035679"/>
                <a:gd name="connsiteY6820" fmla="*/ 519231 h 5893281"/>
                <a:gd name="connsiteX6821" fmla="*/ 2374595 w 10035679"/>
                <a:gd name="connsiteY6821" fmla="*/ 508968 h 5893281"/>
                <a:gd name="connsiteX6822" fmla="*/ 2350446 w 10035679"/>
                <a:gd name="connsiteY6822" fmla="*/ 490251 h 5893281"/>
                <a:gd name="connsiteX6823" fmla="*/ 2329916 w 10035679"/>
                <a:gd name="connsiteY6823" fmla="*/ 465498 h 5893281"/>
                <a:gd name="connsiteX6824" fmla="*/ 2311804 w 10035679"/>
                <a:gd name="connsiteY6824" fmla="*/ 440742 h 5893281"/>
                <a:gd name="connsiteX6825" fmla="*/ 2322069 w 10035679"/>
                <a:gd name="connsiteY6825" fmla="*/ 436516 h 5893281"/>
                <a:gd name="connsiteX6826" fmla="*/ 2329916 w 10035679"/>
                <a:gd name="connsiteY6826" fmla="*/ 436516 h 5893281"/>
                <a:gd name="connsiteX6827" fmla="*/ 2340181 w 10035679"/>
                <a:gd name="connsiteY6827" fmla="*/ 432290 h 5893281"/>
                <a:gd name="connsiteX6828" fmla="*/ 2350446 w 10035679"/>
                <a:gd name="connsiteY6828" fmla="*/ 432290 h 5893281"/>
                <a:gd name="connsiteX6829" fmla="*/ 2364935 w 10035679"/>
                <a:gd name="connsiteY6829" fmla="*/ 442555 h 5893281"/>
                <a:gd name="connsiteX6830" fmla="*/ 2375200 w 10035679"/>
                <a:gd name="connsiteY6830" fmla="*/ 454630 h 5893281"/>
                <a:gd name="connsiteX6831" fmla="*/ 2389692 w 10035679"/>
                <a:gd name="connsiteY6831" fmla="*/ 464893 h 5893281"/>
                <a:gd name="connsiteX6832" fmla="*/ 2389692 w 10035679"/>
                <a:gd name="connsiteY6832" fmla="*/ 456441 h 5893281"/>
                <a:gd name="connsiteX6833" fmla="*/ 2387879 w 10035679"/>
                <a:gd name="connsiteY6833" fmla="*/ 450404 h 5893281"/>
                <a:gd name="connsiteX6834" fmla="*/ 2383652 w 10035679"/>
                <a:gd name="connsiteY6834" fmla="*/ 450404 h 5893281"/>
                <a:gd name="connsiteX6835" fmla="*/ 2383652 w 10035679"/>
                <a:gd name="connsiteY6835" fmla="*/ 446176 h 5893281"/>
                <a:gd name="connsiteX6836" fmla="*/ 2379426 w 10035679"/>
                <a:gd name="connsiteY6836" fmla="*/ 441950 h 5893281"/>
                <a:gd name="connsiteX6837" fmla="*/ 2379426 w 10035679"/>
                <a:gd name="connsiteY6837" fmla="*/ 440139 h 5893281"/>
                <a:gd name="connsiteX6838" fmla="*/ 2375200 w 10035679"/>
                <a:gd name="connsiteY6838" fmla="*/ 431687 h 5893281"/>
                <a:gd name="connsiteX6839" fmla="*/ 2383049 w 10035679"/>
                <a:gd name="connsiteY6839" fmla="*/ 431687 h 5893281"/>
                <a:gd name="connsiteX6840" fmla="*/ 2383049 w 10035679"/>
                <a:gd name="connsiteY6840" fmla="*/ 425649 h 5893281"/>
                <a:gd name="connsiteX6841" fmla="*/ 2415653 w 10035679"/>
                <a:gd name="connsiteY6841" fmla="*/ 413573 h 5893281"/>
                <a:gd name="connsiteX6842" fmla="*/ 2445840 w 10035679"/>
                <a:gd name="connsiteY6842" fmla="*/ 407537 h 5893281"/>
                <a:gd name="connsiteX6843" fmla="*/ 2478443 w 10035679"/>
                <a:gd name="connsiteY6843" fmla="*/ 403311 h 5893281"/>
                <a:gd name="connsiteX6844" fmla="*/ 2517084 w 10035679"/>
                <a:gd name="connsiteY6844" fmla="*/ 407537 h 5893281"/>
                <a:gd name="connsiteX6845" fmla="*/ 2498970 w 10035679"/>
                <a:gd name="connsiteY6845" fmla="*/ 385197 h 5893281"/>
                <a:gd name="connsiteX6846" fmla="*/ 2521310 w 10035679"/>
                <a:gd name="connsiteY6846" fmla="*/ 379160 h 5893281"/>
                <a:gd name="connsiteX6847" fmla="*/ 2545460 w 10035679"/>
                <a:gd name="connsiteY6847" fmla="*/ 368895 h 5893281"/>
                <a:gd name="connsiteX6848" fmla="*/ 2569610 w 10035679"/>
                <a:gd name="connsiteY6848" fmla="*/ 358633 h 5893281"/>
                <a:gd name="connsiteX6849" fmla="*/ 2584100 w 10035679"/>
                <a:gd name="connsiteY6849" fmla="*/ 346557 h 5893281"/>
                <a:gd name="connsiteX6850" fmla="*/ 2596175 w 10035679"/>
                <a:gd name="connsiteY6850" fmla="*/ 346557 h 5893281"/>
                <a:gd name="connsiteX6851" fmla="*/ 2596175 w 10035679"/>
                <a:gd name="connsiteY6851" fmla="*/ 340519 h 5893281"/>
                <a:gd name="connsiteX6852" fmla="*/ 2578063 w 10035679"/>
                <a:gd name="connsiteY6852" fmla="*/ 340519 h 5893281"/>
                <a:gd name="connsiteX6853" fmla="*/ 2570214 w 10035679"/>
                <a:gd name="connsiteY6853" fmla="*/ 344747 h 5893281"/>
                <a:gd name="connsiteX6854" fmla="*/ 2564176 w 10035679"/>
                <a:gd name="connsiteY6854" fmla="*/ 346557 h 5893281"/>
                <a:gd name="connsiteX6855" fmla="*/ 2559949 w 10035679"/>
                <a:gd name="connsiteY6855" fmla="*/ 346557 h 5893281"/>
                <a:gd name="connsiteX6856" fmla="*/ 2555724 w 10035679"/>
                <a:gd name="connsiteY6856" fmla="*/ 346557 h 5893281"/>
                <a:gd name="connsiteX6857" fmla="*/ 2553913 w 10035679"/>
                <a:gd name="connsiteY6857" fmla="*/ 346557 h 5893281"/>
                <a:gd name="connsiteX6858" fmla="*/ 2549687 w 10035679"/>
                <a:gd name="connsiteY6858" fmla="*/ 344747 h 5893281"/>
                <a:gd name="connsiteX6859" fmla="*/ 2545460 w 10035679"/>
                <a:gd name="connsiteY6859" fmla="*/ 340519 h 5893281"/>
                <a:gd name="connsiteX6860" fmla="*/ 2539422 w 10035679"/>
                <a:gd name="connsiteY6860" fmla="*/ 340519 h 5893281"/>
                <a:gd name="connsiteX6861" fmla="*/ 2531573 w 10035679"/>
                <a:gd name="connsiteY6861" fmla="*/ 346557 h 5893281"/>
                <a:gd name="connsiteX6862" fmla="*/ 2521310 w 10035679"/>
                <a:gd name="connsiteY6862" fmla="*/ 358633 h 5893281"/>
                <a:gd name="connsiteX6863" fmla="*/ 2511045 w 10035679"/>
                <a:gd name="connsiteY6863" fmla="*/ 368895 h 5893281"/>
                <a:gd name="connsiteX6864" fmla="*/ 2503196 w 10035679"/>
                <a:gd name="connsiteY6864" fmla="*/ 379160 h 5893281"/>
                <a:gd name="connsiteX6865" fmla="*/ 2492933 w 10035679"/>
                <a:gd name="connsiteY6865" fmla="*/ 385197 h 5893281"/>
                <a:gd name="connsiteX6866" fmla="*/ 2454292 w 10035679"/>
                <a:gd name="connsiteY6866" fmla="*/ 397272 h 5893281"/>
                <a:gd name="connsiteX6867" fmla="*/ 2417463 w 10035679"/>
                <a:gd name="connsiteY6867" fmla="*/ 397272 h 5893281"/>
                <a:gd name="connsiteX6868" fmla="*/ 2383049 w 10035679"/>
                <a:gd name="connsiteY6868" fmla="*/ 388820 h 5893281"/>
                <a:gd name="connsiteX6869" fmla="*/ 2350446 w 10035679"/>
                <a:gd name="connsiteY6869" fmla="*/ 374329 h 5893281"/>
                <a:gd name="connsiteX6870" fmla="*/ 2346220 w 10035679"/>
                <a:gd name="connsiteY6870" fmla="*/ 374329 h 5893281"/>
                <a:gd name="connsiteX6871" fmla="*/ 2340181 w 10035679"/>
                <a:gd name="connsiteY6871" fmla="*/ 378557 h 5893281"/>
                <a:gd name="connsiteX6872" fmla="*/ 2329916 w 10035679"/>
                <a:gd name="connsiteY6872" fmla="*/ 382783 h 5893281"/>
                <a:gd name="connsiteX6873" fmla="*/ 2322069 w 10035679"/>
                <a:gd name="connsiteY6873" fmla="*/ 384594 h 5893281"/>
                <a:gd name="connsiteX6874" fmla="*/ 2316031 w 10035679"/>
                <a:gd name="connsiteY6874" fmla="*/ 388820 h 5893281"/>
                <a:gd name="connsiteX6875" fmla="*/ 2303955 w 10035679"/>
                <a:gd name="connsiteY6875" fmla="*/ 393046 h 5893281"/>
                <a:gd name="connsiteX6876" fmla="*/ 2297918 w 10035679"/>
                <a:gd name="connsiteY6876" fmla="*/ 374329 h 5893281"/>
                <a:gd name="connsiteX6877" fmla="*/ 2303955 w 10035679"/>
                <a:gd name="connsiteY6877" fmla="*/ 372518 h 5893281"/>
                <a:gd name="connsiteX6878" fmla="*/ 2308181 w 10035679"/>
                <a:gd name="connsiteY6878" fmla="*/ 368292 h 5893281"/>
                <a:gd name="connsiteX6879" fmla="*/ 2312409 w 10035679"/>
                <a:gd name="connsiteY6879" fmla="*/ 359840 h 5893281"/>
                <a:gd name="connsiteX6880" fmla="*/ 2291880 w 10035679"/>
                <a:gd name="connsiteY6880" fmla="*/ 359840 h 5893281"/>
                <a:gd name="connsiteX6881" fmla="*/ 2284033 w 10035679"/>
                <a:gd name="connsiteY6881" fmla="*/ 364066 h 5893281"/>
                <a:gd name="connsiteX6882" fmla="*/ 2273768 w 10035679"/>
                <a:gd name="connsiteY6882" fmla="*/ 368292 h 5893281"/>
                <a:gd name="connsiteX6883" fmla="*/ 2263503 w 10035679"/>
                <a:gd name="connsiteY6883" fmla="*/ 368292 h 5893281"/>
                <a:gd name="connsiteX6884" fmla="*/ 2251430 w 10035679"/>
                <a:gd name="connsiteY6884" fmla="*/ 368292 h 5893281"/>
                <a:gd name="connsiteX6885" fmla="*/ 2245391 w 10035679"/>
                <a:gd name="connsiteY6885" fmla="*/ 345952 h 5893281"/>
                <a:gd name="connsiteX6886" fmla="*/ 2251430 w 10035679"/>
                <a:gd name="connsiteY6886" fmla="*/ 344142 h 5893281"/>
                <a:gd name="connsiteX6887" fmla="*/ 2255656 w 10035679"/>
                <a:gd name="connsiteY6887" fmla="*/ 344142 h 5893281"/>
                <a:gd name="connsiteX6888" fmla="*/ 2259882 w 10035679"/>
                <a:gd name="connsiteY6888" fmla="*/ 344142 h 5893281"/>
                <a:gd name="connsiteX6889" fmla="*/ 2263825 w 10035679"/>
                <a:gd name="connsiteY6889" fmla="*/ 340198 h 5893281"/>
                <a:gd name="connsiteX6890" fmla="*/ 2265919 w 10035679"/>
                <a:gd name="connsiteY6890" fmla="*/ 339916 h 5893281"/>
                <a:gd name="connsiteX6891" fmla="*/ 2264108 w 10035679"/>
                <a:gd name="connsiteY6891" fmla="*/ 339916 h 5893281"/>
                <a:gd name="connsiteX6892" fmla="*/ 2263825 w 10035679"/>
                <a:gd name="connsiteY6892" fmla="*/ 340198 h 5893281"/>
                <a:gd name="connsiteX6893" fmla="*/ 2221241 w 10035679"/>
                <a:gd name="connsiteY6893" fmla="*/ 345952 h 5893281"/>
                <a:gd name="connsiteX6894" fmla="*/ 2217015 w 10035679"/>
                <a:gd name="connsiteY6894" fmla="*/ 335690 h 5893281"/>
                <a:gd name="connsiteX6895" fmla="*/ 2209165 w 10035679"/>
                <a:gd name="connsiteY6895" fmla="*/ 329651 h 5893281"/>
                <a:gd name="connsiteX6896" fmla="*/ 2207354 w 10035679"/>
                <a:gd name="connsiteY6896" fmla="*/ 325425 h 5893281"/>
                <a:gd name="connsiteX6897" fmla="*/ 2203129 w 10035679"/>
                <a:gd name="connsiteY6897" fmla="*/ 316973 h 5893281"/>
                <a:gd name="connsiteX6898" fmla="*/ 2195279 w 10035679"/>
                <a:gd name="connsiteY6898" fmla="*/ 306708 h 5893281"/>
                <a:gd name="connsiteX6899" fmla="*/ 2207354 w 10035679"/>
                <a:gd name="connsiteY6899" fmla="*/ 302482 h 5893281"/>
                <a:gd name="connsiteX6900" fmla="*/ 2213391 w 10035679"/>
                <a:gd name="connsiteY6900" fmla="*/ 302482 h 5893281"/>
                <a:gd name="connsiteX6901" fmla="*/ 2217619 w 10035679"/>
                <a:gd name="connsiteY6901" fmla="*/ 302482 h 5893281"/>
                <a:gd name="connsiteX6902" fmla="*/ 2221845 w 10035679"/>
                <a:gd name="connsiteY6902" fmla="*/ 302482 h 5893281"/>
                <a:gd name="connsiteX6903" fmla="*/ 2221845 w 10035679"/>
                <a:gd name="connsiteY6903" fmla="*/ 301879 h 5893281"/>
                <a:gd name="connsiteX6904" fmla="*/ 2223656 w 10035679"/>
                <a:gd name="connsiteY6904" fmla="*/ 297653 h 5893281"/>
                <a:gd name="connsiteX6905" fmla="*/ 2227882 w 10035679"/>
                <a:gd name="connsiteY6905" fmla="*/ 289201 h 5893281"/>
                <a:gd name="connsiteX6906" fmla="*/ 2213391 w 10035679"/>
                <a:gd name="connsiteY6906" fmla="*/ 287388 h 5893281"/>
                <a:gd name="connsiteX6907" fmla="*/ 2198902 w 10035679"/>
                <a:gd name="connsiteY6907" fmla="*/ 283162 h 5893281"/>
                <a:gd name="connsiteX6908" fmla="*/ 2192864 w 10035679"/>
                <a:gd name="connsiteY6908" fmla="*/ 274710 h 5893281"/>
                <a:gd name="connsiteX6909" fmla="*/ 2180789 w 10035679"/>
                <a:gd name="connsiteY6909" fmla="*/ 268671 h 5893281"/>
                <a:gd name="connsiteX6910" fmla="*/ 2188638 w 10035679"/>
                <a:gd name="connsiteY6910" fmla="*/ 268671 h 5893281"/>
                <a:gd name="connsiteX6911" fmla="*/ 2188638 w 10035679"/>
                <a:gd name="connsiteY6911" fmla="*/ 258409 h 5893281"/>
                <a:gd name="connsiteX6912" fmla="*/ 2223053 w 10035679"/>
                <a:gd name="connsiteY6912" fmla="*/ 264445 h 5893281"/>
                <a:gd name="connsiteX6913" fmla="*/ 2241165 w 10035679"/>
                <a:gd name="connsiteY6913" fmla="*/ 260219 h 5893281"/>
                <a:gd name="connsiteX6914" fmla="*/ 2255656 w 10035679"/>
                <a:gd name="connsiteY6914" fmla="*/ 254183 h 5893281"/>
                <a:gd name="connsiteX6915" fmla="*/ 2263503 w 10035679"/>
                <a:gd name="connsiteY6915" fmla="*/ 243918 h 5893281"/>
                <a:gd name="connsiteX6916" fmla="*/ 2273768 w 10035679"/>
                <a:gd name="connsiteY6916" fmla="*/ 229427 h 5893281"/>
                <a:gd name="connsiteX6917" fmla="*/ 2291880 w 10035679"/>
                <a:gd name="connsiteY6917" fmla="*/ 220975 h 5893281"/>
                <a:gd name="connsiteX6918" fmla="*/ 2312409 w 10035679"/>
                <a:gd name="connsiteY6918" fmla="*/ 214938 h 5893281"/>
                <a:gd name="connsiteX6919" fmla="*/ 2326898 w 10035679"/>
                <a:gd name="connsiteY6919" fmla="*/ 220975 h 5893281"/>
                <a:gd name="connsiteX6920" fmla="*/ 2345012 w 10035679"/>
                <a:gd name="connsiteY6920" fmla="*/ 229427 h 5893281"/>
                <a:gd name="connsiteX6921" fmla="*/ 2359501 w 10035679"/>
                <a:gd name="connsiteY6921" fmla="*/ 231240 h 5893281"/>
                <a:gd name="connsiteX6922" fmla="*/ 2375802 w 10035679"/>
                <a:gd name="connsiteY6922" fmla="*/ 229427 h 5893281"/>
                <a:gd name="connsiteX6923" fmla="*/ 2369765 w 10035679"/>
                <a:gd name="connsiteY6923" fmla="*/ 225201 h 5893281"/>
                <a:gd name="connsiteX6924" fmla="*/ 2361916 w 10035679"/>
                <a:gd name="connsiteY6924" fmla="*/ 220975 h 5893281"/>
                <a:gd name="connsiteX6925" fmla="*/ 2360106 w 10035679"/>
                <a:gd name="connsiteY6925" fmla="*/ 220975 h 5893281"/>
                <a:gd name="connsiteX6926" fmla="*/ 2360106 w 10035679"/>
                <a:gd name="connsiteY6926" fmla="*/ 217352 h 5893281"/>
                <a:gd name="connsiteX6927" fmla="*/ 2355879 w 10035679"/>
                <a:gd name="connsiteY6927" fmla="*/ 215541 h 5893281"/>
                <a:gd name="connsiteX6928" fmla="*/ 2355879 w 10035679"/>
                <a:gd name="connsiteY6928" fmla="*/ 207089 h 5893281"/>
                <a:gd name="connsiteX6929" fmla="*/ 2351654 w 10035679"/>
                <a:gd name="connsiteY6929" fmla="*/ 196824 h 5893281"/>
                <a:gd name="connsiteX6930" fmla="*/ 2361916 w 10035679"/>
                <a:gd name="connsiteY6930" fmla="*/ 192598 h 5893281"/>
                <a:gd name="connsiteX6931" fmla="*/ 2369765 w 10035679"/>
                <a:gd name="connsiteY6931" fmla="*/ 188372 h 5893281"/>
                <a:gd name="connsiteX6932" fmla="*/ 2375802 w 10035679"/>
                <a:gd name="connsiteY6932" fmla="*/ 188372 h 5893281"/>
                <a:gd name="connsiteX6933" fmla="*/ 2380031 w 10035679"/>
                <a:gd name="connsiteY6933" fmla="*/ 186562 h 5893281"/>
                <a:gd name="connsiteX6934" fmla="*/ 2387879 w 10035679"/>
                <a:gd name="connsiteY6934" fmla="*/ 182336 h 5893281"/>
                <a:gd name="connsiteX6935" fmla="*/ 2402370 w 10035679"/>
                <a:gd name="connsiteY6935" fmla="*/ 182336 h 5893281"/>
                <a:gd name="connsiteX6936" fmla="*/ 2408406 w 10035679"/>
                <a:gd name="connsiteY6936" fmla="*/ 186562 h 5893281"/>
                <a:gd name="connsiteX6937" fmla="*/ 2416256 w 10035679"/>
                <a:gd name="connsiteY6937" fmla="*/ 192598 h 5893281"/>
                <a:gd name="connsiteX6938" fmla="*/ 2422295 w 10035679"/>
                <a:gd name="connsiteY6938" fmla="*/ 196824 h 5893281"/>
                <a:gd name="connsiteX6939" fmla="*/ 2422295 w 10035679"/>
                <a:gd name="connsiteY6939" fmla="*/ 188372 h 5893281"/>
                <a:gd name="connsiteX6940" fmla="*/ 2418068 w 10035679"/>
                <a:gd name="connsiteY6940" fmla="*/ 186562 h 5893281"/>
                <a:gd name="connsiteX6941" fmla="*/ 2418068 w 10035679"/>
                <a:gd name="connsiteY6941" fmla="*/ 182336 h 5893281"/>
                <a:gd name="connsiteX6942" fmla="*/ 2418068 w 10035679"/>
                <a:gd name="connsiteY6942" fmla="*/ 178109 h 5893281"/>
                <a:gd name="connsiteX6943" fmla="*/ 2416256 w 10035679"/>
                <a:gd name="connsiteY6943" fmla="*/ 172071 h 5893281"/>
                <a:gd name="connsiteX6944" fmla="*/ 2426520 w 10035679"/>
                <a:gd name="connsiteY6944" fmla="*/ 167845 h 5893281"/>
                <a:gd name="connsiteX6945" fmla="*/ 2432557 w 10035679"/>
                <a:gd name="connsiteY6945" fmla="*/ 163619 h 5893281"/>
                <a:gd name="connsiteX6946" fmla="*/ 2444632 w 10035679"/>
                <a:gd name="connsiteY6946" fmla="*/ 157580 h 5893281"/>
                <a:gd name="connsiteX6947" fmla="*/ 2450671 w 10035679"/>
                <a:gd name="connsiteY6947" fmla="*/ 149128 h 5893281"/>
                <a:gd name="connsiteX6948" fmla="*/ 2454897 w 10035679"/>
                <a:gd name="connsiteY6948" fmla="*/ 149128 h 5893281"/>
                <a:gd name="connsiteX6949" fmla="*/ 2469386 w 10035679"/>
                <a:gd name="connsiteY6949" fmla="*/ 149128 h 5893281"/>
                <a:gd name="connsiteX6950" fmla="*/ 2479650 w 10035679"/>
                <a:gd name="connsiteY6950" fmla="*/ 153354 h 5893281"/>
                <a:gd name="connsiteX6951" fmla="*/ 2487500 w 10035679"/>
                <a:gd name="connsiteY6951" fmla="*/ 161806 h 5893281"/>
                <a:gd name="connsiteX6952" fmla="*/ 2499575 w 10035679"/>
                <a:gd name="connsiteY6952" fmla="*/ 161806 h 5893281"/>
                <a:gd name="connsiteX6953" fmla="*/ 2517687 w 10035679"/>
                <a:gd name="connsiteY6953" fmla="*/ 157580 h 5893281"/>
                <a:gd name="connsiteX6954" fmla="*/ 2525536 w 10035679"/>
                <a:gd name="connsiteY6954" fmla="*/ 132826 h 5893281"/>
                <a:gd name="connsiteX6955" fmla="*/ 2535801 w 10035679"/>
                <a:gd name="connsiteY6955" fmla="*/ 128600 h 5893281"/>
                <a:gd name="connsiteX6956" fmla="*/ 2546063 w 10035679"/>
                <a:gd name="connsiteY6956" fmla="*/ 128600 h 5893281"/>
                <a:gd name="connsiteX6957" fmla="*/ 2556328 w 10035679"/>
                <a:gd name="connsiteY6957" fmla="*/ 128600 h 5893281"/>
                <a:gd name="connsiteX6958" fmla="*/ 2564176 w 10035679"/>
                <a:gd name="connsiteY6958" fmla="*/ 132826 h 5893281"/>
                <a:gd name="connsiteX6959" fmla="*/ 2570214 w 10035679"/>
                <a:gd name="connsiteY6959" fmla="*/ 132826 h 5893281"/>
                <a:gd name="connsiteX6960" fmla="*/ 2584705 w 10035679"/>
                <a:gd name="connsiteY6960" fmla="*/ 110488 h 5893281"/>
                <a:gd name="connsiteX6961" fmla="*/ 2607043 w 10035679"/>
                <a:gd name="connsiteY6961" fmla="*/ 106260 h 5893281"/>
                <a:gd name="connsiteX6962" fmla="*/ 2621534 w 10035679"/>
                <a:gd name="connsiteY6962" fmla="*/ 114714 h 5893281"/>
                <a:gd name="connsiteX6963" fmla="*/ 2636025 w 10035679"/>
                <a:gd name="connsiteY6963" fmla="*/ 120751 h 5893281"/>
                <a:gd name="connsiteX6964" fmla="*/ 2650513 w 10035679"/>
                <a:gd name="connsiteY6964" fmla="*/ 124977 h 5893281"/>
                <a:gd name="connsiteX6965" fmla="*/ 2668627 w 10035679"/>
                <a:gd name="connsiteY6965" fmla="*/ 118941 h 5893281"/>
                <a:gd name="connsiteX6966" fmla="*/ 2692776 w 10035679"/>
                <a:gd name="connsiteY6966" fmla="*/ 104450 h 5893281"/>
                <a:gd name="connsiteX6967" fmla="*/ 6131772 w 10035679"/>
                <a:gd name="connsiteY6967" fmla="*/ 86338 h 5893281"/>
                <a:gd name="connsiteX6968" fmla="*/ 6146263 w 10035679"/>
                <a:gd name="connsiteY6968" fmla="*/ 90564 h 5893281"/>
                <a:gd name="connsiteX6969" fmla="*/ 6160754 w 10035679"/>
                <a:gd name="connsiteY6969" fmla="*/ 96600 h 5893281"/>
                <a:gd name="connsiteX6970" fmla="*/ 6166790 w 10035679"/>
                <a:gd name="connsiteY6970" fmla="*/ 105055 h 5893281"/>
                <a:gd name="connsiteX6971" fmla="*/ 6177055 w 10035679"/>
                <a:gd name="connsiteY6971" fmla="*/ 111091 h 5893281"/>
                <a:gd name="connsiteX6972" fmla="*/ 6189130 w 10035679"/>
                <a:gd name="connsiteY6972" fmla="*/ 119543 h 5893281"/>
                <a:gd name="connsiteX6973" fmla="*/ 6181281 w 10035679"/>
                <a:gd name="connsiteY6973" fmla="*/ 140071 h 5893281"/>
                <a:gd name="connsiteX6974" fmla="*/ 6138415 w 10035679"/>
                <a:gd name="connsiteY6974" fmla="*/ 164826 h 5893281"/>
                <a:gd name="connsiteX6975" fmla="*/ 6105811 w 10035679"/>
                <a:gd name="connsiteY6975" fmla="*/ 193806 h 5893281"/>
                <a:gd name="connsiteX6976" fmla="*/ 6077434 w 10035679"/>
                <a:gd name="connsiteY6976" fmla="*/ 230635 h 5893281"/>
                <a:gd name="connsiteX6977" fmla="*/ 6071397 w 10035679"/>
                <a:gd name="connsiteY6977" fmla="*/ 230635 h 5893281"/>
                <a:gd name="connsiteX6978" fmla="*/ 6071397 w 10035679"/>
                <a:gd name="connsiteY6978" fmla="*/ 222183 h 5893281"/>
                <a:gd name="connsiteX6979" fmla="*/ 6061132 w 10035679"/>
                <a:gd name="connsiteY6979" fmla="*/ 216146 h 5893281"/>
                <a:gd name="connsiteX6980" fmla="*/ 6053285 w 10035679"/>
                <a:gd name="connsiteY6980" fmla="*/ 207692 h 5893281"/>
                <a:gd name="connsiteX6981" fmla="*/ 6049059 w 10035679"/>
                <a:gd name="connsiteY6981" fmla="*/ 201655 h 5893281"/>
                <a:gd name="connsiteX6982" fmla="*/ 6043020 w 10035679"/>
                <a:gd name="connsiteY6982" fmla="*/ 193203 h 5893281"/>
                <a:gd name="connsiteX6983" fmla="*/ 6038794 w 10035679"/>
                <a:gd name="connsiteY6983" fmla="*/ 182938 h 5893281"/>
                <a:gd name="connsiteX6984" fmla="*/ 6046644 w 10035679"/>
                <a:gd name="connsiteY6984" fmla="*/ 168448 h 5893281"/>
                <a:gd name="connsiteX6985" fmla="*/ 6048454 w 10035679"/>
                <a:gd name="connsiteY6985" fmla="*/ 158185 h 5893281"/>
                <a:gd name="connsiteX6986" fmla="*/ 6052680 w 10035679"/>
                <a:gd name="connsiteY6986" fmla="*/ 139468 h 5893281"/>
                <a:gd name="connsiteX6987" fmla="*/ 6000153 w 10035679"/>
                <a:gd name="connsiteY6987" fmla="*/ 139468 h 5893281"/>
                <a:gd name="connsiteX6988" fmla="*/ 6000153 w 10035679"/>
                <a:gd name="connsiteY6988" fmla="*/ 124977 h 5893281"/>
                <a:gd name="connsiteX6989" fmla="*/ 6028530 w 10035679"/>
                <a:gd name="connsiteY6989" fmla="*/ 114714 h 5893281"/>
                <a:gd name="connsiteX6990" fmla="*/ 6056906 w 10035679"/>
                <a:gd name="connsiteY6990" fmla="*/ 106260 h 5893281"/>
                <a:gd name="connsiteX6991" fmla="*/ 6091322 w 10035679"/>
                <a:gd name="connsiteY6991" fmla="*/ 100224 h 5893281"/>
                <a:gd name="connsiteX6992" fmla="*/ 6095548 w 10035679"/>
                <a:gd name="connsiteY6992" fmla="*/ 110488 h 5893281"/>
                <a:gd name="connsiteX6993" fmla="*/ 6099774 w 10035679"/>
                <a:gd name="connsiteY6993" fmla="*/ 114714 h 5893281"/>
                <a:gd name="connsiteX6994" fmla="*/ 6099774 w 10035679"/>
                <a:gd name="connsiteY6994" fmla="*/ 118941 h 5893281"/>
                <a:gd name="connsiteX6995" fmla="*/ 6104000 w 10035679"/>
                <a:gd name="connsiteY6995" fmla="*/ 118941 h 5893281"/>
                <a:gd name="connsiteX6996" fmla="*/ 6104000 w 10035679"/>
                <a:gd name="connsiteY6996" fmla="*/ 120751 h 5893281"/>
                <a:gd name="connsiteX6997" fmla="*/ 6110039 w 10035679"/>
                <a:gd name="connsiteY6997" fmla="*/ 124977 h 5893281"/>
                <a:gd name="connsiteX6998" fmla="*/ 6114265 w 10035679"/>
                <a:gd name="connsiteY6998" fmla="*/ 114714 h 5893281"/>
                <a:gd name="connsiteX6999" fmla="*/ 6118491 w 10035679"/>
                <a:gd name="connsiteY6999" fmla="*/ 106260 h 5893281"/>
                <a:gd name="connsiteX7000" fmla="*/ 6120301 w 10035679"/>
                <a:gd name="connsiteY7000" fmla="*/ 100224 h 5893281"/>
                <a:gd name="connsiteX7001" fmla="*/ 6128151 w 10035679"/>
                <a:gd name="connsiteY7001" fmla="*/ 91772 h 5893281"/>
                <a:gd name="connsiteX7002" fmla="*/ 6218715 w 10035679"/>
                <a:gd name="connsiteY7002" fmla="*/ 47093 h 5893281"/>
                <a:gd name="connsiteX7003" fmla="*/ 6219318 w 10035679"/>
                <a:gd name="connsiteY7003" fmla="*/ 47093 h 5893281"/>
                <a:gd name="connsiteX7004" fmla="*/ 6227167 w 10035679"/>
                <a:gd name="connsiteY7004" fmla="*/ 48904 h 5893281"/>
                <a:gd name="connsiteX7005" fmla="*/ 6228978 w 10035679"/>
                <a:gd name="connsiteY7005" fmla="*/ 48904 h 5893281"/>
                <a:gd name="connsiteX7006" fmla="*/ 6233206 w 10035679"/>
                <a:gd name="connsiteY7006" fmla="*/ 53130 h 5893281"/>
                <a:gd name="connsiteX7007" fmla="*/ 6237430 w 10035679"/>
                <a:gd name="connsiteY7007" fmla="*/ 57356 h 5893281"/>
                <a:gd name="connsiteX7008" fmla="*/ 6241658 w 10035679"/>
                <a:gd name="connsiteY7008" fmla="*/ 63395 h 5893281"/>
                <a:gd name="connsiteX7009" fmla="*/ 6247694 w 10035679"/>
                <a:gd name="connsiteY7009" fmla="*/ 75470 h 5893281"/>
                <a:gd name="connsiteX7010" fmla="*/ 6255544 w 10035679"/>
                <a:gd name="connsiteY7010" fmla="*/ 85733 h 5893281"/>
                <a:gd name="connsiteX7011" fmla="*/ 6257354 w 10035679"/>
                <a:gd name="connsiteY7011" fmla="*/ 100224 h 5893281"/>
                <a:gd name="connsiteX7012" fmla="*/ 6241053 w 10035679"/>
                <a:gd name="connsiteY7012" fmla="*/ 100224 h 5893281"/>
                <a:gd name="connsiteX7013" fmla="*/ 6241053 w 10035679"/>
                <a:gd name="connsiteY7013" fmla="*/ 91772 h 5893281"/>
                <a:gd name="connsiteX7014" fmla="*/ 6233206 w 10035679"/>
                <a:gd name="connsiteY7014" fmla="*/ 85733 h 5893281"/>
                <a:gd name="connsiteX7015" fmla="*/ 6227167 w 10035679"/>
                <a:gd name="connsiteY7015" fmla="*/ 77281 h 5893281"/>
                <a:gd name="connsiteX7016" fmla="*/ 6222941 w 10035679"/>
                <a:gd name="connsiteY7016" fmla="*/ 71244 h 5893281"/>
                <a:gd name="connsiteX7017" fmla="*/ 6218715 w 10035679"/>
                <a:gd name="connsiteY7017" fmla="*/ 60979 h 5893281"/>
                <a:gd name="connsiteX7018" fmla="*/ 3775927 w 10035679"/>
                <a:gd name="connsiteY7018" fmla="*/ 39244 h 5893281"/>
                <a:gd name="connsiteX7019" fmla="*/ 3824832 w 10035679"/>
                <a:gd name="connsiteY7019" fmla="*/ 39244 h 5893281"/>
                <a:gd name="connsiteX7020" fmla="*/ 3875549 w 10035679"/>
                <a:gd name="connsiteY7020" fmla="*/ 47696 h 5893281"/>
                <a:gd name="connsiteX7021" fmla="*/ 3920226 w 10035679"/>
                <a:gd name="connsiteY7021" fmla="*/ 53735 h 5893281"/>
                <a:gd name="connsiteX7022" fmla="*/ 3960678 w 10035679"/>
                <a:gd name="connsiteY7022" fmla="*/ 63998 h 5893281"/>
                <a:gd name="connsiteX7023" fmla="*/ 4019242 w 10035679"/>
                <a:gd name="connsiteY7023" fmla="*/ 53735 h 5893281"/>
                <a:gd name="connsiteX7024" fmla="*/ 4027093 w 10035679"/>
                <a:gd name="connsiteY7024" fmla="*/ 62187 h 5893281"/>
                <a:gd name="connsiteX7025" fmla="*/ 4033129 w 10035679"/>
                <a:gd name="connsiteY7025" fmla="*/ 63998 h 5893281"/>
                <a:gd name="connsiteX7026" fmla="*/ 4040978 w 10035679"/>
                <a:gd name="connsiteY7026" fmla="*/ 76073 h 5893281"/>
                <a:gd name="connsiteX7027" fmla="*/ 4045205 w 10035679"/>
                <a:gd name="connsiteY7027" fmla="*/ 82112 h 5893281"/>
                <a:gd name="connsiteX7028" fmla="*/ 4051241 w 10035679"/>
                <a:gd name="connsiteY7028" fmla="*/ 86338 h 5893281"/>
                <a:gd name="connsiteX7029" fmla="*/ 4085657 w 10035679"/>
                <a:gd name="connsiteY7029" fmla="*/ 100827 h 5893281"/>
                <a:gd name="connsiteX7030" fmla="*/ 4126109 w 10035679"/>
                <a:gd name="connsiteY7030" fmla="*/ 111091 h 5893281"/>
                <a:gd name="connsiteX7031" fmla="*/ 4160523 w 10035679"/>
                <a:gd name="connsiteY7031" fmla="*/ 119543 h 5893281"/>
                <a:gd name="connsiteX7032" fmla="*/ 4160523 w 10035679"/>
                <a:gd name="connsiteY7032" fmla="*/ 134034 h 5893281"/>
                <a:gd name="connsiteX7033" fmla="*/ 4103770 w 10035679"/>
                <a:gd name="connsiteY7033" fmla="*/ 134034 h 5893281"/>
                <a:gd name="connsiteX7034" fmla="*/ 4079618 w 10035679"/>
                <a:gd name="connsiteY7034" fmla="*/ 121959 h 5893281"/>
                <a:gd name="connsiteX7035" fmla="*/ 4051241 w 10035679"/>
                <a:gd name="connsiteY7035" fmla="*/ 121959 h 5893281"/>
                <a:gd name="connsiteX7036" fmla="*/ 4018639 w 10035679"/>
                <a:gd name="connsiteY7036" fmla="*/ 126185 h 5893281"/>
                <a:gd name="connsiteX7037" fmla="*/ 3988451 w 10035679"/>
                <a:gd name="connsiteY7037" fmla="*/ 134637 h 5893281"/>
                <a:gd name="connsiteX7038" fmla="*/ 3988451 w 10035679"/>
                <a:gd name="connsiteY7038" fmla="*/ 150938 h 5893281"/>
                <a:gd name="connsiteX7039" fmla="*/ 4027093 w 10035679"/>
                <a:gd name="connsiteY7039" fmla="*/ 150938 h 5893281"/>
                <a:gd name="connsiteX7040" fmla="*/ 4055469 w 10035679"/>
                <a:gd name="connsiteY7040" fmla="*/ 144902 h 5893281"/>
                <a:gd name="connsiteX7041" fmla="*/ 4089883 w 10035679"/>
                <a:gd name="connsiteY7041" fmla="*/ 140676 h 5893281"/>
                <a:gd name="connsiteX7042" fmla="*/ 4132751 w 10035679"/>
                <a:gd name="connsiteY7042" fmla="*/ 140676 h 5893281"/>
                <a:gd name="connsiteX7043" fmla="*/ 4175617 w 10035679"/>
                <a:gd name="connsiteY7043" fmla="*/ 140676 h 5893281"/>
                <a:gd name="connsiteX7044" fmla="*/ 4208219 w 10035679"/>
                <a:gd name="connsiteY7044" fmla="*/ 140676 h 5893281"/>
                <a:gd name="connsiteX7045" fmla="*/ 4236595 w 10035679"/>
                <a:gd name="connsiteY7045" fmla="*/ 169655 h 5893281"/>
                <a:gd name="connsiteX7046" fmla="*/ 4271010 w 10035679"/>
                <a:gd name="connsiteY7046" fmla="*/ 190183 h 5893281"/>
                <a:gd name="connsiteX7047" fmla="*/ 4260746 w 10035679"/>
                <a:gd name="connsiteY7047" fmla="*/ 212523 h 5893281"/>
                <a:gd name="connsiteX7048" fmla="*/ 4240220 w 10035679"/>
                <a:gd name="connsiteY7048" fmla="*/ 227014 h 5893281"/>
                <a:gd name="connsiteX7049" fmla="*/ 4222107 w 10035679"/>
                <a:gd name="connsiteY7049" fmla="*/ 237276 h 5893281"/>
                <a:gd name="connsiteX7050" fmla="*/ 4197957 w 10035679"/>
                <a:gd name="connsiteY7050" fmla="*/ 245728 h 5893281"/>
                <a:gd name="connsiteX7051" fmla="*/ 4161127 w 10035679"/>
                <a:gd name="connsiteY7051" fmla="*/ 245728 h 5893281"/>
                <a:gd name="connsiteX7052" fmla="*/ 4128522 w 10035679"/>
                <a:gd name="connsiteY7052" fmla="*/ 255993 h 5893281"/>
                <a:gd name="connsiteX7053" fmla="*/ 4094109 w 10035679"/>
                <a:gd name="connsiteY7053" fmla="*/ 255993 h 5893281"/>
                <a:gd name="connsiteX7054" fmla="*/ 4055469 w 10035679"/>
                <a:gd name="connsiteY7054" fmla="*/ 251767 h 5893281"/>
                <a:gd name="connsiteX7055" fmla="*/ 4018639 w 10035679"/>
                <a:gd name="connsiteY7055" fmla="*/ 247541 h 5893281"/>
                <a:gd name="connsiteX7056" fmla="*/ 3984827 w 10035679"/>
                <a:gd name="connsiteY7056" fmla="*/ 247541 h 5893281"/>
                <a:gd name="connsiteX7057" fmla="*/ 3956450 w 10035679"/>
                <a:gd name="connsiteY7057" fmla="*/ 255993 h 5893281"/>
                <a:gd name="connsiteX7058" fmla="*/ 3934111 w 10035679"/>
                <a:gd name="connsiteY7058" fmla="*/ 276521 h 5893281"/>
                <a:gd name="connsiteX7059" fmla="*/ 4019242 w 10035679"/>
                <a:gd name="connsiteY7059" fmla="*/ 276521 h 5893281"/>
                <a:gd name="connsiteX7060" fmla="*/ 4045808 w 10035679"/>
                <a:gd name="connsiteY7060" fmla="*/ 270484 h 5893281"/>
                <a:gd name="connsiteX7061" fmla="*/ 4075997 w 10035679"/>
                <a:gd name="connsiteY7061" fmla="*/ 266258 h 5893281"/>
                <a:gd name="connsiteX7062" fmla="*/ 4112826 w 10035679"/>
                <a:gd name="connsiteY7062" fmla="*/ 270484 h 5893281"/>
                <a:gd name="connsiteX7063" fmla="*/ 4136976 w 10035679"/>
                <a:gd name="connsiteY7063" fmla="*/ 276521 h 5893281"/>
                <a:gd name="connsiteX7064" fmla="*/ 4143014 w 10035679"/>
                <a:gd name="connsiteY7064" fmla="*/ 303087 h 5893281"/>
                <a:gd name="connsiteX7065" fmla="*/ 4155088 w 10035679"/>
                <a:gd name="connsiteY7065" fmla="*/ 298861 h 5893281"/>
                <a:gd name="connsiteX7066" fmla="*/ 4171390 w 10035679"/>
                <a:gd name="connsiteY7066" fmla="*/ 288596 h 5893281"/>
                <a:gd name="connsiteX7067" fmla="*/ 4193731 w 10035679"/>
                <a:gd name="connsiteY7067" fmla="*/ 280144 h 5893281"/>
                <a:gd name="connsiteX7068" fmla="*/ 4214258 w 10035679"/>
                <a:gd name="connsiteY7068" fmla="*/ 275918 h 5893281"/>
                <a:gd name="connsiteX7069" fmla="*/ 4218483 w 10035679"/>
                <a:gd name="connsiteY7069" fmla="*/ 287993 h 5893281"/>
                <a:gd name="connsiteX7070" fmla="*/ 4222709 w 10035679"/>
                <a:gd name="connsiteY7070" fmla="*/ 294030 h 5893281"/>
                <a:gd name="connsiteX7071" fmla="*/ 4226936 w 10035679"/>
                <a:gd name="connsiteY7071" fmla="*/ 298256 h 5893281"/>
                <a:gd name="connsiteX7072" fmla="*/ 4232974 w 10035679"/>
                <a:gd name="connsiteY7072" fmla="*/ 302482 h 5893281"/>
                <a:gd name="connsiteX7073" fmla="*/ 4240821 w 10035679"/>
                <a:gd name="connsiteY7073" fmla="*/ 308521 h 5893281"/>
                <a:gd name="connsiteX7074" fmla="*/ 4208219 w 10035679"/>
                <a:gd name="connsiteY7074" fmla="*/ 369500 h 5893281"/>
                <a:gd name="connsiteX7075" fmla="*/ 4222709 w 10035679"/>
                <a:gd name="connsiteY7075" fmla="*/ 369500 h 5893281"/>
                <a:gd name="connsiteX7076" fmla="*/ 4246860 w 10035679"/>
                <a:gd name="connsiteY7076" fmla="*/ 355009 h 5893281"/>
                <a:gd name="connsiteX7077" fmla="*/ 4279463 w 10035679"/>
                <a:gd name="connsiteY7077" fmla="*/ 336292 h 5893281"/>
                <a:gd name="connsiteX7078" fmla="*/ 4318102 w 10035679"/>
                <a:gd name="connsiteY7078" fmla="*/ 321804 h 5893281"/>
                <a:gd name="connsiteX7079" fmla="*/ 4360969 w 10035679"/>
                <a:gd name="connsiteY7079" fmla="*/ 307313 h 5893281"/>
                <a:gd name="connsiteX7080" fmla="*/ 4407458 w 10035679"/>
                <a:gd name="connsiteY7080" fmla="*/ 297048 h 5893281"/>
                <a:gd name="connsiteX7081" fmla="*/ 4447909 w 10035679"/>
                <a:gd name="connsiteY7081" fmla="*/ 297048 h 5893281"/>
                <a:gd name="connsiteX7082" fmla="*/ 4488361 w 10035679"/>
                <a:gd name="connsiteY7082" fmla="*/ 301274 h 5893281"/>
                <a:gd name="connsiteX7083" fmla="*/ 4516736 w 10035679"/>
                <a:gd name="connsiteY7083" fmla="*/ 317576 h 5893281"/>
                <a:gd name="connsiteX7084" fmla="*/ 4533038 w 10035679"/>
                <a:gd name="connsiteY7084" fmla="*/ 346557 h 5893281"/>
                <a:gd name="connsiteX7085" fmla="*/ 4545113 w 10035679"/>
                <a:gd name="connsiteY7085" fmla="*/ 346557 h 5893281"/>
                <a:gd name="connsiteX7086" fmla="*/ 4545113 w 10035679"/>
                <a:gd name="connsiteY7086" fmla="*/ 350783 h 5893281"/>
                <a:gd name="connsiteX7087" fmla="*/ 4540886 w 10035679"/>
                <a:gd name="connsiteY7087" fmla="*/ 355009 h 5893281"/>
                <a:gd name="connsiteX7088" fmla="*/ 4536661 w 10035679"/>
                <a:gd name="connsiteY7088" fmla="*/ 355009 h 5893281"/>
                <a:gd name="connsiteX7089" fmla="*/ 4532435 w 10035679"/>
                <a:gd name="connsiteY7089" fmla="*/ 355009 h 5893281"/>
                <a:gd name="connsiteX7090" fmla="*/ 4526396 w 10035679"/>
                <a:gd name="connsiteY7090" fmla="*/ 361048 h 5893281"/>
                <a:gd name="connsiteX7091" fmla="*/ 4516134 w 10035679"/>
                <a:gd name="connsiteY7091" fmla="*/ 365274 h 5893281"/>
                <a:gd name="connsiteX7092" fmla="*/ 4504061 w 10035679"/>
                <a:gd name="connsiteY7092" fmla="*/ 369500 h 5893281"/>
                <a:gd name="connsiteX7093" fmla="*/ 4489570 w 10035679"/>
                <a:gd name="connsiteY7093" fmla="*/ 373726 h 5893281"/>
                <a:gd name="connsiteX7094" fmla="*/ 4479305 w 10035679"/>
                <a:gd name="connsiteY7094" fmla="*/ 375537 h 5893281"/>
                <a:gd name="connsiteX7095" fmla="*/ 4455155 w 10035679"/>
                <a:gd name="connsiteY7095" fmla="*/ 414781 h 5893281"/>
                <a:gd name="connsiteX7096" fmla="*/ 4408666 w 10035679"/>
                <a:gd name="connsiteY7096" fmla="*/ 443763 h 5893281"/>
                <a:gd name="connsiteX7097" fmla="*/ 4356141 w 10035679"/>
                <a:gd name="connsiteY7097" fmla="*/ 462478 h 5893281"/>
                <a:gd name="connsiteX7098" fmla="*/ 4293349 w 10035679"/>
                <a:gd name="connsiteY7098" fmla="*/ 472742 h 5893281"/>
                <a:gd name="connsiteX7099" fmla="*/ 4293349 w 10035679"/>
                <a:gd name="connsiteY7099" fmla="*/ 484818 h 5893281"/>
                <a:gd name="connsiteX7100" fmla="*/ 4293349 w 10035679"/>
                <a:gd name="connsiteY7100" fmla="*/ 490854 h 5893281"/>
                <a:gd name="connsiteX7101" fmla="*/ 4293349 w 10035679"/>
                <a:gd name="connsiteY7101" fmla="*/ 495082 h 5893281"/>
                <a:gd name="connsiteX7102" fmla="*/ 4289123 w 10035679"/>
                <a:gd name="connsiteY7102" fmla="*/ 499308 h 5893281"/>
                <a:gd name="connsiteX7103" fmla="*/ 4293349 w 10035679"/>
                <a:gd name="connsiteY7103" fmla="*/ 501119 h 5893281"/>
                <a:gd name="connsiteX7104" fmla="*/ 4293349 w 10035679"/>
                <a:gd name="connsiteY7104" fmla="*/ 505345 h 5893281"/>
                <a:gd name="connsiteX7105" fmla="*/ 4299388 w 10035679"/>
                <a:gd name="connsiteY7105" fmla="*/ 513797 h 5893281"/>
                <a:gd name="connsiteX7106" fmla="*/ 4309651 w 10035679"/>
                <a:gd name="connsiteY7106" fmla="*/ 519836 h 5893281"/>
                <a:gd name="connsiteX7107" fmla="*/ 4317500 w 10035679"/>
                <a:gd name="connsiteY7107" fmla="*/ 524062 h 5893281"/>
                <a:gd name="connsiteX7108" fmla="*/ 4323536 w 10035679"/>
                <a:gd name="connsiteY7108" fmla="*/ 530099 h 5893281"/>
                <a:gd name="connsiteX7109" fmla="*/ 4331384 w 10035679"/>
                <a:gd name="connsiteY7109" fmla="*/ 534327 h 5893281"/>
                <a:gd name="connsiteX7110" fmla="*/ 4337423 w 10035679"/>
                <a:gd name="connsiteY7110" fmla="*/ 544589 h 5893281"/>
                <a:gd name="connsiteX7111" fmla="*/ 4331384 w 10035679"/>
                <a:gd name="connsiteY7111" fmla="*/ 559080 h 5893281"/>
                <a:gd name="connsiteX7112" fmla="*/ 4323536 w 10035679"/>
                <a:gd name="connsiteY7112" fmla="*/ 591683 h 5893281"/>
                <a:gd name="connsiteX7113" fmla="*/ 4317500 w 10035679"/>
                <a:gd name="connsiteY7113" fmla="*/ 630927 h 5893281"/>
                <a:gd name="connsiteX7114" fmla="*/ 4309651 w 10035679"/>
                <a:gd name="connsiteY7114" fmla="*/ 670172 h 5893281"/>
                <a:gd name="connsiteX7115" fmla="*/ 4309651 w 10035679"/>
                <a:gd name="connsiteY7115" fmla="*/ 702774 h 5893281"/>
                <a:gd name="connsiteX7116" fmla="*/ 4317500 w 10035679"/>
                <a:gd name="connsiteY7116" fmla="*/ 698548 h 5893281"/>
                <a:gd name="connsiteX7117" fmla="*/ 4323536 w 10035679"/>
                <a:gd name="connsiteY7117" fmla="*/ 698548 h 5893281"/>
                <a:gd name="connsiteX7118" fmla="*/ 4327764 w 10035679"/>
                <a:gd name="connsiteY7118" fmla="*/ 698548 h 5893281"/>
                <a:gd name="connsiteX7119" fmla="*/ 4335612 w 10035679"/>
                <a:gd name="connsiteY7119" fmla="*/ 698548 h 5893281"/>
                <a:gd name="connsiteX7120" fmla="*/ 4337423 w 10035679"/>
                <a:gd name="connsiteY7120" fmla="*/ 698548 h 5893281"/>
                <a:gd name="connsiteX7121" fmla="*/ 4349498 w 10035679"/>
                <a:gd name="connsiteY7121" fmla="*/ 702774 h 5893281"/>
                <a:gd name="connsiteX7122" fmla="*/ 4345274 w 10035679"/>
                <a:gd name="connsiteY7122" fmla="*/ 713037 h 5893281"/>
                <a:gd name="connsiteX7123" fmla="*/ 4345274 w 10035679"/>
                <a:gd name="connsiteY7123" fmla="*/ 717265 h 5893281"/>
                <a:gd name="connsiteX7124" fmla="*/ 4345274 w 10035679"/>
                <a:gd name="connsiteY7124" fmla="*/ 725717 h 5893281"/>
                <a:gd name="connsiteX7125" fmla="*/ 4345274 w 10035679"/>
                <a:gd name="connsiteY7125" fmla="*/ 727528 h 5893281"/>
                <a:gd name="connsiteX7126" fmla="*/ 4345274 w 10035679"/>
                <a:gd name="connsiteY7126" fmla="*/ 735980 h 5893281"/>
                <a:gd name="connsiteX7127" fmla="*/ 4349498 w 10035679"/>
                <a:gd name="connsiteY7127" fmla="*/ 750471 h 5893281"/>
                <a:gd name="connsiteX7128" fmla="*/ 4337423 w 10035679"/>
                <a:gd name="connsiteY7128" fmla="*/ 750471 h 5893281"/>
                <a:gd name="connsiteX7129" fmla="*/ 4337423 w 10035679"/>
                <a:gd name="connsiteY7129" fmla="*/ 756509 h 5893281"/>
                <a:gd name="connsiteX7130" fmla="*/ 4331384 w 10035679"/>
                <a:gd name="connsiteY7130" fmla="*/ 754697 h 5893281"/>
                <a:gd name="connsiteX7131" fmla="*/ 4323536 w 10035679"/>
                <a:gd name="connsiteY7131" fmla="*/ 746245 h 5893281"/>
                <a:gd name="connsiteX7132" fmla="*/ 4321726 w 10035679"/>
                <a:gd name="connsiteY7132" fmla="*/ 742019 h 5893281"/>
                <a:gd name="connsiteX7133" fmla="*/ 4313876 w 10035679"/>
                <a:gd name="connsiteY7133" fmla="*/ 740208 h 5893281"/>
                <a:gd name="connsiteX7134" fmla="*/ 4307839 w 10035679"/>
                <a:gd name="connsiteY7134" fmla="*/ 735980 h 5893281"/>
                <a:gd name="connsiteX7135" fmla="*/ 4293349 w 10035679"/>
                <a:gd name="connsiteY7135" fmla="*/ 735980 h 5893281"/>
                <a:gd name="connsiteX7136" fmla="*/ 4285500 w 10035679"/>
                <a:gd name="connsiteY7136" fmla="*/ 740208 h 5893281"/>
                <a:gd name="connsiteX7137" fmla="*/ 4279463 w 10035679"/>
                <a:gd name="connsiteY7137" fmla="*/ 742019 h 5893281"/>
                <a:gd name="connsiteX7138" fmla="*/ 4271614 w 10035679"/>
                <a:gd name="connsiteY7138" fmla="*/ 746245 h 5893281"/>
                <a:gd name="connsiteX7139" fmla="*/ 4267388 w 10035679"/>
                <a:gd name="connsiteY7139" fmla="*/ 750471 h 5893281"/>
                <a:gd name="connsiteX7140" fmla="*/ 4261349 w 10035679"/>
                <a:gd name="connsiteY7140" fmla="*/ 754697 h 5893281"/>
                <a:gd name="connsiteX7141" fmla="*/ 4257124 w 10035679"/>
                <a:gd name="connsiteY7141" fmla="*/ 760736 h 5893281"/>
                <a:gd name="connsiteX7142" fmla="*/ 4252897 w 10035679"/>
                <a:gd name="connsiteY7142" fmla="*/ 775224 h 5893281"/>
                <a:gd name="connsiteX7143" fmla="*/ 4299388 w 10035679"/>
                <a:gd name="connsiteY7143" fmla="*/ 789715 h 5893281"/>
                <a:gd name="connsiteX7144" fmla="*/ 4309651 w 10035679"/>
                <a:gd name="connsiteY7144" fmla="*/ 853110 h 5893281"/>
                <a:gd name="connsiteX7145" fmla="*/ 4299388 w 10035679"/>
                <a:gd name="connsiteY7145" fmla="*/ 853110 h 5893281"/>
                <a:gd name="connsiteX7146" fmla="*/ 4293349 w 10035679"/>
                <a:gd name="connsiteY7146" fmla="*/ 853110 h 5893281"/>
                <a:gd name="connsiteX7147" fmla="*/ 4285500 w 10035679"/>
                <a:gd name="connsiteY7147" fmla="*/ 857336 h 5893281"/>
                <a:gd name="connsiteX7148" fmla="*/ 4279463 w 10035679"/>
                <a:gd name="connsiteY7148" fmla="*/ 861562 h 5893281"/>
                <a:gd name="connsiteX7149" fmla="*/ 4279463 w 10035679"/>
                <a:gd name="connsiteY7149" fmla="*/ 876053 h 5893281"/>
                <a:gd name="connsiteX7150" fmla="*/ 4295764 w 10035679"/>
                <a:gd name="connsiteY7150" fmla="*/ 886316 h 5893281"/>
                <a:gd name="connsiteX7151" fmla="*/ 4307839 w 10035679"/>
                <a:gd name="connsiteY7151" fmla="*/ 900807 h 5893281"/>
                <a:gd name="connsiteX7152" fmla="*/ 4313876 w 10035679"/>
                <a:gd name="connsiteY7152" fmla="*/ 919524 h 5893281"/>
                <a:gd name="connsiteX7153" fmla="*/ 4318102 w 10035679"/>
                <a:gd name="connsiteY7153" fmla="*/ 948503 h 5893281"/>
                <a:gd name="connsiteX7154" fmla="*/ 4299991 w 10035679"/>
                <a:gd name="connsiteY7154" fmla="*/ 948503 h 5893281"/>
                <a:gd name="connsiteX7155" fmla="*/ 4295764 w 10035679"/>
                <a:gd name="connsiteY7155" fmla="*/ 948503 h 5893281"/>
                <a:gd name="connsiteX7156" fmla="*/ 4285500 w 10035679"/>
                <a:gd name="connsiteY7156" fmla="*/ 944277 h 5893281"/>
                <a:gd name="connsiteX7157" fmla="*/ 4279463 w 10035679"/>
                <a:gd name="connsiteY7157" fmla="*/ 948503 h 5893281"/>
                <a:gd name="connsiteX7158" fmla="*/ 4267388 w 10035679"/>
                <a:gd name="connsiteY7158" fmla="*/ 948503 h 5893281"/>
                <a:gd name="connsiteX7159" fmla="*/ 4261349 w 10035679"/>
                <a:gd name="connsiteY7159" fmla="*/ 954542 h 5893281"/>
                <a:gd name="connsiteX7160" fmla="*/ 4253502 w 10035679"/>
                <a:gd name="connsiteY7160" fmla="*/ 962994 h 5893281"/>
                <a:gd name="connsiteX7161" fmla="*/ 4265577 w 10035679"/>
                <a:gd name="connsiteY7161" fmla="*/ 969033 h 5893281"/>
                <a:gd name="connsiteX7162" fmla="*/ 4271614 w 10035679"/>
                <a:gd name="connsiteY7162" fmla="*/ 973259 h 5893281"/>
                <a:gd name="connsiteX7163" fmla="*/ 4275840 w 10035679"/>
                <a:gd name="connsiteY7163" fmla="*/ 977485 h 5893281"/>
                <a:gd name="connsiteX7164" fmla="*/ 4280067 w 10035679"/>
                <a:gd name="connsiteY7164" fmla="*/ 979296 h 5893281"/>
                <a:gd name="connsiteX7165" fmla="*/ 4281878 w 10035679"/>
                <a:gd name="connsiteY7165" fmla="*/ 991371 h 5893281"/>
                <a:gd name="connsiteX7166" fmla="*/ 4286105 w 10035679"/>
                <a:gd name="connsiteY7166" fmla="*/ 1001635 h 5893281"/>
                <a:gd name="connsiteX7167" fmla="*/ 4281878 w 10035679"/>
                <a:gd name="connsiteY7167" fmla="*/ 1005862 h 5893281"/>
                <a:gd name="connsiteX7168" fmla="*/ 4281878 w 10035679"/>
                <a:gd name="connsiteY7168" fmla="*/ 1007672 h 5893281"/>
                <a:gd name="connsiteX7169" fmla="*/ 4280067 w 10035679"/>
                <a:gd name="connsiteY7169" fmla="*/ 1011898 h 5893281"/>
                <a:gd name="connsiteX7170" fmla="*/ 4280067 w 10035679"/>
                <a:gd name="connsiteY7170" fmla="*/ 1020351 h 5893281"/>
                <a:gd name="connsiteX7171" fmla="*/ 4250484 w 10035679"/>
                <a:gd name="connsiteY7171" fmla="*/ 1020351 h 5893281"/>
                <a:gd name="connsiteX7172" fmla="*/ 4222107 w 10035679"/>
                <a:gd name="connsiteY7172" fmla="*/ 1026389 h 5893281"/>
                <a:gd name="connsiteX7173" fmla="*/ 4199767 w 10035679"/>
                <a:gd name="connsiteY7173" fmla="*/ 1034841 h 5893281"/>
                <a:gd name="connsiteX7174" fmla="*/ 4207616 w 10035679"/>
                <a:gd name="connsiteY7174" fmla="*/ 1034841 h 5893281"/>
                <a:gd name="connsiteX7175" fmla="*/ 4217879 w 10035679"/>
                <a:gd name="connsiteY7175" fmla="*/ 1040880 h 5893281"/>
                <a:gd name="connsiteX7176" fmla="*/ 4225728 w 10035679"/>
                <a:gd name="connsiteY7176" fmla="*/ 1045106 h 5893281"/>
                <a:gd name="connsiteX7177" fmla="*/ 4231766 w 10035679"/>
                <a:gd name="connsiteY7177" fmla="*/ 1045106 h 5893281"/>
                <a:gd name="connsiteX7178" fmla="*/ 4239616 w 10035679"/>
                <a:gd name="connsiteY7178" fmla="*/ 1049332 h 5893281"/>
                <a:gd name="connsiteX7179" fmla="*/ 4245653 w 10035679"/>
                <a:gd name="connsiteY7179" fmla="*/ 1055369 h 5893281"/>
                <a:gd name="connsiteX7180" fmla="*/ 4251691 w 10035679"/>
                <a:gd name="connsiteY7180" fmla="*/ 1065634 h 5893281"/>
                <a:gd name="connsiteX7181" fmla="*/ 4239616 w 10035679"/>
                <a:gd name="connsiteY7181" fmla="*/ 1084351 h 5893281"/>
                <a:gd name="connsiteX7182" fmla="*/ 4231766 w 10035679"/>
                <a:gd name="connsiteY7182" fmla="*/ 1106691 h 5893281"/>
                <a:gd name="connsiteX7183" fmla="*/ 4221502 w 10035679"/>
                <a:gd name="connsiteY7183" fmla="*/ 1131444 h 5893281"/>
                <a:gd name="connsiteX7184" fmla="*/ 4217276 w 10035679"/>
                <a:gd name="connsiteY7184" fmla="*/ 1121181 h 5893281"/>
                <a:gd name="connsiteX7185" fmla="*/ 4211240 w 10035679"/>
                <a:gd name="connsiteY7185" fmla="*/ 1112729 h 5893281"/>
                <a:gd name="connsiteX7186" fmla="*/ 4207012 w 10035679"/>
                <a:gd name="connsiteY7186" fmla="*/ 1108503 h 5893281"/>
                <a:gd name="connsiteX7187" fmla="*/ 4199164 w 10035679"/>
                <a:gd name="connsiteY7187" fmla="*/ 1108503 h 5893281"/>
                <a:gd name="connsiteX7188" fmla="*/ 4188899 w 10035679"/>
                <a:gd name="connsiteY7188" fmla="*/ 1106691 h 5893281"/>
                <a:gd name="connsiteX7189" fmla="*/ 4174409 w 10035679"/>
                <a:gd name="connsiteY7189" fmla="*/ 1106691 h 5893281"/>
                <a:gd name="connsiteX7190" fmla="*/ 4174409 w 10035679"/>
                <a:gd name="connsiteY7190" fmla="*/ 1112729 h 5893281"/>
                <a:gd name="connsiteX7191" fmla="*/ 4182258 w 10035679"/>
                <a:gd name="connsiteY7191" fmla="*/ 1112729 h 5893281"/>
                <a:gd name="connsiteX7192" fmla="*/ 4206408 w 10035679"/>
                <a:gd name="connsiteY7192" fmla="*/ 1137483 h 5893281"/>
                <a:gd name="connsiteX7193" fmla="*/ 4226936 w 10035679"/>
                <a:gd name="connsiteY7193" fmla="*/ 1166462 h 5893281"/>
                <a:gd name="connsiteX7194" fmla="*/ 4239012 w 10035679"/>
                <a:gd name="connsiteY7194" fmla="*/ 1203293 h 5893281"/>
                <a:gd name="connsiteX7195" fmla="*/ 4245048 w 10035679"/>
                <a:gd name="connsiteY7195" fmla="*/ 1246158 h 5893281"/>
                <a:gd name="connsiteX7196" fmla="*/ 4239012 w 10035679"/>
                <a:gd name="connsiteY7196" fmla="*/ 1246158 h 5893281"/>
                <a:gd name="connsiteX7197" fmla="*/ 4239012 w 10035679"/>
                <a:gd name="connsiteY7197" fmla="*/ 1256424 h 5893281"/>
                <a:gd name="connsiteX7198" fmla="*/ 4182258 w 10035679"/>
                <a:gd name="connsiteY7198" fmla="*/ 1262461 h 5893281"/>
                <a:gd name="connsiteX7199" fmla="*/ 4182258 w 10035679"/>
                <a:gd name="connsiteY7199" fmla="*/ 1223216 h 5893281"/>
                <a:gd name="connsiteX7200" fmla="*/ 4174409 w 10035679"/>
                <a:gd name="connsiteY7200" fmla="*/ 1217180 h 5893281"/>
                <a:gd name="connsiteX7201" fmla="*/ 4168373 w 10035679"/>
                <a:gd name="connsiteY7201" fmla="*/ 1212953 h 5893281"/>
                <a:gd name="connsiteX7202" fmla="*/ 4164145 w 10035679"/>
                <a:gd name="connsiteY7202" fmla="*/ 1208727 h 5893281"/>
                <a:gd name="connsiteX7203" fmla="*/ 4153881 w 10035679"/>
                <a:gd name="connsiteY7203" fmla="*/ 1202687 h 5893281"/>
                <a:gd name="connsiteX7204" fmla="*/ 4141806 w 10035679"/>
                <a:gd name="connsiteY7204" fmla="*/ 1198461 h 5893281"/>
                <a:gd name="connsiteX7205" fmla="*/ 4125504 w 10035679"/>
                <a:gd name="connsiteY7205" fmla="*/ 1208727 h 5893281"/>
                <a:gd name="connsiteX7206" fmla="*/ 4103167 w 10035679"/>
                <a:gd name="connsiteY7206" fmla="*/ 1217180 h 5893281"/>
                <a:gd name="connsiteX7207" fmla="*/ 4079015 w 10035679"/>
                <a:gd name="connsiteY7207" fmla="*/ 1218991 h 5893281"/>
                <a:gd name="connsiteX7208" fmla="*/ 4056675 w 10035679"/>
                <a:gd name="connsiteY7208" fmla="*/ 1227442 h 5893281"/>
                <a:gd name="connsiteX7209" fmla="*/ 4044601 w 10035679"/>
                <a:gd name="connsiteY7209" fmla="*/ 1237705 h 5893281"/>
                <a:gd name="connsiteX7210" fmla="*/ 4056675 w 10035679"/>
                <a:gd name="connsiteY7210" fmla="*/ 1237705 h 5893281"/>
                <a:gd name="connsiteX7211" fmla="*/ 4074789 w 10035679"/>
                <a:gd name="connsiteY7211" fmla="*/ 1237705 h 5893281"/>
                <a:gd name="connsiteX7212" fmla="*/ 4103167 w 10035679"/>
                <a:gd name="connsiteY7212" fmla="*/ 1233480 h 5893281"/>
                <a:gd name="connsiteX7213" fmla="*/ 4135769 w 10035679"/>
                <a:gd name="connsiteY7213" fmla="*/ 1231668 h 5893281"/>
                <a:gd name="connsiteX7214" fmla="*/ 4135769 w 10035679"/>
                <a:gd name="connsiteY7214" fmla="*/ 1246158 h 5893281"/>
                <a:gd name="connsiteX7215" fmla="*/ 4064524 w 10035679"/>
                <a:gd name="connsiteY7215" fmla="*/ 1270914 h 5893281"/>
                <a:gd name="connsiteX7216" fmla="*/ 4064524 w 10035679"/>
                <a:gd name="connsiteY7216" fmla="*/ 1276952 h 5893281"/>
                <a:gd name="connsiteX7217" fmla="*/ 4082638 w 10035679"/>
                <a:gd name="connsiteY7217" fmla="*/ 1276952 h 5893281"/>
                <a:gd name="connsiteX7218" fmla="*/ 4092901 w 10035679"/>
                <a:gd name="connsiteY7218" fmla="*/ 1275142 h 5893281"/>
                <a:gd name="connsiteX7219" fmla="*/ 4107391 w 10035679"/>
                <a:gd name="connsiteY7219" fmla="*/ 1270914 h 5893281"/>
                <a:gd name="connsiteX7220" fmla="*/ 4121882 w 10035679"/>
                <a:gd name="connsiteY7220" fmla="*/ 1266688 h 5893281"/>
                <a:gd name="connsiteX7221" fmla="*/ 4136373 w 10035679"/>
                <a:gd name="connsiteY7221" fmla="*/ 1262461 h 5893281"/>
                <a:gd name="connsiteX7222" fmla="*/ 4140598 w 10035679"/>
                <a:gd name="connsiteY7222" fmla="*/ 1281178 h 5893281"/>
                <a:gd name="connsiteX7223" fmla="*/ 4155088 w 10035679"/>
                <a:gd name="connsiteY7223" fmla="*/ 1289630 h 5893281"/>
                <a:gd name="connsiteX7224" fmla="*/ 4169580 w 10035679"/>
                <a:gd name="connsiteY7224" fmla="*/ 1291443 h 5893281"/>
                <a:gd name="connsiteX7225" fmla="*/ 4193731 w 10035679"/>
                <a:gd name="connsiteY7225" fmla="*/ 1289630 h 5893281"/>
                <a:gd name="connsiteX7226" fmla="*/ 4222107 w 10035679"/>
                <a:gd name="connsiteY7226" fmla="*/ 1289630 h 5893281"/>
                <a:gd name="connsiteX7227" fmla="*/ 4222107 w 10035679"/>
                <a:gd name="connsiteY7227" fmla="*/ 1295668 h 5893281"/>
                <a:gd name="connsiteX7228" fmla="*/ 4214258 w 10035679"/>
                <a:gd name="connsiteY7228" fmla="*/ 1295668 h 5893281"/>
                <a:gd name="connsiteX7229" fmla="*/ 4175617 w 10035679"/>
                <a:gd name="connsiteY7229" fmla="*/ 1332497 h 5893281"/>
                <a:gd name="connsiteX7230" fmla="*/ 4132751 w 10035679"/>
                <a:gd name="connsiteY7230" fmla="*/ 1367515 h 5893281"/>
                <a:gd name="connsiteX7231" fmla="*/ 4089883 w 10035679"/>
                <a:gd name="connsiteY7231" fmla="*/ 1396496 h 5893281"/>
                <a:gd name="connsiteX7232" fmla="*/ 4040978 w 10035679"/>
                <a:gd name="connsiteY7232" fmla="*/ 1421250 h 5893281"/>
                <a:gd name="connsiteX7233" fmla="*/ 3988451 w 10035679"/>
                <a:gd name="connsiteY7233" fmla="*/ 1431515 h 5893281"/>
                <a:gd name="connsiteX7234" fmla="*/ 3927471 w 10035679"/>
                <a:gd name="connsiteY7234" fmla="*/ 1429704 h 5893281"/>
                <a:gd name="connsiteX7235" fmla="*/ 3927471 w 10035679"/>
                <a:gd name="connsiteY7235" fmla="*/ 1439967 h 5893281"/>
                <a:gd name="connsiteX7236" fmla="*/ 3927471 w 10035679"/>
                <a:gd name="connsiteY7236" fmla="*/ 1450231 h 5893281"/>
                <a:gd name="connsiteX7237" fmla="*/ 3923244 w 10035679"/>
                <a:gd name="connsiteY7237" fmla="*/ 1458684 h 5893281"/>
                <a:gd name="connsiteX7238" fmla="*/ 3919019 w 10035679"/>
                <a:gd name="connsiteY7238" fmla="*/ 1460495 h 5893281"/>
                <a:gd name="connsiteX7239" fmla="*/ 3917206 w 10035679"/>
                <a:gd name="connsiteY7239" fmla="*/ 1460495 h 5893281"/>
                <a:gd name="connsiteX7240" fmla="*/ 3912980 w 10035679"/>
                <a:gd name="connsiteY7240" fmla="*/ 1464723 h 5893281"/>
                <a:gd name="connsiteX7241" fmla="*/ 3905130 w 10035679"/>
                <a:gd name="connsiteY7241" fmla="*/ 1468950 h 5893281"/>
                <a:gd name="connsiteX7242" fmla="*/ 3899094 w 10035679"/>
                <a:gd name="connsiteY7242" fmla="*/ 1473176 h 5893281"/>
                <a:gd name="connsiteX7243" fmla="*/ 3894867 w 10035679"/>
                <a:gd name="connsiteY7243" fmla="*/ 1474987 h 5893281"/>
                <a:gd name="connsiteX7244" fmla="*/ 3888828 w 10035679"/>
                <a:gd name="connsiteY7244" fmla="*/ 1483439 h 5893281"/>
                <a:gd name="connsiteX7245" fmla="*/ 3880982 w 10035679"/>
                <a:gd name="connsiteY7245" fmla="*/ 1503968 h 5893281"/>
                <a:gd name="connsiteX7246" fmla="*/ 3876755 w 10035679"/>
                <a:gd name="connsiteY7246" fmla="*/ 1530532 h 5893281"/>
                <a:gd name="connsiteX7247" fmla="*/ 3870718 w 10035679"/>
                <a:gd name="connsiteY7247" fmla="*/ 1546833 h 5893281"/>
                <a:gd name="connsiteX7248" fmla="*/ 3852605 w 10035679"/>
                <a:gd name="connsiteY7248" fmla="*/ 1565549 h 5893281"/>
                <a:gd name="connsiteX7249" fmla="*/ 3822417 w 10035679"/>
                <a:gd name="connsiteY7249" fmla="*/ 1586076 h 5893281"/>
                <a:gd name="connsiteX7250" fmla="*/ 3781966 w 10035679"/>
                <a:gd name="connsiteY7250" fmla="*/ 1604792 h 5893281"/>
                <a:gd name="connsiteX7251" fmla="*/ 3747551 w 10035679"/>
                <a:gd name="connsiteY7251" fmla="*/ 1619283 h 5893281"/>
                <a:gd name="connsiteX7252" fmla="*/ 3714947 w 10035679"/>
                <a:gd name="connsiteY7252" fmla="*/ 1627735 h 5893281"/>
                <a:gd name="connsiteX7253" fmla="*/ 3714947 w 10035679"/>
                <a:gd name="connsiteY7253" fmla="*/ 1619283 h 5893281"/>
                <a:gd name="connsiteX7254" fmla="*/ 3714947 w 10035679"/>
                <a:gd name="connsiteY7254" fmla="*/ 1613244 h 5893281"/>
                <a:gd name="connsiteX7255" fmla="*/ 3710720 w 10035679"/>
                <a:gd name="connsiteY7255" fmla="*/ 1613244 h 5893281"/>
                <a:gd name="connsiteX7256" fmla="*/ 3710720 w 10035679"/>
                <a:gd name="connsiteY7256" fmla="*/ 1609018 h 5893281"/>
                <a:gd name="connsiteX7257" fmla="*/ 3708910 w 10035679"/>
                <a:gd name="connsiteY7257" fmla="*/ 1604792 h 5893281"/>
                <a:gd name="connsiteX7258" fmla="*/ 3704683 w 10035679"/>
                <a:gd name="connsiteY7258" fmla="*/ 1633771 h 5893281"/>
                <a:gd name="connsiteX7259" fmla="*/ 3694419 w 10035679"/>
                <a:gd name="connsiteY7259" fmla="*/ 1658526 h 5893281"/>
                <a:gd name="connsiteX7260" fmla="*/ 3686571 w 10035679"/>
                <a:gd name="connsiteY7260" fmla="*/ 1680864 h 5893281"/>
                <a:gd name="connsiteX7261" fmla="*/ 3676307 w 10035679"/>
                <a:gd name="connsiteY7261" fmla="*/ 1701390 h 5893281"/>
                <a:gd name="connsiteX7262" fmla="*/ 3668458 w 10035679"/>
                <a:gd name="connsiteY7262" fmla="*/ 1730372 h 5893281"/>
                <a:gd name="connsiteX7263" fmla="*/ 3676307 w 10035679"/>
                <a:gd name="connsiteY7263" fmla="*/ 1734597 h 5893281"/>
                <a:gd name="connsiteX7264" fmla="*/ 3676307 w 10035679"/>
                <a:gd name="connsiteY7264" fmla="*/ 1738823 h 5893281"/>
                <a:gd name="connsiteX7265" fmla="*/ 3680533 w 10035679"/>
                <a:gd name="connsiteY7265" fmla="*/ 1738823 h 5893281"/>
                <a:gd name="connsiteX7266" fmla="*/ 3680533 w 10035679"/>
                <a:gd name="connsiteY7266" fmla="*/ 1743049 h 5893281"/>
                <a:gd name="connsiteX7267" fmla="*/ 3676307 w 10035679"/>
                <a:gd name="connsiteY7267" fmla="*/ 1744860 h 5893281"/>
                <a:gd name="connsiteX7268" fmla="*/ 3668458 w 10035679"/>
                <a:gd name="connsiteY7268" fmla="*/ 1753315 h 5893281"/>
                <a:gd name="connsiteX7269" fmla="*/ 3662419 w 10035679"/>
                <a:gd name="connsiteY7269" fmla="*/ 1757540 h 5893281"/>
                <a:gd name="connsiteX7270" fmla="*/ 3656382 w 10035679"/>
                <a:gd name="connsiteY7270" fmla="*/ 1763578 h 5893281"/>
                <a:gd name="connsiteX7271" fmla="*/ 3648533 w 10035679"/>
                <a:gd name="connsiteY7271" fmla="*/ 1767804 h 5893281"/>
                <a:gd name="connsiteX7272" fmla="*/ 3644307 w 10035679"/>
                <a:gd name="connsiteY7272" fmla="*/ 1773843 h 5893281"/>
                <a:gd name="connsiteX7273" fmla="*/ 3638269 w 10035679"/>
                <a:gd name="connsiteY7273" fmla="*/ 1784106 h 5893281"/>
                <a:gd name="connsiteX7274" fmla="*/ 3623778 w 10035679"/>
                <a:gd name="connsiteY7274" fmla="*/ 1825164 h 5893281"/>
                <a:gd name="connsiteX7275" fmla="*/ 3613513 w 10035679"/>
                <a:gd name="connsiteY7275" fmla="*/ 1868031 h 5893281"/>
                <a:gd name="connsiteX7276" fmla="*/ 3609289 w 10035679"/>
                <a:gd name="connsiteY7276" fmla="*/ 1917539 h 5893281"/>
                <a:gd name="connsiteX7277" fmla="*/ 3601439 w 10035679"/>
                <a:gd name="connsiteY7277" fmla="*/ 1964636 h 5893281"/>
                <a:gd name="connsiteX7278" fmla="*/ 3591176 w 10035679"/>
                <a:gd name="connsiteY7278" fmla="*/ 2007498 h 5893281"/>
                <a:gd name="connsiteX7279" fmla="*/ 3585138 w 10035679"/>
                <a:gd name="connsiteY7279" fmla="*/ 2003272 h 5893281"/>
                <a:gd name="connsiteX7280" fmla="*/ 3580912 w 10035679"/>
                <a:gd name="connsiteY7280" fmla="*/ 2003272 h 5893281"/>
                <a:gd name="connsiteX7281" fmla="*/ 3580912 w 10035679"/>
                <a:gd name="connsiteY7281" fmla="*/ 1999046 h 5893281"/>
                <a:gd name="connsiteX7282" fmla="*/ 3576685 w 10035679"/>
                <a:gd name="connsiteY7282" fmla="*/ 1999046 h 5893281"/>
                <a:gd name="connsiteX7283" fmla="*/ 3566420 w 10035679"/>
                <a:gd name="connsiteY7283" fmla="*/ 1993009 h 5893281"/>
                <a:gd name="connsiteX7284" fmla="*/ 3548308 w 10035679"/>
                <a:gd name="connsiteY7284" fmla="*/ 1978517 h 5893281"/>
                <a:gd name="connsiteX7285" fmla="*/ 3519931 w 10035679"/>
                <a:gd name="connsiteY7285" fmla="*/ 1956180 h 5893281"/>
                <a:gd name="connsiteX7286" fmla="*/ 3487328 w 10035679"/>
                <a:gd name="connsiteY7286" fmla="*/ 1937464 h 5893281"/>
                <a:gd name="connsiteX7287" fmla="*/ 3457141 w 10035679"/>
                <a:gd name="connsiteY7287" fmla="*/ 1916935 h 5893281"/>
                <a:gd name="connsiteX7288" fmla="*/ 3432990 w 10035679"/>
                <a:gd name="connsiteY7288" fmla="*/ 1898220 h 5893281"/>
                <a:gd name="connsiteX7289" fmla="*/ 3410651 w 10035679"/>
                <a:gd name="connsiteY7289" fmla="*/ 1887956 h 5893281"/>
                <a:gd name="connsiteX7290" fmla="*/ 3404613 w 10035679"/>
                <a:gd name="connsiteY7290" fmla="*/ 1883729 h 5893281"/>
                <a:gd name="connsiteX7291" fmla="*/ 3396762 w 10035679"/>
                <a:gd name="connsiteY7291" fmla="*/ 1805842 h 5893281"/>
                <a:gd name="connsiteX7292" fmla="*/ 3392537 w 10035679"/>
                <a:gd name="connsiteY7292" fmla="*/ 1797389 h 5893281"/>
                <a:gd name="connsiteX7293" fmla="*/ 3382275 w 10035679"/>
                <a:gd name="connsiteY7293" fmla="*/ 1791352 h 5893281"/>
                <a:gd name="connsiteX7294" fmla="*/ 3376236 w 10035679"/>
                <a:gd name="connsiteY7294" fmla="*/ 1787126 h 5893281"/>
                <a:gd name="connsiteX7295" fmla="*/ 3364160 w 10035679"/>
                <a:gd name="connsiteY7295" fmla="*/ 1778672 h 5893281"/>
                <a:gd name="connsiteX7296" fmla="*/ 3358123 w 10035679"/>
                <a:gd name="connsiteY7296" fmla="*/ 1772635 h 5893281"/>
                <a:gd name="connsiteX7297" fmla="*/ 3364160 w 10035679"/>
                <a:gd name="connsiteY7297" fmla="*/ 1768409 h 5893281"/>
                <a:gd name="connsiteX7298" fmla="*/ 3364160 w 10035679"/>
                <a:gd name="connsiteY7298" fmla="*/ 1764183 h 5893281"/>
                <a:gd name="connsiteX7299" fmla="*/ 3368386 w 10035679"/>
                <a:gd name="connsiteY7299" fmla="*/ 1762370 h 5893281"/>
                <a:gd name="connsiteX7300" fmla="*/ 3372612 w 10035679"/>
                <a:gd name="connsiteY7300" fmla="*/ 1753917 h 5893281"/>
                <a:gd name="connsiteX7301" fmla="*/ 3376838 w 10035679"/>
                <a:gd name="connsiteY7301" fmla="*/ 1747881 h 5893281"/>
                <a:gd name="connsiteX7302" fmla="*/ 3358726 w 10035679"/>
                <a:gd name="connsiteY7302" fmla="*/ 1747881 h 5893281"/>
                <a:gd name="connsiteX7303" fmla="*/ 3348461 w 10035679"/>
                <a:gd name="connsiteY7303" fmla="*/ 1747881 h 5893281"/>
                <a:gd name="connsiteX7304" fmla="*/ 3340613 w 10035679"/>
                <a:gd name="connsiteY7304" fmla="*/ 1747881 h 5893281"/>
                <a:gd name="connsiteX7305" fmla="*/ 3336389 w 10035679"/>
                <a:gd name="connsiteY7305" fmla="*/ 1743653 h 5893281"/>
                <a:gd name="connsiteX7306" fmla="*/ 3334574 w 10035679"/>
                <a:gd name="connsiteY7306" fmla="*/ 1737616 h 5893281"/>
                <a:gd name="connsiteX7307" fmla="*/ 3326726 w 10035679"/>
                <a:gd name="connsiteY7307" fmla="*/ 1725541 h 5893281"/>
                <a:gd name="connsiteX7308" fmla="*/ 3322500 w 10035679"/>
                <a:gd name="connsiteY7308" fmla="*/ 1719504 h 5893281"/>
                <a:gd name="connsiteX7309" fmla="*/ 3322500 w 10035679"/>
                <a:gd name="connsiteY7309" fmla="*/ 1711050 h 5893281"/>
                <a:gd name="connsiteX7310" fmla="*/ 3322500 w 10035679"/>
                <a:gd name="connsiteY7310" fmla="*/ 1709239 h 5893281"/>
                <a:gd name="connsiteX7311" fmla="*/ 3322500 w 10035679"/>
                <a:gd name="connsiteY7311" fmla="*/ 1700788 h 5893281"/>
                <a:gd name="connsiteX7312" fmla="*/ 3326726 w 10035679"/>
                <a:gd name="connsiteY7312" fmla="*/ 1694749 h 5893281"/>
                <a:gd name="connsiteX7313" fmla="*/ 3326726 w 10035679"/>
                <a:gd name="connsiteY7313" fmla="*/ 1686297 h 5893281"/>
                <a:gd name="connsiteX7314" fmla="*/ 3306198 w 10035679"/>
                <a:gd name="connsiteY7314" fmla="*/ 1686297 h 5893281"/>
                <a:gd name="connsiteX7315" fmla="*/ 3306198 w 10035679"/>
                <a:gd name="connsiteY7315" fmla="*/ 1676035 h 5893281"/>
                <a:gd name="connsiteX7316" fmla="*/ 3308010 w 10035679"/>
                <a:gd name="connsiteY7316" fmla="*/ 1665771 h 5893281"/>
                <a:gd name="connsiteX7317" fmla="*/ 3312237 w 10035679"/>
                <a:gd name="connsiteY7317" fmla="*/ 1661544 h 5893281"/>
                <a:gd name="connsiteX7318" fmla="*/ 3312237 w 10035679"/>
                <a:gd name="connsiteY7318" fmla="*/ 1654300 h 5893281"/>
                <a:gd name="connsiteX7319" fmla="*/ 3316462 w 10035679"/>
                <a:gd name="connsiteY7319" fmla="*/ 1648262 h 5893281"/>
                <a:gd name="connsiteX7320" fmla="*/ 3320689 w 10035679"/>
                <a:gd name="connsiteY7320" fmla="*/ 1637997 h 5893281"/>
                <a:gd name="connsiteX7321" fmla="*/ 3308614 w 10035679"/>
                <a:gd name="connsiteY7321" fmla="*/ 1637997 h 5893281"/>
                <a:gd name="connsiteX7322" fmla="*/ 3296539 w 10035679"/>
                <a:gd name="connsiteY7322" fmla="*/ 1637997 h 5893281"/>
                <a:gd name="connsiteX7323" fmla="*/ 3290501 w 10035679"/>
                <a:gd name="connsiteY7323" fmla="*/ 1633771 h 5893281"/>
                <a:gd name="connsiteX7324" fmla="*/ 3278426 w 10035679"/>
                <a:gd name="connsiteY7324" fmla="*/ 1629545 h 5893281"/>
                <a:gd name="connsiteX7325" fmla="*/ 3276615 w 10035679"/>
                <a:gd name="connsiteY7325" fmla="*/ 1576416 h 5893281"/>
                <a:gd name="connsiteX7326" fmla="*/ 3272387 w 10035679"/>
                <a:gd name="connsiteY7326" fmla="*/ 1526908 h 5893281"/>
                <a:gd name="connsiteX7327" fmla="*/ 3272387 w 10035679"/>
                <a:gd name="connsiteY7327" fmla="*/ 1479818 h 5893281"/>
                <a:gd name="connsiteX7328" fmla="*/ 3286878 w 10035679"/>
                <a:gd name="connsiteY7328" fmla="*/ 1432723 h 5893281"/>
                <a:gd name="connsiteX7329" fmla="*/ 3301369 w 10035679"/>
                <a:gd name="connsiteY7329" fmla="*/ 1412195 h 5893281"/>
                <a:gd name="connsiteX7330" fmla="*/ 3319480 w 10035679"/>
                <a:gd name="connsiteY7330" fmla="*/ 1397704 h 5893281"/>
                <a:gd name="connsiteX7331" fmla="*/ 3333972 w 10035679"/>
                <a:gd name="connsiteY7331" fmla="*/ 1385628 h 5893281"/>
                <a:gd name="connsiteX7332" fmla="*/ 3344235 w 10035679"/>
                <a:gd name="connsiteY7332" fmla="*/ 1369326 h 5893281"/>
                <a:gd name="connsiteX7333" fmla="*/ 3354500 w 10035679"/>
                <a:gd name="connsiteY7333" fmla="*/ 1346987 h 5893281"/>
                <a:gd name="connsiteX7334" fmla="*/ 3358726 w 10035679"/>
                <a:gd name="connsiteY7334" fmla="*/ 1307743 h 5893281"/>
                <a:gd name="connsiteX7335" fmla="*/ 3350876 w 10035679"/>
                <a:gd name="connsiteY7335" fmla="*/ 1307743 h 5893281"/>
                <a:gd name="connsiteX7336" fmla="*/ 3344840 w 10035679"/>
                <a:gd name="connsiteY7336" fmla="*/ 1316195 h 5893281"/>
                <a:gd name="connsiteX7337" fmla="*/ 3336990 w 10035679"/>
                <a:gd name="connsiteY7337" fmla="*/ 1318006 h 5893281"/>
                <a:gd name="connsiteX7338" fmla="*/ 3335180 w 10035679"/>
                <a:gd name="connsiteY7338" fmla="*/ 1318006 h 5893281"/>
                <a:gd name="connsiteX7339" fmla="*/ 3327331 w 10035679"/>
                <a:gd name="connsiteY7339" fmla="*/ 1318006 h 5893281"/>
                <a:gd name="connsiteX7340" fmla="*/ 3321292 w 10035679"/>
                <a:gd name="connsiteY7340" fmla="*/ 1316195 h 5893281"/>
                <a:gd name="connsiteX7341" fmla="*/ 3292916 w 10035679"/>
                <a:gd name="connsiteY7341" fmla="*/ 1307743 h 5893281"/>
                <a:gd name="connsiteX7342" fmla="*/ 3270577 w 10035679"/>
                <a:gd name="connsiteY7342" fmla="*/ 1293253 h 5893281"/>
                <a:gd name="connsiteX7343" fmla="*/ 3256086 w 10035679"/>
                <a:gd name="connsiteY7343" fmla="*/ 1272726 h 5893281"/>
                <a:gd name="connsiteX7344" fmla="*/ 3250049 w 10035679"/>
                <a:gd name="connsiteY7344" fmla="*/ 1235895 h 5893281"/>
                <a:gd name="connsiteX7345" fmla="*/ 3260312 w 10035679"/>
                <a:gd name="connsiteY7345" fmla="*/ 1235895 h 5893281"/>
                <a:gd name="connsiteX7346" fmla="*/ 3260312 w 10035679"/>
                <a:gd name="connsiteY7346" fmla="*/ 1229857 h 5893281"/>
                <a:gd name="connsiteX7347" fmla="*/ 3278426 w 10035679"/>
                <a:gd name="connsiteY7347" fmla="*/ 1240121 h 5893281"/>
                <a:gd name="connsiteX7348" fmla="*/ 3298953 w 10035679"/>
                <a:gd name="connsiteY7348" fmla="*/ 1254611 h 5893281"/>
                <a:gd name="connsiteX7349" fmla="*/ 3317065 w 10035679"/>
                <a:gd name="connsiteY7349" fmla="*/ 1260650 h 5893281"/>
                <a:gd name="connsiteX7350" fmla="*/ 3337594 w 10035679"/>
                <a:gd name="connsiteY7350" fmla="*/ 1260650 h 5893281"/>
                <a:gd name="connsiteX7351" fmla="*/ 3337594 w 10035679"/>
                <a:gd name="connsiteY7351" fmla="*/ 1258839 h 5893281"/>
                <a:gd name="connsiteX7352" fmla="*/ 3341822 w 10035679"/>
                <a:gd name="connsiteY7352" fmla="*/ 1254611 h 5893281"/>
                <a:gd name="connsiteX7353" fmla="*/ 3341822 w 10035679"/>
                <a:gd name="connsiteY7353" fmla="*/ 1249781 h 5893281"/>
                <a:gd name="connsiteX7354" fmla="*/ 3346048 w 10035679"/>
                <a:gd name="connsiteY7354" fmla="*/ 1243743 h 5893281"/>
                <a:gd name="connsiteX7355" fmla="*/ 3307406 w 10035679"/>
                <a:gd name="connsiteY7355" fmla="*/ 1214764 h 5893281"/>
                <a:gd name="connsiteX7356" fmla="*/ 3274802 w 10035679"/>
                <a:gd name="connsiteY7356" fmla="*/ 1173708 h 5893281"/>
                <a:gd name="connsiteX7357" fmla="*/ 3264540 w 10035679"/>
                <a:gd name="connsiteY7357" fmla="*/ 1177935 h 5893281"/>
                <a:gd name="connsiteX7358" fmla="*/ 3256690 w 10035679"/>
                <a:gd name="connsiteY7358" fmla="*/ 1182160 h 5893281"/>
                <a:gd name="connsiteX7359" fmla="*/ 3246426 w 10035679"/>
                <a:gd name="connsiteY7359" fmla="*/ 1186385 h 5893281"/>
                <a:gd name="connsiteX7360" fmla="*/ 3236163 w 10035679"/>
                <a:gd name="connsiteY7360" fmla="*/ 1188196 h 5893281"/>
                <a:gd name="connsiteX7361" fmla="*/ 3228313 w 10035679"/>
                <a:gd name="connsiteY7361" fmla="*/ 1182160 h 5893281"/>
                <a:gd name="connsiteX7362" fmla="*/ 3226504 w 10035679"/>
                <a:gd name="connsiteY7362" fmla="*/ 1177935 h 5893281"/>
                <a:gd name="connsiteX7363" fmla="*/ 3222275 w 10035679"/>
                <a:gd name="connsiteY7363" fmla="*/ 1171895 h 5893281"/>
                <a:gd name="connsiteX7364" fmla="*/ 3218050 w 10035679"/>
                <a:gd name="connsiteY7364" fmla="*/ 1167671 h 5893281"/>
                <a:gd name="connsiteX7365" fmla="*/ 3212013 w 10035679"/>
                <a:gd name="connsiteY7365" fmla="*/ 1157407 h 5893281"/>
                <a:gd name="connsiteX7366" fmla="*/ 3232540 w 10035679"/>
                <a:gd name="connsiteY7366" fmla="*/ 1135067 h 5893281"/>
                <a:gd name="connsiteX7367" fmla="*/ 3236766 w 10035679"/>
                <a:gd name="connsiteY7367" fmla="*/ 1104273 h 5893281"/>
                <a:gd name="connsiteX7368" fmla="*/ 3232540 w 10035679"/>
                <a:gd name="connsiteY7368" fmla="*/ 1063218 h 5893281"/>
                <a:gd name="connsiteX7369" fmla="*/ 3222275 w 10035679"/>
                <a:gd name="connsiteY7369" fmla="*/ 1020351 h 5893281"/>
                <a:gd name="connsiteX7370" fmla="*/ 3204163 w 10035679"/>
                <a:gd name="connsiteY7370" fmla="*/ 975069 h 5893281"/>
                <a:gd name="connsiteX7371" fmla="*/ 3183635 w 10035679"/>
                <a:gd name="connsiteY7371" fmla="*/ 932202 h 5893281"/>
                <a:gd name="connsiteX7372" fmla="*/ 3157069 w 10035679"/>
                <a:gd name="connsiteY7372" fmla="*/ 892957 h 5893281"/>
                <a:gd name="connsiteX7373" fmla="*/ 3136541 w 10035679"/>
                <a:gd name="connsiteY7373" fmla="*/ 856128 h 5893281"/>
                <a:gd name="connsiteX7374" fmla="*/ 3118429 w 10035679"/>
                <a:gd name="connsiteY7374" fmla="*/ 827149 h 5893281"/>
                <a:gd name="connsiteX7375" fmla="*/ 3075561 w 10035679"/>
                <a:gd name="connsiteY7375" fmla="*/ 798167 h 5893281"/>
                <a:gd name="connsiteX7376" fmla="*/ 3026656 w 10035679"/>
                <a:gd name="connsiteY7376" fmla="*/ 787905 h 5893281"/>
                <a:gd name="connsiteX7377" fmla="*/ 2975940 w 10035679"/>
                <a:gd name="connsiteY7377" fmla="*/ 787905 h 5893281"/>
                <a:gd name="connsiteX7378" fmla="*/ 2919187 w 10035679"/>
                <a:gd name="connsiteY7378" fmla="*/ 787905 h 5893281"/>
                <a:gd name="connsiteX7379" fmla="*/ 2864244 w 10035679"/>
                <a:gd name="connsiteY7379" fmla="*/ 792131 h 5893281"/>
                <a:gd name="connsiteX7380" fmla="*/ 2807491 w 10035679"/>
                <a:gd name="connsiteY7380" fmla="*/ 787905 h 5893281"/>
                <a:gd name="connsiteX7381" fmla="*/ 2807491 w 10035679"/>
                <a:gd name="connsiteY7381" fmla="*/ 777640 h 5893281"/>
                <a:gd name="connsiteX7382" fmla="*/ 2807491 w 10035679"/>
                <a:gd name="connsiteY7382" fmla="*/ 769188 h 5893281"/>
                <a:gd name="connsiteX7383" fmla="*/ 2809301 w 10035679"/>
                <a:gd name="connsiteY7383" fmla="*/ 767377 h 5893281"/>
                <a:gd name="connsiteX7384" fmla="*/ 2809301 w 10035679"/>
                <a:gd name="connsiteY7384" fmla="*/ 763151 h 5893281"/>
                <a:gd name="connsiteX7385" fmla="*/ 2809301 w 10035679"/>
                <a:gd name="connsiteY7385" fmla="*/ 758923 h 5893281"/>
                <a:gd name="connsiteX7386" fmla="*/ 2807491 w 10035679"/>
                <a:gd name="connsiteY7386" fmla="*/ 754697 h 5893281"/>
                <a:gd name="connsiteX7387" fmla="*/ 2785152 w 10035679"/>
                <a:gd name="connsiteY7387" fmla="*/ 744434 h 5893281"/>
                <a:gd name="connsiteX7388" fmla="*/ 2764623 w 10035679"/>
                <a:gd name="connsiteY7388" fmla="*/ 738396 h 5893281"/>
                <a:gd name="connsiteX7389" fmla="*/ 2742285 w 10035679"/>
                <a:gd name="connsiteY7389" fmla="*/ 723907 h 5893281"/>
                <a:gd name="connsiteX7390" fmla="*/ 2760396 w 10035679"/>
                <a:gd name="connsiteY7390" fmla="*/ 723907 h 5893281"/>
                <a:gd name="connsiteX7391" fmla="*/ 2780926 w 10035679"/>
                <a:gd name="connsiteY7391" fmla="*/ 715453 h 5893281"/>
                <a:gd name="connsiteX7392" fmla="*/ 2809301 w 10035679"/>
                <a:gd name="connsiteY7392" fmla="*/ 709416 h 5893281"/>
                <a:gd name="connsiteX7393" fmla="*/ 2841906 w 10035679"/>
                <a:gd name="connsiteY7393" fmla="*/ 705190 h 5893281"/>
                <a:gd name="connsiteX7394" fmla="*/ 2866055 w 10035679"/>
                <a:gd name="connsiteY7394" fmla="*/ 696736 h 5893281"/>
                <a:gd name="connsiteX7395" fmla="*/ 2884169 w 10035679"/>
                <a:gd name="connsiteY7395" fmla="*/ 682247 h 5893281"/>
                <a:gd name="connsiteX7396" fmla="*/ 2799038 w 10035679"/>
                <a:gd name="connsiteY7396" fmla="*/ 682247 h 5893281"/>
                <a:gd name="connsiteX7397" fmla="*/ 2778511 w 10035679"/>
                <a:gd name="connsiteY7397" fmla="*/ 676208 h 5893281"/>
                <a:gd name="connsiteX7398" fmla="*/ 2760396 w 10035679"/>
                <a:gd name="connsiteY7398" fmla="*/ 676208 h 5893281"/>
                <a:gd name="connsiteX7399" fmla="*/ 2738059 w 10035679"/>
                <a:gd name="connsiteY7399" fmla="*/ 671982 h 5893281"/>
                <a:gd name="connsiteX7400" fmla="*/ 2721757 w 10035679"/>
                <a:gd name="connsiteY7400" fmla="*/ 667756 h 5893281"/>
                <a:gd name="connsiteX7401" fmla="*/ 2703643 w 10035679"/>
                <a:gd name="connsiteY7401" fmla="*/ 661719 h 5893281"/>
                <a:gd name="connsiteX7402" fmla="*/ 2693380 w 10035679"/>
                <a:gd name="connsiteY7402" fmla="*/ 643003 h 5893281"/>
                <a:gd name="connsiteX7403" fmla="*/ 2689155 w 10035679"/>
                <a:gd name="connsiteY7403" fmla="*/ 614021 h 5893281"/>
                <a:gd name="connsiteX7404" fmla="*/ 2732020 w 10035679"/>
                <a:gd name="connsiteY7404" fmla="*/ 607984 h 5893281"/>
                <a:gd name="connsiteX7405" fmla="*/ 2770662 w 10035679"/>
                <a:gd name="connsiteY7405" fmla="*/ 593494 h 5893281"/>
                <a:gd name="connsiteX7406" fmla="*/ 2803264 w 10035679"/>
                <a:gd name="connsiteY7406" fmla="*/ 579005 h 5893281"/>
                <a:gd name="connsiteX7407" fmla="*/ 2837679 w 10035679"/>
                <a:gd name="connsiteY7407" fmla="*/ 564514 h 5893281"/>
                <a:gd name="connsiteX7408" fmla="*/ 2908923 w 10035679"/>
                <a:gd name="connsiteY7408" fmla="*/ 564514 h 5893281"/>
                <a:gd name="connsiteX7409" fmla="*/ 2937300 w 10035679"/>
                <a:gd name="connsiteY7409" fmla="*/ 470327 h 5893281"/>
                <a:gd name="connsiteX7410" fmla="*/ 2870281 w 10035679"/>
                <a:gd name="connsiteY7410" fmla="*/ 470327 h 5893281"/>
                <a:gd name="connsiteX7411" fmla="*/ 2852169 w 10035679"/>
                <a:gd name="connsiteY7411" fmla="*/ 445573 h 5893281"/>
                <a:gd name="connsiteX7412" fmla="*/ 2874509 w 10035679"/>
                <a:gd name="connsiteY7412" fmla="*/ 431082 h 5893281"/>
                <a:gd name="connsiteX7413" fmla="*/ 2890811 w 10035679"/>
                <a:gd name="connsiteY7413" fmla="*/ 416594 h 5893281"/>
                <a:gd name="connsiteX7414" fmla="*/ 2913149 w 10035679"/>
                <a:gd name="connsiteY7414" fmla="*/ 406329 h 5893281"/>
                <a:gd name="connsiteX7415" fmla="*/ 2937300 w 10035679"/>
                <a:gd name="connsiteY7415" fmla="*/ 397877 h 5893281"/>
                <a:gd name="connsiteX7416" fmla="*/ 2937300 w 10035679"/>
                <a:gd name="connsiteY7416" fmla="*/ 373123 h 5893281"/>
                <a:gd name="connsiteX7417" fmla="*/ 2965677 w 10035679"/>
                <a:gd name="connsiteY7417" fmla="*/ 358633 h 5893281"/>
                <a:gd name="connsiteX7418" fmla="*/ 2980167 w 10035679"/>
                <a:gd name="connsiteY7418" fmla="*/ 342331 h 5893281"/>
                <a:gd name="connsiteX7419" fmla="*/ 2994656 w 10035679"/>
                <a:gd name="connsiteY7419" fmla="*/ 319991 h 5893281"/>
                <a:gd name="connsiteX7420" fmla="*/ 3016996 w 10035679"/>
                <a:gd name="connsiteY7420" fmla="*/ 305502 h 5893281"/>
                <a:gd name="connsiteX7421" fmla="*/ 3041147 w 10035679"/>
                <a:gd name="connsiteY7421" fmla="*/ 295238 h 5893281"/>
                <a:gd name="connsiteX7422" fmla="*/ 3061675 w 10035679"/>
                <a:gd name="connsiteY7422" fmla="*/ 295238 h 5893281"/>
                <a:gd name="connsiteX7423" fmla="*/ 3079788 w 10035679"/>
                <a:gd name="connsiteY7423" fmla="*/ 301274 h 5893281"/>
                <a:gd name="connsiteX7424" fmla="*/ 3103939 w 10035679"/>
                <a:gd name="connsiteY7424" fmla="*/ 299464 h 5893281"/>
                <a:gd name="connsiteX7425" fmla="*/ 3085826 w 10035679"/>
                <a:gd name="connsiteY7425" fmla="*/ 291011 h 5893281"/>
                <a:gd name="connsiteX7426" fmla="*/ 3075561 w 10035679"/>
                <a:gd name="connsiteY7426" fmla="*/ 286785 h 5893281"/>
                <a:gd name="connsiteX7427" fmla="*/ 3065296 w 10035679"/>
                <a:gd name="connsiteY7427" fmla="*/ 284973 h 5893281"/>
                <a:gd name="connsiteX7428" fmla="*/ 3055034 w 10035679"/>
                <a:gd name="connsiteY7428" fmla="*/ 272899 h 5893281"/>
                <a:gd name="connsiteX7429" fmla="*/ 3089447 w 10035679"/>
                <a:gd name="connsiteY7429" fmla="*/ 266861 h 5893281"/>
                <a:gd name="connsiteX7430" fmla="*/ 3122050 w 10035679"/>
                <a:gd name="connsiteY7430" fmla="*/ 256596 h 5893281"/>
                <a:gd name="connsiteX7431" fmla="*/ 3150427 w 10035679"/>
                <a:gd name="connsiteY7431" fmla="*/ 248144 h 5893281"/>
                <a:gd name="connsiteX7432" fmla="*/ 3183030 w 10035679"/>
                <a:gd name="connsiteY7432" fmla="*/ 242107 h 5893281"/>
                <a:gd name="connsiteX7433" fmla="*/ 3184842 w 10035679"/>
                <a:gd name="connsiteY7433" fmla="*/ 256596 h 5893281"/>
                <a:gd name="connsiteX7434" fmla="*/ 3189070 w 10035679"/>
                <a:gd name="connsiteY7434" fmla="*/ 262635 h 5893281"/>
                <a:gd name="connsiteX7435" fmla="*/ 3193296 w 10035679"/>
                <a:gd name="connsiteY7435" fmla="*/ 272899 h 5893281"/>
                <a:gd name="connsiteX7436" fmla="*/ 3197521 w 10035679"/>
                <a:gd name="connsiteY7436" fmla="*/ 281352 h 5893281"/>
                <a:gd name="connsiteX7437" fmla="*/ 3207786 w 10035679"/>
                <a:gd name="connsiteY7437" fmla="*/ 285578 h 5893281"/>
                <a:gd name="connsiteX7438" fmla="*/ 3222275 w 10035679"/>
                <a:gd name="connsiteY7438" fmla="*/ 287388 h 5893281"/>
                <a:gd name="connsiteX7439" fmla="*/ 3222275 w 10035679"/>
                <a:gd name="connsiteY7439" fmla="*/ 277126 h 5893281"/>
                <a:gd name="connsiteX7440" fmla="*/ 3228313 w 10035679"/>
                <a:gd name="connsiteY7440" fmla="*/ 266861 h 5893281"/>
                <a:gd name="connsiteX7441" fmla="*/ 3232540 w 10035679"/>
                <a:gd name="connsiteY7441" fmla="*/ 252370 h 5893281"/>
                <a:gd name="connsiteX7442" fmla="*/ 3236766 w 10035679"/>
                <a:gd name="connsiteY7442" fmla="*/ 242107 h 5893281"/>
                <a:gd name="connsiteX7443" fmla="*/ 3242803 w 10035679"/>
                <a:gd name="connsiteY7443" fmla="*/ 252370 h 5893281"/>
                <a:gd name="connsiteX7444" fmla="*/ 3254878 w 10035679"/>
                <a:gd name="connsiteY7444" fmla="*/ 262635 h 5893281"/>
                <a:gd name="connsiteX7445" fmla="*/ 3260917 w 10035679"/>
                <a:gd name="connsiteY7445" fmla="*/ 271087 h 5893281"/>
                <a:gd name="connsiteX7446" fmla="*/ 3275408 w 10035679"/>
                <a:gd name="connsiteY7446" fmla="*/ 277126 h 5893281"/>
                <a:gd name="connsiteX7447" fmla="*/ 3289896 w 10035679"/>
                <a:gd name="connsiteY7447" fmla="*/ 281352 h 5893281"/>
                <a:gd name="connsiteX7448" fmla="*/ 3282048 w 10035679"/>
                <a:gd name="connsiteY7448" fmla="*/ 234258 h 5893281"/>
                <a:gd name="connsiteX7449" fmla="*/ 3308614 w 10035679"/>
                <a:gd name="connsiteY7449" fmla="*/ 228221 h 5893281"/>
                <a:gd name="connsiteX7450" fmla="*/ 3329141 w 10035679"/>
                <a:gd name="connsiteY7450" fmla="*/ 219767 h 5893281"/>
                <a:gd name="connsiteX7451" fmla="*/ 3361744 w 10035679"/>
                <a:gd name="connsiteY7451" fmla="*/ 228221 h 5893281"/>
                <a:gd name="connsiteX7452" fmla="*/ 3396161 w 10035679"/>
                <a:gd name="connsiteY7452" fmla="*/ 242710 h 5893281"/>
                <a:gd name="connsiteX7453" fmla="*/ 3432990 w 10035679"/>
                <a:gd name="connsiteY7453" fmla="*/ 263238 h 5893281"/>
                <a:gd name="connsiteX7454" fmla="*/ 3471628 w 10035679"/>
                <a:gd name="connsiteY7454" fmla="*/ 281954 h 5893281"/>
                <a:gd name="connsiteX7455" fmla="*/ 3504235 w 10035679"/>
                <a:gd name="connsiteY7455" fmla="*/ 296445 h 5893281"/>
                <a:gd name="connsiteX7456" fmla="*/ 3534423 w 10035679"/>
                <a:gd name="connsiteY7456" fmla="*/ 306708 h 5893281"/>
                <a:gd name="connsiteX7457" fmla="*/ 3534423 w 10035679"/>
                <a:gd name="connsiteY7457" fmla="*/ 300671 h 5893281"/>
                <a:gd name="connsiteX7458" fmla="*/ 3513894 w 10035679"/>
                <a:gd name="connsiteY7458" fmla="*/ 281954 h 5893281"/>
                <a:gd name="connsiteX7459" fmla="*/ 3499404 w 10035679"/>
                <a:gd name="connsiteY7459" fmla="*/ 267464 h 5893281"/>
                <a:gd name="connsiteX7460" fmla="*/ 3491554 w 10035679"/>
                <a:gd name="connsiteY7460" fmla="*/ 248749 h 5893281"/>
                <a:gd name="connsiteX7461" fmla="*/ 3503630 w 10035679"/>
                <a:gd name="connsiteY7461" fmla="*/ 228221 h 5893281"/>
                <a:gd name="connsiteX7462" fmla="*/ 3495780 w 10035679"/>
                <a:gd name="connsiteY7462" fmla="*/ 219767 h 5893281"/>
                <a:gd name="connsiteX7463" fmla="*/ 3485518 w 10035679"/>
                <a:gd name="connsiteY7463" fmla="*/ 209505 h 5893281"/>
                <a:gd name="connsiteX7464" fmla="*/ 3475253 w 10035679"/>
                <a:gd name="connsiteY7464" fmla="*/ 201050 h 5893281"/>
                <a:gd name="connsiteX7465" fmla="*/ 3464990 w 10035679"/>
                <a:gd name="connsiteY7465" fmla="*/ 195014 h 5893281"/>
                <a:gd name="connsiteX7466" fmla="*/ 3457141 w 10035679"/>
                <a:gd name="connsiteY7466" fmla="*/ 186562 h 5893281"/>
                <a:gd name="connsiteX7467" fmla="*/ 3464990 w 10035679"/>
                <a:gd name="connsiteY7467" fmla="*/ 170260 h 5893281"/>
                <a:gd name="connsiteX7468" fmla="*/ 3485518 w 10035679"/>
                <a:gd name="connsiteY7468" fmla="*/ 176297 h 5893281"/>
                <a:gd name="connsiteX7469" fmla="*/ 3513894 w 10035679"/>
                <a:gd name="connsiteY7469" fmla="*/ 180523 h 5893281"/>
                <a:gd name="connsiteX7470" fmla="*/ 3538043 w 10035679"/>
                <a:gd name="connsiteY7470" fmla="*/ 176297 h 5893281"/>
                <a:gd name="connsiteX7471" fmla="*/ 3556157 w 10035679"/>
                <a:gd name="connsiteY7471" fmla="*/ 161806 h 5893281"/>
                <a:gd name="connsiteX7472" fmla="*/ 3471027 w 10035679"/>
                <a:gd name="connsiteY7472" fmla="*/ 161806 h 5893281"/>
                <a:gd name="connsiteX7473" fmla="*/ 3471027 w 10035679"/>
                <a:gd name="connsiteY7473" fmla="*/ 155769 h 5893281"/>
                <a:gd name="connsiteX7474" fmla="*/ 3464990 w 10035679"/>
                <a:gd name="connsiteY7474" fmla="*/ 155769 h 5893281"/>
                <a:gd name="connsiteX7475" fmla="*/ 3464990 w 10035679"/>
                <a:gd name="connsiteY7475" fmla="*/ 147317 h 5893281"/>
                <a:gd name="connsiteX7476" fmla="*/ 3475253 w 10035679"/>
                <a:gd name="connsiteY7476" fmla="*/ 141279 h 5893281"/>
                <a:gd name="connsiteX7477" fmla="*/ 3485518 w 10035679"/>
                <a:gd name="connsiteY7477" fmla="*/ 132826 h 5893281"/>
                <a:gd name="connsiteX7478" fmla="*/ 3495780 w 10035679"/>
                <a:gd name="connsiteY7478" fmla="*/ 126790 h 5893281"/>
                <a:gd name="connsiteX7479" fmla="*/ 3506044 w 10035679"/>
                <a:gd name="connsiteY7479" fmla="*/ 118336 h 5893281"/>
                <a:gd name="connsiteX7480" fmla="*/ 3518121 w 10035679"/>
                <a:gd name="connsiteY7480" fmla="*/ 116525 h 5893281"/>
                <a:gd name="connsiteX7481" fmla="*/ 3562799 w 10035679"/>
                <a:gd name="connsiteY7481" fmla="*/ 122562 h 5893281"/>
                <a:gd name="connsiteX7482" fmla="*/ 3574875 w 10035679"/>
                <a:gd name="connsiteY7482" fmla="*/ 89959 h 5893281"/>
                <a:gd name="connsiteX7483" fmla="*/ 3627401 w 10035679"/>
                <a:gd name="connsiteY7483" fmla="*/ 98413 h 5893281"/>
                <a:gd name="connsiteX7484" fmla="*/ 3631629 w 10035679"/>
                <a:gd name="connsiteY7484" fmla="*/ 98413 h 5893281"/>
                <a:gd name="connsiteX7485" fmla="*/ 3633440 w 10035679"/>
                <a:gd name="connsiteY7485" fmla="*/ 89959 h 5893281"/>
                <a:gd name="connsiteX7486" fmla="*/ 3637665 w 10035679"/>
                <a:gd name="connsiteY7486" fmla="*/ 88148 h 5893281"/>
                <a:gd name="connsiteX7487" fmla="*/ 3641890 w 10035679"/>
                <a:gd name="connsiteY7487" fmla="*/ 79696 h 5893281"/>
                <a:gd name="connsiteX7488" fmla="*/ 3652155 w 10035679"/>
                <a:gd name="connsiteY7488" fmla="*/ 75470 h 5893281"/>
                <a:gd name="connsiteX7489" fmla="*/ 3660005 w 10035679"/>
                <a:gd name="connsiteY7489" fmla="*/ 87545 h 5893281"/>
                <a:gd name="connsiteX7490" fmla="*/ 3670268 w 10035679"/>
                <a:gd name="connsiteY7490" fmla="*/ 97808 h 5893281"/>
                <a:gd name="connsiteX7491" fmla="*/ 3680533 w 10035679"/>
                <a:gd name="connsiteY7491" fmla="*/ 108073 h 5893281"/>
                <a:gd name="connsiteX7492" fmla="*/ 3680533 w 10035679"/>
                <a:gd name="connsiteY7492" fmla="*/ 89356 h 5893281"/>
                <a:gd name="connsiteX7493" fmla="*/ 3684759 w 10035679"/>
                <a:gd name="connsiteY7493" fmla="*/ 87545 h 5893281"/>
                <a:gd name="connsiteX7494" fmla="*/ 3684759 w 10035679"/>
                <a:gd name="connsiteY7494" fmla="*/ 83319 h 5893281"/>
                <a:gd name="connsiteX7495" fmla="*/ 3684759 w 10035679"/>
                <a:gd name="connsiteY7495" fmla="*/ 79091 h 5893281"/>
                <a:gd name="connsiteX7496" fmla="*/ 3684759 w 10035679"/>
                <a:gd name="connsiteY7496" fmla="*/ 74865 h 5893281"/>
                <a:gd name="connsiteX7497" fmla="*/ 3686571 w 10035679"/>
                <a:gd name="connsiteY7497" fmla="*/ 68829 h 5893281"/>
                <a:gd name="connsiteX7498" fmla="*/ 3690795 w 10035679"/>
                <a:gd name="connsiteY7498" fmla="*/ 64603 h 5893281"/>
                <a:gd name="connsiteX7499" fmla="*/ 3698645 w 10035679"/>
                <a:gd name="connsiteY7499" fmla="*/ 60376 h 5893281"/>
                <a:gd name="connsiteX7500" fmla="*/ 3733059 w 10035679"/>
                <a:gd name="connsiteY7500" fmla="*/ 44075 h 5893281"/>
                <a:gd name="connsiteX7501" fmla="*/ 6337051 w 10035679"/>
                <a:gd name="connsiteY7501" fmla="*/ 32603 h 5893281"/>
                <a:gd name="connsiteX7502" fmla="*/ 6357578 w 10035679"/>
                <a:gd name="connsiteY7502" fmla="*/ 38641 h 5893281"/>
                <a:gd name="connsiteX7503" fmla="*/ 6357578 w 10035679"/>
                <a:gd name="connsiteY7503" fmla="*/ 53130 h 5893281"/>
                <a:gd name="connsiteX7504" fmla="*/ 6327391 w 10035679"/>
                <a:gd name="connsiteY7504" fmla="*/ 53130 h 5893281"/>
                <a:gd name="connsiteX7505" fmla="*/ 7045863 w 10035679"/>
                <a:gd name="connsiteY7505" fmla="*/ 623 h 5893281"/>
                <a:gd name="connsiteX7506" fmla="*/ 7063372 w 10035679"/>
                <a:gd name="connsiteY7506" fmla="*/ 18717 h 5893281"/>
                <a:gd name="connsiteX7507" fmla="*/ 7073637 w 10035679"/>
                <a:gd name="connsiteY7507" fmla="*/ 39244 h 5893281"/>
                <a:gd name="connsiteX7508" fmla="*/ 7083902 w 10035679"/>
                <a:gd name="connsiteY7508" fmla="*/ 63998 h 5893281"/>
                <a:gd name="connsiteX7509" fmla="*/ 7065788 w 10035679"/>
                <a:gd name="connsiteY7509" fmla="*/ 63998 h 5893281"/>
                <a:gd name="connsiteX7510" fmla="*/ 7065788 w 10035679"/>
                <a:gd name="connsiteY7510" fmla="*/ 53130 h 5893281"/>
                <a:gd name="connsiteX7511" fmla="*/ 7059751 w 10035679"/>
                <a:gd name="connsiteY7511" fmla="*/ 47093 h 5893281"/>
                <a:gd name="connsiteX7512" fmla="*/ 7051902 w 10035679"/>
                <a:gd name="connsiteY7512" fmla="*/ 38641 h 5893281"/>
                <a:gd name="connsiteX7513" fmla="*/ 7050089 w 10035679"/>
                <a:gd name="connsiteY7513" fmla="*/ 28377 h 5893281"/>
                <a:gd name="connsiteX7514" fmla="*/ 7045863 w 10035679"/>
                <a:gd name="connsiteY7514" fmla="*/ 18112 h 5893281"/>
                <a:gd name="connsiteX7515" fmla="*/ 7292802 w 10035679"/>
                <a:gd name="connsiteY7515" fmla="*/ 0 h 5893281"/>
                <a:gd name="connsiteX7516" fmla="*/ 7303065 w 10035679"/>
                <a:gd name="connsiteY7516" fmla="*/ 6036 h 5893281"/>
                <a:gd name="connsiteX7517" fmla="*/ 7310914 w 10035679"/>
                <a:gd name="connsiteY7517" fmla="*/ 14491 h 5893281"/>
                <a:gd name="connsiteX7518" fmla="*/ 7315140 w 10035679"/>
                <a:gd name="connsiteY7518" fmla="*/ 20527 h 5893281"/>
                <a:gd name="connsiteX7519" fmla="*/ 7316952 w 10035679"/>
                <a:gd name="connsiteY7519" fmla="*/ 32603 h 5893281"/>
                <a:gd name="connsiteX7520" fmla="*/ 7321179 w 10035679"/>
                <a:gd name="connsiteY7520" fmla="*/ 38641 h 5893281"/>
                <a:gd name="connsiteX7521" fmla="*/ 7325405 w 10035679"/>
                <a:gd name="connsiteY7521" fmla="*/ 48904 h 5893281"/>
                <a:gd name="connsiteX7522" fmla="*/ 7331441 w 10035679"/>
                <a:gd name="connsiteY7522" fmla="*/ 53130 h 5893281"/>
                <a:gd name="connsiteX7523" fmla="*/ 7353781 w 10035679"/>
                <a:gd name="connsiteY7523" fmla="*/ 63395 h 5893281"/>
                <a:gd name="connsiteX7524" fmla="*/ 7374309 w 10035679"/>
                <a:gd name="connsiteY7524" fmla="*/ 67621 h 5893281"/>
                <a:gd name="connsiteX7525" fmla="*/ 7388800 w 10035679"/>
                <a:gd name="connsiteY7525" fmla="*/ 67621 h 5893281"/>
                <a:gd name="connsiteX7526" fmla="*/ 7399062 w 10035679"/>
                <a:gd name="connsiteY7526" fmla="*/ 76073 h 5893281"/>
                <a:gd name="connsiteX7527" fmla="*/ 7406912 w 10035679"/>
                <a:gd name="connsiteY7527" fmla="*/ 90564 h 5893281"/>
                <a:gd name="connsiteX7528" fmla="*/ 7411138 w 10035679"/>
                <a:gd name="connsiteY7528" fmla="*/ 119543 h 5893281"/>
                <a:gd name="connsiteX7529" fmla="*/ 7406912 w 10035679"/>
                <a:gd name="connsiteY7529" fmla="*/ 121356 h 5893281"/>
                <a:gd name="connsiteX7530" fmla="*/ 7406912 w 10035679"/>
                <a:gd name="connsiteY7530" fmla="*/ 125582 h 5893281"/>
                <a:gd name="connsiteX7531" fmla="*/ 7406912 w 10035679"/>
                <a:gd name="connsiteY7531" fmla="*/ 129808 h 5893281"/>
                <a:gd name="connsiteX7532" fmla="*/ 7402686 w 10035679"/>
                <a:gd name="connsiteY7532" fmla="*/ 134034 h 5893281"/>
                <a:gd name="connsiteX7533" fmla="*/ 7358007 w 10035679"/>
                <a:gd name="connsiteY7533" fmla="*/ 134034 h 5893281"/>
                <a:gd name="connsiteX7534" fmla="*/ 7311519 w 10035679"/>
                <a:gd name="connsiteY7534" fmla="*/ 134034 h 5893281"/>
                <a:gd name="connsiteX7535" fmla="*/ 7272877 w 10035679"/>
                <a:gd name="connsiteY7535" fmla="*/ 150336 h 5893281"/>
                <a:gd name="connsiteX7536" fmla="*/ 7265028 w 10035679"/>
                <a:gd name="connsiteY7536" fmla="*/ 154562 h 5893281"/>
                <a:gd name="connsiteX7537" fmla="*/ 7260802 w 10035679"/>
                <a:gd name="connsiteY7537" fmla="*/ 163014 h 5893281"/>
                <a:gd name="connsiteX7538" fmla="*/ 7258991 w 10035679"/>
                <a:gd name="connsiteY7538" fmla="*/ 164826 h 5893281"/>
                <a:gd name="connsiteX7539" fmla="*/ 7254765 w 10035679"/>
                <a:gd name="connsiteY7539" fmla="*/ 169052 h 5893281"/>
                <a:gd name="connsiteX7540" fmla="*/ 7250539 w 10035679"/>
                <a:gd name="connsiteY7540" fmla="*/ 173279 h 5893281"/>
                <a:gd name="connsiteX7541" fmla="*/ 7244500 w 10035679"/>
                <a:gd name="connsiteY7541" fmla="*/ 177505 h 5893281"/>
                <a:gd name="connsiteX7542" fmla="*/ 7232425 w 10035679"/>
                <a:gd name="connsiteY7542" fmla="*/ 183543 h 5893281"/>
                <a:gd name="connsiteX7543" fmla="*/ 7226388 w 10035679"/>
                <a:gd name="connsiteY7543" fmla="*/ 173279 h 5893281"/>
                <a:gd name="connsiteX7544" fmla="*/ 7222160 w 10035679"/>
                <a:gd name="connsiteY7544" fmla="*/ 164826 h 5893281"/>
                <a:gd name="connsiteX7545" fmla="*/ 7216124 w 10035679"/>
                <a:gd name="connsiteY7545" fmla="*/ 158788 h 5893281"/>
                <a:gd name="connsiteX7546" fmla="*/ 7240274 w 10035679"/>
                <a:gd name="connsiteY7546" fmla="*/ 97205 h 5893281"/>
                <a:gd name="connsiteX7547" fmla="*/ 7264425 w 10035679"/>
                <a:gd name="connsiteY7547" fmla="*/ 47696 h 5893281"/>
                <a:gd name="connsiteX7548" fmla="*/ 7045260 w 10035679"/>
                <a:gd name="connsiteY7548" fmla="*/ 0 h 5893281"/>
                <a:gd name="connsiteX7549" fmla="*/ 7045863 w 10035679"/>
                <a:gd name="connsiteY7549" fmla="*/ 0 h 5893281"/>
                <a:gd name="connsiteX7550" fmla="*/ 7045863 w 10035679"/>
                <a:gd name="connsiteY7550" fmla="*/ 623 h 5893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  <a:cxn ang="0">
                  <a:pos x="connsiteX2796" y="connsiteY2796"/>
                </a:cxn>
                <a:cxn ang="0">
                  <a:pos x="connsiteX2797" y="connsiteY2797"/>
                </a:cxn>
                <a:cxn ang="0">
                  <a:pos x="connsiteX2798" y="connsiteY2798"/>
                </a:cxn>
                <a:cxn ang="0">
                  <a:pos x="connsiteX2799" y="connsiteY2799"/>
                </a:cxn>
                <a:cxn ang="0">
                  <a:pos x="connsiteX2800" y="connsiteY2800"/>
                </a:cxn>
                <a:cxn ang="0">
                  <a:pos x="connsiteX2801" y="connsiteY2801"/>
                </a:cxn>
                <a:cxn ang="0">
                  <a:pos x="connsiteX2802" y="connsiteY2802"/>
                </a:cxn>
                <a:cxn ang="0">
                  <a:pos x="connsiteX2803" y="connsiteY2803"/>
                </a:cxn>
                <a:cxn ang="0">
                  <a:pos x="connsiteX2804" y="connsiteY2804"/>
                </a:cxn>
                <a:cxn ang="0">
                  <a:pos x="connsiteX2805" y="connsiteY2805"/>
                </a:cxn>
                <a:cxn ang="0">
                  <a:pos x="connsiteX2806" y="connsiteY2806"/>
                </a:cxn>
                <a:cxn ang="0">
                  <a:pos x="connsiteX2807" y="connsiteY2807"/>
                </a:cxn>
                <a:cxn ang="0">
                  <a:pos x="connsiteX2808" y="connsiteY2808"/>
                </a:cxn>
                <a:cxn ang="0">
                  <a:pos x="connsiteX2809" y="connsiteY2809"/>
                </a:cxn>
                <a:cxn ang="0">
                  <a:pos x="connsiteX2810" y="connsiteY2810"/>
                </a:cxn>
                <a:cxn ang="0">
                  <a:pos x="connsiteX2811" y="connsiteY2811"/>
                </a:cxn>
                <a:cxn ang="0">
                  <a:pos x="connsiteX2812" y="connsiteY2812"/>
                </a:cxn>
                <a:cxn ang="0">
                  <a:pos x="connsiteX2813" y="connsiteY2813"/>
                </a:cxn>
                <a:cxn ang="0">
                  <a:pos x="connsiteX2814" y="connsiteY2814"/>
                </a:cxn>
                <a:cxn ang="0">
                  <a:pos x="connsiteX2815" y="connsiteY2815"/>
                </a:cxn>
                <a:cxn ang="0">
                  <a:pos x="connsiteX2816" y="connsiteY2816"/>
                </a:cxn>
                <a:cxn ang="0">
                  <a:pos x="connsiteX2817" y="connsiteY2817"/>
                </a:cxn>
                <a:cxn ang="0">
                  <a:pos x="connsiteX2818" y="connsiteY2818"/>
                </a:cxn>
                <a:cxn ang="0">
                  <a:pos x="connsiteX2819" y="connsiteY2819"/>
                </a:cxn>
                <a:cxn ang="0">
                  <a:pos x="connsiteX2820" y="connsiteY2820"/>
                </a:cxn>
                <a:cxn ang="0">
                  <a:pos x="connsiteX2821" y="connsiteY2821"/>
                </a:cxn>
                <a:cxn ang="0">
                  <a:pos x="connsiteX2822" y="connsiteY2822"/>
                </a:cxn>
                <a:cxn ang="0">
                  <a:pos x="connsiteX2823" y="connsiteY2823"/>
                </a:cxn>
                <a:cxn ang="0">
                  <a:pos x="connsiteX2824" y="connsiteY2824"/>
                </a:cxn>
                <a:cxn ang="0">
                  <a:pos x="connsiteX2825" y="connsiteY2825"/>
                </a:cxn>
                <a:cxn ang="0">
                  <a:pos x="connsiteX2826" y="connsiteY2826"/>
                </a:cxn>
                <a:cxn ang="0">
                  <a:pos x="connsiteX2827" y="connsiteY2827"/>
                </a:cxn>
                <a:cxn ang="0">
                  <a:pos x="connsiteX2828" y="connsiteY2828"/>
                </a:cxn>
                <a:cxn ang="0">
                  <a:pos x="connsiteX2829" y="connsiteY2829"/>
                </a:cxn>
                <a:cxn ang="0">
                  <a:pos x="connsiteX2830" y="connsiteY2830"/>
                </a:cxn>
                <a:cxn ang="0">
                  <a:pos x="connsiteX2831" y="connsiteY2831"/>
                </a:cxn>
                <a:cxn ang="0">
                  <a:pos x="connsiteX2832" y="connsiteY2832"/>
                </a:cxn>
                <a:cxn ang="0">
                  <a:pos x="connsiteX2833" y="connsiteY2833"/>
                </a:cxn>
                <a:cxn ang="0">
                  <a:pos x="connsiteX2834" y="connsiteY2834"/>
                </a:cxn>
                <a:cxn ang="0">
                  <a:pos x="connsiteX2835" y="connsiteY2835"/>
                </a:cxn>
                <a:cxn ang="0">
                  <a:pos x="connsiteX2836" y="connsiteY2836"/>
                </a:cxn>
                <a:cxn ang="0">
                  <a:pos x="connsiteX2837" y="connsiteY2837"/>
                </a:cxn>
                <a:cxn ang="0">
                  <a:pos x="connsiteX2838" y="connsiteY2838"/>
                </a:cxn>
                <a:cxn ang="0">
                  <a:pos x="connsiteX2839" y="connsiteY2839"/>
                </a:cxn>
                <a:cxn ang="0">
                  <a:pos x="connsiteX2840" y="connsiteY2840"/>
                </a:cxn>
                <a:cxn ang="0">
                  <a:pos x="connsiteX2841" y="connsiteY2841"/>
                </a:cxn>
                <a:cxn ang="0">
                  <a:pos x="connsiteX2842" y="connsiteY2842"/>
                </a:cxn>
                <a:cxn ang="0">
                  <a:pos x="connsiteX2843" y="connsiteY2843"/>
                </a:cxn>
                <a:cxn ang="0">
                  <a:pos x="connsiteX2844" y="connsiteY2844"/>
                </a:cxn>
                <a:cxn ang="0">
                  <a:pos x="connsiteX2845" y="connsiteY2845"/>
                </a:cxn>
                <a:cxn ang="0">
                  <a:pos x="connsiteX2846" y="connsiteY2846"/>
                </a:cxn>
                <a:cxn ang="0">
                  <a:pos x="connsiteX2847" y="connsiteY2847"/>
                </a:cxn>
                <a:cxn ang="0">
                  <a:pos x="connsiteX2848" y="connsiteY2848"/>
                </a:cxn>
                <a:cxn ang="0">
                  <a:pos x="connsiteX2849" y="connsiteY2849"/>
                </a:cxn>
                <a:cxn ang="0">
                  <a:pos x="connsiteX2850" y="connsiteY2850"/>
                </a:cxn>
                <a:cxn ang="0">
                  <a:pos x="connsiteX2851" y="connsiteY2851"/>
                </a:cxn>
                <a:cxn ang="0">
                  <a:pos x="connsiteX2852" y="connsiteY2852"/>
                </a:cxn>
                <a:cxn ang="0">
                  <a:pos x="connsiteX2853" y="connsiteY2853"/>
                </a:cxn>
                <a:cxn ang="0">
                  <a:pos x="connsiteX2854" y="connsiteY2854"/>
                </a:cxn>
                <a:cxn ang="0">
                  <a:pos x="connsiteX2855" y="connsiteY2855"/>
                </a:cxn>
                <a:cxn ang="0">
                  <a:pos x="connsiteX2856" y="connsiteY2856"/>
                </a:cxn>
                <a:cxn ang="0">
                  <a:pos x="connsiteX2857" y="connsiteY2857"/>
                </a:cxn>
                <a:cxn ang="0">
                  <a:pos x="connsiteX2858" y="connsiteY2858"/>
                </a:cxn>
                <a:cxn ang="0">
                  <a:pos x="connsiteX2859" y="connsiteY2859"/>
                </a:cxn>
                <a:cxn ang="0">
                  <a:pos x="connsiteX2860" y="connsiteY2860"/>
                </a:cxn>
                <a:cxn ang="0">
                  <a:pos x="connsiteX2861" y="connsiteY2861"/>
                </a:cxn>
                <a:cxn ang="0">
                  <a:pos x="connsiteX2862" y="connsiteY2862"/>
                </a:cxn>
                <a:cxn ang="0">
                  <a:pos x="connsiteX2863" y="connsiteY2863"/>
                </a:cxn>
                <a:cxn ang="0">
                  <a:pos x="connsiteX2864" y="connsiteY2864"/>
                </a:cxn>
                <a:cxn ang="0">
                  <a:pos x="connsiteX2865" y="connsiteY2865"/>
                </a:cxn>
                <a:cxn ang="0">
                  <a:pos x="connsiteX2866" y="connsiteY2866"/>
                </a:cxn>
                <a:cxn ang="0">
                  <a:pos x="connsiteX2867" y="connsiteY2867"/>
                </a:cxn>
                <a:cxn ang="0">
                  <a:pos x="connsiteX2868" y="connsiteY2868"/>
                </a:cxn>
                <a:cxn ang="0">
                  <a:pos x="connsiteX2869" y="connsiteY2869"/>
                </a:cxn>
                <a:cxn ang="0">
                  <a:pos x="connsiteX2870" y="connsiteY2870"/>
                </a:cxn>
                <a:cxn ang="0">
                  <a:pos x="connsiteX2871" y="connsiteY2871"/>
                </a:cxn>
                <a:cxn ang="0">
                  <a:pos x="connsiteX2872" y="connsiteY2872"/>
                </a:cxn>
                <a:cxn ang="0">
                  <a:pos x="connsiteX2873" y="connsiteY2873"/>
                </a:cxn>
                <a:cxn ang="0">
                  <a:pos x="connsiteX2874" y="connsiteY2874"/>
                </a:cxn>
                <a:cxn ang="0">
                  <a:pos x="connsiteX2875" y="connsiteY2875"/>
                </a:cxn>
                <a:cxn ang="0">
                  <a:pos x="connsiteX2876" y="connsiteY2876"/>
                </a:cxn>
                <a:cxn ang="0">
                  <a:pos x="connsiteX2877" y="connsiteY2877"/>
                </a:cxn>
                <a:cxn ang="0">
                  <a:pos x="connsiteX2878" y="connsiteY2878"/>
                </a:cxn>
                <a:cxn ang="0">
                  <a:pos x="connsiteX2879" y="connsiteY2879"/>
                </a:cxn>
                <a:cxn ang="0">
                  <a:pos x="connsiteX2880" y="connsiteY2880"/>
                </a:cxn>
                <a:cxn ang="0">
                  <a:pos x="connsiteX2881" y="connsiteY2881"/>
                </a:cxn>
                <a:cxn ang="0">
                  <a:pos x="connsiteX2882" y="connsiteY2882"/>
                </a:cxn>
                <a:cxn ang="0">
                  <a:pos x="connsiteX2883" y="connsiteY2883"/>
                </a:cxn>
                <a:cxn ang="0">
                  <a:pos x="connsiteX2884" y="connsiteY2884"/>
                </a:cxn>
                <a:cxn ang="0">
                  <a:pos x="connsiteX2885" y="connsiteY2885"/>
                </a:cxn>
                <a:cxn ang="0">
                  <a:pos x="connsiteX2886" y="connsiteY2886"/>
                </a:cxn>
                <a:cxn ang="0">
                  <a:pos x="connsiteX2887" y="connsiteY2887"/>
                </a:cxn>
                <a:cxn ang="0">
                  <a:pos x="connsiteX2888" y="connsiteY2888"/>
                </a:cxn>
                <a:cxn ang="0">
                  <a:pos x="connsiteX2889" y="connsiteY2889"/>
                </a:cxn>
                <a:cxn ang="0">
                  <a:pos x="connsiteX2890" y="connsiteY2890"/>
                </a:cxn>
                <a:cxn ang="0">
                  <a:pos x="connsiteX2891" y="connsiteY2891"/>
                </a:cxn>
                <a:cxn ang="0">
                  <a:pos x="connsiteX2892" y="connsiteY2892"/>
                </a:cxn>
                <a:cxn ang="0">
                  <a:pos x="connsiteX2893" y="connsiteY2893"/>
                </a:cxn>
                <a:cxn ang="0">
                  <a:pos x="connsiteX2894" y="connsiteY2894"/>
                </a:cxn>
                <a:cxn ang="0">
                  <a:pos x="connsiteX2895" y="connsiteY2895"/>
                </a:cxn>
                <a:cxn ang="0">
                  <a:pos x="connsiteX2896" y="connsiteY2896"/>
                </a:cxn>
                <a:cxn ang="0">
                  <a:pos x="connsiteX2897" y="connsiteY2897"/>
                </a:cxn>
                <a:cxn ang="0">
                  <a:pos x="connsiteX2898" y="connsiteY2898"/>
                </a:cxn>
                <a:cxn ang="0">
                  <a:pos x="connsiteX2899" y="connsiteY2899"/>
                </a:cxn>
                <a:cxn ang="0">
                  <a:pos x="connsiteX2900" y="connsiteY2900"/>
                </a:cxn>
                <a:cxn ang="0">
                  <a:pos x="connsiteX2901" y="connsiteY2901"/>
                </a:cxn>
                <a:cxn ang="0">
                  <a:pos x="connsiteX2902" y="connsiteY2902"/>
                </a:cxn>
                <a:cxn ang="0">
                  <a:pos x="connsiteX2903" y="connsiteY2903"/>
                </a:cxn>
                <a:cxn ang="0">
                  <a:pos x="connsiteX2904" y="connsiteY2904"/>
                </a:cxn>
                <a:cxn ang="0">
                  <a:pos x="connsiteX2905" y="connsiteY2905"/>
                </a:cxn>
                <a:cxn ang="0">
                  <a:pos x="connsiteX2906" y="connsiteY2906"/>
                </a:cxn>
                <a:cxn ang="0">
                  <a:pos x="connsiteX2907" y="connsiteY2907"/>
                </a:cxn>
                <a:cxn ang="0">
                  <a:pos x="connsiteX2908" y="connsiteY2908"/>
                </a:cxn>
                <a:cxn ang="0">
                  <a:pos x="connsiteX2909" y="connsiteY2909"/>
                </a:cxn>
                <a:cxn ang="0">
                  <a:pos x="connsiteX2910" y="connsiteY2910"/>
                </a:cxn>
                <a:cxn ang="0">
                  <a:pos x="connsiteX2911" y="connsiteY2911"/>
                </a:cxn>
                <a:cxn ang="0">
                  <a:pos x="connsiteX2912" y="connsiteY2912"/>
                </a:cxn>
                <a:cxn ang="0">
                  <a:pos x="connsiteX2913" y="connsiteY2913"/>
                </a:cxn>
                <a:cxn ang="0">
                  <a:pos x="connsiteX2914" y="connsiteY2914"/>
                </a:cxn>
                <a:cxn ang="0">
                  <a:pos x="connsiteX2915" y="connsiteY2915"/>
                </a:cxn>
                <a:cxn ang="0">
                  <a:pos x="connsiteX2916" y="connsiteY2916"/>
                </a:cxn>
                <a:cxn ang="0">
                  <a:pos x="connsiteX2917" y="connsiteY2917"/>
                </a:cxn>
                <a:cxn ang="0">
                  <a:pos x="connsiteX2918" y="connsiteY2918"/>
                </a:cxn>
                <a:cxn ang="0">
                  <a:pos x="connsiteX2919" y="connsiteY2919"/>
                </a:cxn>
                <a:cxn ang="0">
                  <a:pos x="connsiteX2920" y="connsiteY2920"/>
                </a:cxn>
                <a:cxn ang="0">
                  <a:pos x="connsiteX2921" y="connsiteY2921"/>
                </a:cxn>
                <a:cxn ang="0">
                  <a:pos x="connsiteX2922" y="connsiteY2922"/>
                </a:cxn>
                <a:cxn ang="0">
                  <a:pos x="connsiteX2923" y="connsiteY2923"/>
                </a:cxn>
                <a:cxn ang="0">
                  <a:pos x="connsiteX2924" y="connsiteY2924"/>
                </a:cxn>
                <a:cxn ang="0">
                  <a:pos x="connsiteX2925" y="connsiteY2925"/>
                </a:cxn>
                <a:cxn ang="0">
                  <a:pos x="connsiteX2926" y="connsiteY2926"/>
                </a:cxn>
                <a:cxn ang="0">
                  <a:pos x="connsiteX2927" y="connsiteY2927"/>
                </a:cxn>
                <a:cxn ang="0">
                  <a:pos x="connsiteX2928" y="connsiteY2928"/>
                </a:cxn>
                <a:cxn ang="0">
                  <a:pos x="connsiteX2929" y="connsiteY2929"/>
                </a:cxn>
                <a:cxn ang="0">
                  <a:pos x="connsiteX2930" y="connsiteY2930"/>
                </a:cxn>
                <a:cxn ang="0">
                  <a:pos x="connsiteX2931" y="connsiteY2931"/>
                </a:cxn>
                <a:cxn ang="0">
                  <a:pos x="connsiteX2932" y="connsiteY2932"/>
                </a:cxn>
                <a:cxn ang="0">
                  <a:pos x="connsiteX2933" y="connsiteY2933"/>
                </a:cxn>
                <a:cxn ang="0">
                  <a:pos x="connsiteX2934" y="connsiteY2934"/>
                </a:cxn>
                <a:cxn ang="0">
                  <a:pos x="connsiteX2935" y="connsiteY2935"/>
                </a:cxn>
                <a:cxn ang="0">
                  <a:pos x="connsiteX2936" y="connsiteY2936"/>
                </a:cxn>
                <a:cxn ang="0">
                  <a:pos x="connsiteX2937" y="connsiteY2937"/>
                </a:cxn>
                <a:cxn ang="0">
                  <a:pos x="connsiteX2938" y="connsiteY2938"/>
                </a:cxn>
                <a:cxn ang="0">
                  <a:pos x="connsiteX2939" y="connsiteY2939"/>
                </a:cxn>
                <a:cxn ang="0">
                  <a:pos x="connsiteX2940" y="connsiteY2940"/>
                </a:cxn>
                <a:cxn ang="0">
                  <a:pos x="connsiteX2941" y="connsiteY2941"/>
                </a:cxn>
                <a:cxn ang="0">
                  <a:pos x="connsiteX2942" y="connsiteY2942"/>
                </a:cxn>
                <a:cxn ang="0">
                  <a:pos x="connsiteX2943" y="connsiteY2943"/>
                </a:cxn>
                <a:cxn ang="0">
                  <a:pos x="connsiteX2944" y="connsiteY2944"/>
                </a:cxn>
                <a:cxn ang="0">
                  <a:pos x="connsiteX2945" y="connsiteY2945"/>
                </a:cxn>
                <a:cxn ang="0">
                  <a:pos x="connsiteX2946" y="connsiteY2946"/>
                </a:cxn>
                <a:cxn ang="0">
                  <a:pos x="connsiteX2947" y="connsiteY2947"/>
                </a:cxn>
                <a:cxn ang="0">
                  <a:pos x="connsiteX2948" y="connsiteY2948"/>
                </a:cxn>
                <a:cxn ang="0">
                  <a:pos x="connsiteX2949" y="connsiteY2949"/>
                </a:cxn>
                <a:cxn ang="0">
                  <a:pos x="connsiteX2950" y="connsiteY2950"/>
                </a:cxn>
                <a:cxn ang="0">
                  <a:pos x="connsiteX2951" y="connsiteY2951"/>
                </a:cxn>
                <a:cxn ang="0">
                  <a:pos x="connsiteX2952" y="connsiteY2952"/>
                </a:cxn>
                <a:cxn ang="0">
                  <a:pos x="connsiteX2953" y="connsiteY2953"/>
                </a:cxn>
                <a:cxn ang="0">
                  <a:pos x="connsiteX2954" y="connsiteY2954"/>
                </a:cxn>
                <a:cxn ang="0">
                  <a:pos x="connsiteX2955" y="connsiteY2955"/>
                </a:cxn>
                <a:cxn ang="0">
                  <a:pos x="connsiteX2956" y="connsiteY2956"/>
                </a:cxn>
                <a:cxn ang="0">
                  <a:pos x="connsiteX2957" y="connsiteY2957"/>
                </a:cxn>
                <a:cxn ang="0">
                  <a:pos x="connsiteX2958" y="connsiteY2958"/>
                </a:cxn>
                <a:cxn ang="0">
                  <a:pos x="connsiteX2959" y="connsiteY2959"/>
                </a:cxn>
                <a:cxn ang="0">
                  <a:pos x="connsiteX2960" y="connsiteY2960"/>
                </a:cxn>
                <a:cxn ang="0">
                  <a:pos x="connsiteX2961" y="connsiteY2961"/>
                </a:cxn>
                <a:cxn ang="0">
                  <a:pos x="connsiteX2962" y="connsiteY2962"/>
                </a:cxn>
                <a:cxn ang="0">
                  <a:pos x="connsiteX2963" y="connsiteY2963"/>
                </a:cxn>
                <a:cxn ang="0">
                  <a:pos x="connsiteX2964" y="connsiteY2964"/>
                </a:cxn>
                <a:cxn ang="0">
                  <a:pos x="connsiteX2965" y="connsiteY2965"/>
                </a:cxn>
                <a:cxn ang="0">
                  <a:pos x="connsiteX2966" y="connsiteY2966"/>
                </a:cxn>
                <a:cxn ang="0">
                  <a:pos x="connsiteX2967" y="connsiteY2967"/>
                </a:cxn>
                <a:cxn ang="0">
                  <a:pos x="connsiteX2968" y="connsiteY2968"/>
                </a:cxn>
                <a:cxn ang="0">
                  <a:pos x="connsiteX2969" y="connsiteY2969"/>
                </a:cxn>
                <a:cxn ang="0">
                  <a:pos x="connsiteX2970" y="connsiteY2970"/>
                </a:cxn>
                <a:cxn ang="0">
                  <a:pos x="connsiteX2971" y="connsiteY2971"/>
                </a:cxn>
                <a:cxn ang="0">
                  <a:pos x="connsiteX2972" y="connsiteY2972"/>
                </a:cxn>
                <a:cxn ang="0">
                  <a:pos x="connsiteX2973" y="connsiteY2973"/>
                </a:cxn>
                <a:cxn ang="0">
                  <a:pos x="connsiteX2974" y="connsiteY2974"/>
                </a:cxn>
                <a:cxn ang="0">
                  <a:pos x="connsiteX2975" y="connsiteY2975"/>
                </a:cxn>
                <a:cxn ang="0">
                  <a:pos x="connsiteX2976" y="connsiteY2976"/>
                </a:cxn>
                <a:cxn ang="0">
                  <a:pos x="connsiteX2977" y="connsiteY2977"/>
                </a:cxn>
                <a:cxn ang="0">
                  <a:pos x="connsiteX2978" y="connsiteY2978"/>
                </a:cxn>
                <a:cxn ang="0">
                  <a:pos x="connsiteX2979" y="connsiteY2979"/>
                </a:cxn>
                <a:cxn ang="0">
                  <a:pos x="connsiteX2980" y="connsiteY2980"/>
                </a:cxn>
                <a:cxn ang="0">
                  <a:pos x="connsiteX2981" y="connsiteY2981"/>
                </a:cxn>
                <a:cxn ang="0">
                  <a:pos x="connsiteX2982" y="connsiteY2982"/>
                </a:cxn>
                <a:cxn ang="0">
                  <a:pos x="connsiteX2983" y="connsiteY2983"/>
                </a:cxn>
                <a:cxn ang="0">
                  <a:pos x="connsiteX2984" y="connsiteY2984"/>
                </a:cxn>
                <a:cxn ang="0">
                  <a:pos x="connsiteX2985" y="connsiteY2985"/>
                </a:cxn>
                <a:cxn ang="0">
                  <a:pos x="connsiteX2986" y="connsiteY2986"/>
                </a:cxn>
                <a:cxn ang="0">
                  <a:pos x="connsiteX2987" y="connsiteY2987"/>
                </a:cxn>
                <a:cxn ang="0">
                  <a:pos x="connsiteX2988" y="connsiteY2988"/>
                </a:cxn>
                <a:cxn ang="0">
                  <a:pos x="connsiteX2989" y="connsiteY2989"/>
                </a:cxn>
                <a:cxn ang="0">
                  <a:pos x="connsiteX2990" y="connsiteY2990"/>
                </a:cxn>
                <a:cxn ang="0">
                  <a:pos x="connsiteX2991" y="connsiteY2991"/>
                </a:cxn>
                <a:cxn ang="0">
                  <a:pos x="connsiteX2992" y="connsiteY2992"/>
                </a:cxn>
                <a:cxn ang="0">
                  <a:pos x="connsiteX2993" y="connsiteY2993"/>
                </a:cxn>
                <a:cxn ang="0">
                  <a:pos x="connsiteX2994" y="connsiteY2994"/>
                </a:cxn>
                <a:cxn ang="0">
                  <a:pos x="connsiteX2995" y="connsiteY2995"/>
                </a:cxn>
                <a:cxn ang="0">
                  <a:pos x="connsiteX2996" y="connsiteY2996"/>
                </a:cxn>
                <a:cxn ang="0">
                  <a:pos x="connsiteX2997" y="connsiteY2997"/>
                </a:cxn>
                <a:cxn ang="0">
                  <a:pos x="connsiteX2998" y="connsiteY2998"/>
                </a:cxn>
                <a:cxn ang="0">
                  <a:pos x="connsiteX2999" y="connsiteY2999"/>
                </a:cxn>
                <a:cxn ang="0">
                  <a:pos x="connsiteX3000" y="connsiteY3000"/>
                </a:cxn>
                <a:cxn ang="0">
                  <a:pos x="connsiteX3001" y="connsiteY3001"/>
                </a:cxn>
                <a:cxn ang="0">
                  <a:pos x="connsiteX3002" y="connsiteY3002"/>
                </a:cxn>
                <a:cxn ang="0">
                  <a:pos x="connsiteX3003" y="connsiteY3003"/>
                </a:cxn>
                <a:cxn ang="0">
                  <a:pos x="connsiteX3004" y="connsiteY3004"/>
                </a:cxn>
                <a:cxn ang="0">
                  <a:pos x="connsiteX3005" y="connsiteY3005"/>
                </a:cxn>
                <a:cxn ang="0">
                  <a:pos x="connsiteX3006" y="connsiteY3006"/>
                </a:cxn>
                <a:cxn ang="0">
                  <a:pos x="connsiteX3007" y="connsiteY3007"/>
                </a:cxn>
                <a:cxn ang="0">
                  <a:pos x="connsiteX3008" y="connsiteY3008"/>
                </a:cxn>
                <a:cxn ang="0">
                  <a:pos x="connsiteX3009" y="connsiteY3009"/>
                </a:cxn>
                <a:cxn ang="0">
                  <a:pos x="connsiteX3010" y="connsiteY3010"/>
                </a:cxn>
                <a:cxn ang="0">
                  <a:pos x="connsiteX3011" y="connsiteY3011"/>
                </a:cxn>
                <a:cxn ang="0">
                  <a:pos x="connsiteX3012" y="connsiteY3012"/>
                </a:cxn>
                <a:cxn ang="0">
                  <a:pos x="connsiteX3013" y="connsiteY3013"/>
                </a:cxn>
                <a:cxn ang="0">
                  <a:pos x="connsiteX3014" y="connsiteY3014"/>
                </a:cxn>
                <a:cxn ang="0">
                  <a:pos x="connsiteX3015" y="connsiteY3015"/>
                </a:cxn>
                <a:cxn ang="0">
                  <a:pos x="connsiteX3016" y="connsiteY3016"/>
                </a:cxn>
                <a:cxn ang="0">
                  <a:pos x="connsiteX3017" y="connsiteY3017"/>
                </a:cxn>
                <a:cxn ang="0">
                  <a:pos x="connsiteX3018" y="connsiteY3018"/>
                </a:cxn>
                <a:cxn ang="0">
                  <a:pos x="connsiteX3019" y="connsiteY3019"/>
                </a:cxn>
                <a:cxn ang="0">
                  <a:pos x="connsiteX3020" y="connsiteY3020"/>
                </a:cxn>
                <a:cxn ang="0">
                  <a:pos x="connsiteX3021" y="connsiteY3021"/>
                </a:cxn>
                <a:cxn ang="0">
                  <a:pos x="connsiteX3022" y="connsiteY3022"/>
                </a:cxn>
                <a:cxn ang="0">
                  <a:pos x="connsiteX3023" y="connsiteY3023"/>
                </a:cxn>
                <a:cxn ang="0">
                  <a:pos x="connsiteX3024" y="connsiteY3024"/>
                </a:cxn>
                <a:cxn ang="0">
                  <a:pos x="connsiteX3025" y="connsiteY3025"/>
                </a:cxn>
                <a:cxn ang="0">
                  <a:pos x="connsiteX3026" y="connsiteY3026"/>
                </a:cxn>
                <a:cxn ang="0">
                  <a:pos x="connsiteX3027" y="connsiteY3027"/>
                </a:cxn>
                <a:cxn ang="0">
                  <a:pos x="connsiteX3028" y="connsiteY3028"/>
                </a:cxn>
                <a:cxn ang="0">
                  <a:pos x="connsiteX3029" y="connsiteY3029"/>
                </a:cxn>
                <a:cxn ang="0">
                  <a:pos x="connsiteX3030" y="connsiteY3030"/>
                </a:cxn>
                <a:cxn ang="0">
                  <a:pos x="connsiteX3031" y="connsiteY3031"/>
                </a:cxn>
                <a:cxn ang="0">
                  <a:pos x="connsiteX3032" y="connsiteY3032"/>
                </a:cxn>
                <a:cxn ang="0">
                  <a:pos x="connsiteX3033" y="connsiteY3033"/>
                </a:cxn>
                <a:cxn ang="0">
                  <a:pos x="connsiteX3034" y="connsiteY3034"/>
                </a:cxn>
                <a:cxn ang="0">
                  <a:pos x="connsiteX3035" y="connsiteY3035"/>
                </a:cxn>
                <a:cxn ang="0">
                  <a:pos x="connsiteX3036" y="connsiteY3036"/>
                </a:cxn>
                <a:cxn ang="0">
                  <a:pos x="connsiteX3037" y="connsiteY3037"/>
                </a:cxn>
                <a:cxn ang="0">
                  <a:pos x="connsiteX3038" y="connsiteY3038"/>
                </a:cxn>
                <a:cxn ang="0">
                  <a:pos x="connsiteX3039" y="connsiteY3039"/>
                </a:cxn>
                <a:cxn ang="0">
                  <a:pos x="connsiteX3040" y="connsiteY3040"/>
                </a:cxn>
                <a:cxn ang="0">
                  <a:pos x="connsiteX3041" y="connsiteY3041"/>
                </a:cxn>
                <a:cxn ang="0">
                  <a:pos x="connsiteX3042" y="connsiteY3042"/>
                </a:cxn>
                <a:cxn ang="0">
                  <a:pos x="connsiteX3043" y="connsiteY3043"/>
                </a:cxn>
                <a:cxn ang="0">
                  <a:pos x="connsiteX3044" y="connsiteY3044"/>
                </a:cxn>
                <a:cxn ang="0">
                  <a:pos x="connsiteX3045" y="connsiteY3045"/>
                </a:cxn>
                <a:cxn ang="0">
                  <a:pos x="connsiteX3046" y="connsiteY3046"/>
                </a:cxn>
                <a:cxn ang="0">
                  <a:pos x="connsiteX3047" y="connsiteY3047"/>
                </a:cxn>
                <a:cxn ang="0">
                  <a:pos x="connsiteX3048" y="connsiteY3048"/>
                </a:cxn>
                <a:cxn ang="0">
                  <a:pos x="connsiteX3049" y="connsiteY3049"/>
                </a:cxn>
                <a:cxn ang="0">
                  <a:pos x="connsiteX3050" y="connsiteY3050"/>
                </a:cxn>
                <a:cxn ang="0">
                  <a:pos x="connsiteX3051" y="connsiteY3051"/>
                </a:cxn>
                <a:cxn ang="0">
                  <a:pos x="connsiteX3052" y="connsiteY3052"/>
                </a:cxn>
                <a:cxn ang="0">
                  <a:pos x="connsiteX3053" y="connsiteY3053"/>
                </a:cxn>
                <a:cxn ang="0">
                  <a:pos x="connsiteX3054" y="connsiteY3054"/>
                </a:cxn>
                <a:cxn ang="0">
                  <a:pos x="connsiteX3055" y="connsiteY3055"/>
                </a:cxn>
                <a:cxn ang="0">
                  <a:pos x="connsiteX3056" y="connsiteY3056"/>
                </a:cxn>
                <a:cxn ang="0">
                  <a:pos x="connsiteX3057" y="connsiteY3057"/>
                </a:cxn>
                <a:cxn ang="0">
                  <a:pos x="connsiteX3058" y="connsiteY3058"/>
                </a:cxn>
                <a:cxn ang="0">
                  <a:pos x="connsiteX3059" y="connsiteY3059"/>
                </a:cxn>
                <a:cxn ang="0">
                  <a:pos x="connsiteX3060" y="connsiteY3060"/>
                </a:cxn>
                <a:cxn ang="0">
                  <a:pos x="connsiteX3061" y="connsiteY3061"/>
                </a:cxn>
                <a:cxn ang="0">
                  <a:pos x="connsiteX3062" y="connsiteY3062"/>
                </a:cxn>
                <a:cxn ang="0">
                  <a:pos x="connsiteX3063" y="connsiteY3063"/>
                </a:cxn>
                <a:cxn ang="0">
                  <a:pos x="connsiteX3064" y="connsiteY3064"/>
                </a:cxn>
                <a:cxn ang="0">
                  <a:pos x="connsiteX3065" y="connsiteY3065"/>
                </a:cxn>
                <a:cxn ang="0">
                  <a:pos x="connsiteX3066" y="connsiteY3066"/>
                </a:cxn>
                <a:cxn ang="0">
                  <a:pos x="connsiteX3067" y="connsiteY3067"/>
                </a:cxn>
                <a:cxn ang="0">
                  <a:pos x="connsiteX3068" y="connsiteY3068"/>
                </a:cxn>
                <a:cxn ang="0">
                  <a:pos x="connsiteX3069" y="connsiteY3069"/>
                </a:cxn>
                <a:cxn ang="0">
                  <a:pos x="connsiteX3070" y="connsiteY3070"/>
                </a:cxn>
                <a:cxn ang="0">
                  <a:pos x="connsiteX3071" y="connsiteY3071"/>
                </a:cxn>
                <a:cxn ang="0">
                  <a:pos x="connsiteX3072" y="connsiteY3072"/>
                </a:cxn>
                <a:cxn ang="0">
                  <a:pos x="connsiteX3073" y="connsiteY3073"/>
                </a:cxn>
                <a:cxn ang="0">
                  <a:pos x="connsiteX3074" y="connsiteY3074"/>
                </a:cxn>
                <a:cxn ang="0">
                  <a:pos x="connsiteX3075" y="connsiteY3075"/>
                </a:cxn>
                <a:cxn ang="0">
                  <a:pos x="connsiteX3076" y="connsiteY3076"/>
                </a:cxn>
                <a:cxn ang="0">
                  <a:pos x="connsiteX3077" y="connsiteY3077"/>
                </a:cxn>
                <a:cxn ang="0">
                  <a:pos x="connsiteX3078" y="connsiteY3078"/>
                </a:cxn>
                <a:cxn ang="0">
                  <a:pos x="connsiteX3079" y="connsiteY3079"/>
                </a:cxn>
                <a:cxn ang="0">
                  <a:pos x="connsiteX3080" y="connsiteY3080"/>
                </a:cxn>
                <a:cxn ang="0">
                  <a:pos x="connsiteX3081" y="connsiteY3081"/>
                </a:cxn>
                <a:cxn ang="0">
                  <a:pos x="connsiteX3082" y="connsiteY3082"/>
                </a:cxn>
                <a:cxn ang="0">
                  <a:pos x="connsiteX3083" y="connsiteY3083"/>
                </a:cxn>
                <a:cxn ang="0">
                  <a:pos x="connsiteX3084" y="connsiteY3084"/>
                </a:cxn>
                <a:cxn ang="0">
                  <a:pos x="connsiteX3085" y="connsiteY3085"/>
                </a:cxn>
                <a:cxn ang="0">
                  <a:pos x="connsiteX3086" y="connsiteY3086"/>
                </a:cxn>
                <a:cxn ang="0">
                  <a:pos x="connsiteX3087" y="connsiteY3087"/>
                </a:cxn>
                <a:cxn ang="0">
                  <a:pos x="connsiteX3088" y="connsiteY3088"/>
                </a:cxn>
                <a:cxn ang="0">
                  <a:pos x="connsiteX3089" y="connsiteY3089"/>
                </a:cxn>
                <a:cxn ang="0">
                  <a:pos x="connsiteX3090" y="connsiteY3090"/>
                </a:cxn>
                <a:cxn ang="0">
                  <a:pos x="connsiteX3091" y="connsiteY3091"/>
                </a:cxn>
                <a:cxn ang="0">
                  <a:pos x="connsiteX3092" y="connsiteY3092"/>
                </a:cxn>
                <a:cxn ang="0">
                  <a:pos x="connsiteX3093" y="connsiteY3093"/>
                </a:cxn>
                <a:cxn ang="0">
                  <a:pos x="connsiteX3094" y="connsiteY3094"/>
                </a:cxn>
                <a:cxn ang="0">
                  <a:pos x="connsiteX3095" y="connsiteY3095"/>
                </a:cxn>
                <a:cxn ang="0">
                  <a:pos x="connsiteX3096" y="connsiteY3096"/>
                </a:cxn>
                <a:cxn ang="0">
                  <a:pos x="connsiteX3097" y="connsiteY3097"/>
                </a:cxn>
                <a:cxn ang="0">
                  <a:pos x="connsiteX3098" y="connsiteY3098"/>
                </a:cxn>
                <a:cxn ang="0">
                  <a:pos x="connsiteX3099" y="connsiteY3099"/>
                </a:cxn>
                <a:cxn ang="0">
                  <a:pos x="connsiteX3100" y="connsiteY3100"/>
                </a:cxn>
                <a:cxn ang="0">
                  <a:pos x="connsiteX3101" y="connsiteY3101"/>
                </a:cxn>
                <a:cxn ang="0">
                  <a:pos x="connsiteX3102" y="connsiteY3102"/>
                </a:cxn>
                <a:cxn ang="0">
                  <a:pos x="connsiteX3103" y="connsiteY3103"/>
                </a:cxn>
                <a:cxn ang="0">
                  <a:pos x="connsiteX3104" y="connsiteY3104"/>
                </a:cxn>
                <a:cxn ang="0">
                  <a:pos x="connsiteX3105" y="connsiteY3105"/>
                </a:cxn>
                <a:cxn ang="0">
                  <a:pos x="connsiteX3106" y="connsiteY3106"/>
                </a:cxn>
                <a:cxn ang="0">
                  <a:pos x="connsiteX3107" y="connsiteY3107"/>
                </a:cxn>
                <a:cxn ang="0">
                  <a:pos x="connsiteX3108" y="connsiteY3108"/>
                </a:cxn>
                <a:cxn ang="0">
                  <a:pos x="connsiteX3109" y="connsiteY3109"/>
                </a:cxn>
                <a:cxn ang="0">
                  <a:pos x="connsiteX3110" y="connsiteY3110"/>
                </a:cxn>
                <a:cxn ang="0">
                  <a:pos x="connsiteX3111" y="connsiteY3111"/>
                </a:cxn>
                <a:cxn ang="0">
                  <a:pos x="connsiteX3112" y="connsiteY3112"/>
                </a:cxn>
                <a:cxn ang="0">
                  <a:pos x="connsiteX3113" y="connsiteY3113"/>
                </a:cxn>
                <a:cxn ang="0">
                  <a:pos x="connsiteX3114" y="connsiteY3114"/>
                </a:cxn>
                <a:cxn ang="0">
                  <a:pos x="connsiteX3115" y="connsiteY3115"/>
                </a:cxn>
                <a:cxn ang="0">
                  <a:pos x="connsiteX3116" y="connsiteY3116"/>
                </a:cxn>
                <a:cxn ang="0">
                  <a:pos x="connsiteX3117" y="connsiteY3117"/>
                </a:cxn>
                <a:cxn ang="0">
                  <a:pos x="connsiteX3118" y="connsiteY3118"/>
                </a:cxn>
                <a:cxn ang="0">
                  <a:pos x="connsiteX3119" y="connsiteY3119"/>
                </a:cxn>
                <a:cxn ang="0">
                  <a:pos x="connsiteX3120" y="connsiteY3120"/>
                </a:cxn>
                <a:cxn ang="0">
                  <a:pos x="connsiteX3121" y="connsiteY3121"/>
                </a:cxn>
                <a:cxn ang="0">
                  <a:pos x="connsiteX3122" y="connsiteY3122"/>
                </a:cxn>
                <a:cxn ang="0">
                  <a:pos x="connsiteX3123" y="connsiteY3123"/>
                </a:cxn>
                <a:cxn ang="0">
                  <a:pos x="connsiteX3124" y="connsiteY3124"/>
                </a:cxn>
                <a:cxn ang="0">
                  <a:pos x="connsiteX3125" y="connsiteY3125"/>
                </a:cxn>
                <a:cxn ang="0">
                  <a:pos x="connsiteX3126" y="connsiteY3126"/>
                </a:cxn>
                <a:cxn ang="0">
                  <a:pos x="connsiteX3127" y="connsiteY3127"/>
                </a:cxn>
                <a:cxn ang="0">
                  <a:pos x="connsiteX3128" y="connsiteY3128"/>
                </a:cxn>
                <a:cxn ang="0">
                  <a:pos x="connsiteX3129" y="connsiteY3129"/>
                </a:cxn>
                <a:cxn ang="0">
                  <a:pos x="connsiteX3130" y="connsiteY3130"/>
                </a:cxn>
                <a:cxn ang="0">
                  <a:pos x="connsiteX3131" y="connsiteY3131"/>
                </a:cxn>
                <a:cxn ang="0">
                  <a:pos x="connsiteX3132" y="connsiteY3132"/>
                </a:cxn>
                <a:cxn ang="0">
                  <a:pos x="connsiteX3133" y="connsiteY3133"/>
                </a:cxn>
                <a:cxn ang="0">
                  <a:pos x="connsiteX3134" y="connsiteY3134"/>
                </a:cxn>
                <a:cxn ang="0">
                  <a:pos x="connsiteX3135" y="connsiteY3135"/>
                </a:cxn>
                <a:cxn ang="0">
                  <a:pos x="connsiteX3136" y="connsiteY3136"/>
                </a:cxn>
                <a:cxn ang="0">
                  <a:pos x="connsiteX3137" y="connsiteY3137"/>
                </a:cxn>
                <a:cxn ang="0">
                  <a:pos x="connsiteX3138" y="connsiteY3138"/>
                </a:cxn>
                <a:cxn ang="0">
                  <a:pos x="connsiteX3139" y="connsiteY3139"/>
                </a:cxn>
                <a:cxn ang="0">
                  <a:pos x="connsiteX3140" y="connsiteY3140"/>
                </a:cxn>
                <a:cxn ang="0">
                  <a:pos x="connsiteX3141" y="connsiteY3141"/>
                </a:cxn>
                <a:cxn ang="0">
                  <a:pos x="connsiteX3142" y="connsiteY3142"/>
                </a:cxn>
                <a:cxn ang="0">
                  <a:pos x="connsiteX3143" y="connsiteY3143"/>
                </a:cxn>
                <a:cxn ang="0">
                  <a:pos x="connsiteX3144" y="connsiteY3144"/>
                </a:cxn>
                <a:cxn ang="0">
                  <a:pos x="connsiteX3145" y="connsiteY3145"/>
                </a:cxn>
                <a:cxn ang="0">
                  <a:pos x="connsiteX3146" y="connsiteY3146"/>
                </a:cxn>
                <a:cxn ang="0">
                  <a:pos x="connsiteX3147" y="connsiteY3147"/>
                </a:cxn>
                <a:cxn ang="0">
                  <a:pos x="connsiteX3148" y="connsiteY3148"/>
                </a:cxn>
                <a:cxn ang="0">
                  <a:pos x="connsiteX3149" y="connsiteY3149"/>
                </a:cxn>
                <a:cxn ang="0">
                  <a:pos x="connsiteX3150" y="connsiteY3150"/>
                </a:cxn>
                <a:cxn ang="0">
                  <a:pos x="connsiteX3151" y="connsiteY3151"/>
                </a:cxn>
                <a:cxn ang="0">
                  <a:pos x="connsiteX3152" y="connsiteY3152"/>
                </a:cxn>
                <a:cxn ang="0">
                  <a:pos x="connsiteX3153" y="connsiteY3153"/>
                </a:cxn>
                <a:cxn ang="0">
                  <a:pos x="connsiteX3154" y="connsiteY3154"/>
                </a:cxn>
                <a:cxn ang="0">
                  <a:pos x="connsiteX3155" y="connsiteY3155"/>
                </a:cxn>
                <a:cxn ang="0">
                  <a:pos x="connsiteX3156" y="connsiteY3156"/>
                </a:cxn>
                <a:cxn ang="0">
                  <a:pos x="connsiteX3157" y="connsiteY3157"/>
                </a:cxn>
                <a:cxn ang="0">
                  <a:pos x="connsiteX3158" y="connsiteY3158"/>
                </a:cxn>
                <a:cxn ang="0">
                  <a:pos x="connsiteX3159" y="connsiteY3159"/>
                </a:cxn>
                <a:cxn ang="0">
                  <a:pos x="connsiteX3160" y="connsiteY3160"/>
                </a:cxn>
                <a:cxn ang="0">
                  <a:pos x="connsiteX3161" y="connsiteY3161"/>
                </a:cxn>
                <a:cxn ang="0">
                  <a:pos x="connsiteX3162" y="connsiteY3162"/>
                </a:cxn>
                <a:cxn ang="0">
                  <a:pos x="connsiteX3163" y="connsiteY3163"/>
                </a:cxn>
                <a:cxn ang="0">
                  <a:pos x="connsiteX3164" y="connsiteY3164"/>
                </a:cxn>
                <a:cxn ang="0">
                  <a:pos x="connsiteX3165" y="connsiteY3165"/>
                </a:cxn>
                <a:cxn ang="0">
                  <a:pos x="connsiteX3166" y="connsiteY3166"/>
                </a:cxn>
                <a:cxn ang="0">
                  <a:pos x="connsiteX3167" y="connsiteY3167"/>
                </a:cxn>
                <a:cxn ang="0">
                  <a:pos x="connsiteX3168" y="connsiteY3168"/>
                </a:cxn>
                <a:cxn ang="0">
                  <a:pos x="connsiteX3169" y="connsiteY3169"/>
                </a:cxn>
                <a:cxn ang="0">
                  <a:pos x="connsiteX3170" y="connsiteY3170"/>
                </a:cxn>
                <a:cxn ang="0">
                  <a:pos x="connsiteX3171" y="connsiteY3171"/>
                </a:cxn>
                <a:cxn ang="0">
                  <a:pos x="connsiteX3172" y="connsiteY3172"/>
                </a:cxn>
                <a:cxn ang="0">
                  <a:pos x="connsiteX3173" y="connsiteY3173"/>
                </a:cxn>
                <a:cxn ang="0">
                  <a:pos x="connsiteX3174" y="connsiteY3174"/>
                </a:cxn>
                <a:cxn ang="0">
                  <a:pos x="connsiteX3175" y="connsiteY3175"/>
                </a:cxn>
                <a:cxn ang="0">
                  <a:pos x="connsiteX3176" y="connsiteY3176"/>
                </a:cxn>
                <a:cxn ang="0">
                  <a:pos x="connsiteX3177" y="connsiteY3177"/>
                </a:cxn>
                <a:cxn ang="0">
                  <a:pos x="connsiteX3178" y="connsiteY3178"/>
                </a:cxn>
                <a:cxn ang="0">
                  <a:pos x="connsiteX3179" y="connsiteY3179"/>
                </a:cxn>
                <a:cxn ang="0">
                  <a:pos x="connsiteX3180" y="connsiteY3180"/>
                </a:cxn>
                <a:cxn ang="0">
                  <a:pos x="connsiteX3181" y="connsiteY3181"/>
                </a:cxn>
                <a:cxn ang="0">
                  <a:pos x="connsiteX3182" y="connsiteY3182"/>
                </a:cxn>
                <a:cxn ang="0">
                  <a:pos x="connsiteX3183" y="connsiteY3183"/>
                </a:cxn>
                <a:cxn ang="0">
                  <a:pos x="connsiteX3184" y="connsiteY3184"/>
                </a:cxn>
                <a:cxn ang="0">
                  <a:pos x="connsiteX3185" y="connsiteY3185"/>
                </a:cxn>
                <a:cxn ang="0">
                  <a:pos x="connsiteX3186" y="connsiteY3186"/>
                </a:cxn>
                <a:cxn ang="0">
                  <a:pos x="connsiteX3187" y="connsiteY3187"/>
                </a:cxn>
                <a:cxn ang="0">
                  <a:pos x="connsiteX3188" y="connsiteY3188"/>
                </a:cxn>
                <a:cxn ang="0">
                  <a:pos x="connsiteX3189" y="connsiteY3189"/>
                </a:cxn>
                <a:cxn ang="0">
                  <a:pos x="connsiteX3190" y="connsiteY3190"/>
                </a:cxn>
                <a:cxn ang="0">
                  <a:pos x="connsiteX3191" y="connsiteY3191"/>
                </a:cxn>
                <a:cxn ang="0">
                  <a:pos x="connsiteX3192" y="connsiteY3192"/>
                </a:cxn>
                <a:cxn ang="0">
                  <a:pos x="connsiteX3193" y="connsiteY3193"/>
                </a:cxn>
                <a:cxn ang="0">
                  <a:pos x="connsiteX3194" y="connsiteY3194"/>
                </a:cxn>
                <a:cxn ang="0">
                  <a:pos x="connsiteX3195" y="connsiteY3195"/>
                </a:cxn>
                <a:cxn ang="0">
                  <a:pos x="connsiteX3196" y="connsiteY3196"/>
                </a:cxn>
                <a:cxn ang="0">
                  <a:pos x="connsiteX3197" y="connsiteY3197"/>
                </a:cxn>
                <a:cxn ang="0">
                  <a:pos x="connsiteX3198" y="connsiteY3198"/>
                </a:cxn>
                <a:cxn ang="0">
                  <a:pos x="connsiteX3199" y="connsiteY3199"/>
                </a:cxn>
                <a:cxn ang="0">
                  <a:pos x="connsiteX3200" y="connsiteY3200"/>
                </a:cxn>
                <a:cxn ang="0">
                  <a:pos x="connsiteX3201" y="connsiteY3201"/>
                </a:cxn>
                <a:cxn ang="0">
                  <a:pos x="connsiteX3202" y="connsiteY3202"/>
                </a:cxn>
                <a:cxn ang="0">
                  <a:pos x="connsiteX3203" y="connsiteY3203"/>
                </a:cxn>
                <a:cxn ang="0">
                  <a:pos x="connsiteX3204" y="connsiteY3204"/>
                </a:cxn>
                <a:cxn ang="0">
                  <a:pos x="connsiteX3205" y="connsiteY3205"/>
                </a:cxn>
                <a:cxn ang="0">
                  <a:pos x="connsiteX3206" y="connsiteY3206"/>
                </a:cxn>
                <a:cxn ang="0">
                  <a:pos x="connsiteX3207" y="connsiteY3207"/>
                </a:cxn>
                <a:cxn ang="0">
                  <a:pos x="connsiteX3208" y="connsiteY3208"/>
                </a:cxn>
                <a:cxn ang="0">
                  <a:pos x="connsiteX3209" y="connsiteY3209"/>
                </a:cxn>
                <a:cxn ang="0">
                  <a:pos x="connsiteX3210" y="connsiteY3210"/>
                </a:cxn>
                <a:cxn ang="0">
                  <a:pos x="connsiteX3211" y="connsiteY3211"/>
                </a:cxn>
                <a:cxn ang="0">
                  <a:pos x="connsiteX3212" y="connsiteY3212"/>
                </a:cxn>
                <a:cxn ang="0">
                  <a:pos x="connsiteX3213" y="connsiteY3213"/>
                </a:cxn>
                <a:cxn ang="0">
                  <a:pos x="connsiteX3214" y="connsiteY3214"/>
                </a:cxn>
                <a:cxn ang="0">
                  <a:pos x="connsiteX3215" y="connsiteY3215"/>
                </a:cxn>
                <a:cxn ang="0">
                  <a:pos x="connsiteX3216" y="connsiteY3216"/>
                </a:cxn>
                <a:cxn ang="0">
                  <a:pos x="connsiteX3217" y="connsiteY3217"/>
                </a:cxn>
                <a:cxn ang="0">
                  <a:pos x="connsiteX3218" y="connsiteY3218"/>
                </a:cxn>
                <a:cxn ang="0">
                  <a:pos x="connsiteX3219" y="connsiteY3219"/>
                </a:cxn>
                <a:cxn ang="0">
                  <a:pos x="connsiteX3220" y="connsiteY3220"/>
                </a:cxn>
                <a:cxn ang="0">
                  <a:pos x="connsiteX3221" y="connsiteY3221"/>
                </a:cxn>
                <a:cxn ang="0">
                  <a:pos x="connsiteX3222" y="connsiteY3222"/>
                </a:cxn>
                <a:cxn ang="0">
                  <a:pos x="connsiteX3223" y="connsiteY3223"/>
                </a:cxn>
                <a:cxn ang="0">
                  <a:pos x="connsiteX3224" y="connsiteY3224"/>
                </a:cxn>
                <a:cxn ang="0">
                  <a:pos x="connsiteX3225" y="connsiteY3225"/>
                </a:cxn>
                <a:cxn ang="0">
                  <a:pos x="connsiteX3226" y="connsiteY3226"/>
                </a:cxn>
                <a:cxn ang="0">
                  <a:pos x="connsiteX3227" y="connsiteY3227"/>
                </a:cxn>
                <a:cxn ang="0">
                  <a:pos x="connsiteX3228" y="connsiteY3228"/>
                </a:cxn>
                <a:cxn ang="0">
                  <a:pos x="connsiteX3229" y="connsiteY3229"/>
                </a:cxn>
                <a:cxn ang="0">
                  <a:pos x="connsiteX3230" y="connsiteY3230"/>
                </a:cxn>
                <a:cxn ang="0">
                  <a:pos x="connsiteX3231" y="connsiteY3231"/>
                </a:cxn>
                <a:cxn ang="0">
                  <a:pos x="connsiteX3232" y="connsiteY3232"/>
                </a:cxn>
                <a:cxn ang="0">
                  <a:pos x="connsiteX3233" y="connsiteY3233"/>
                </a:cxn>
                <a:cxn ang="0">
                  <a:pos x="connsiteX3234" y="connsiteY3234"/>
                </a:cxn>
                <a:cxn ang="0">
                  <a:pos x="connsiteX3235" y="connsiteY3235"/>
                </a:cxn>
                <a:cxn ang="0">
                  <a:pos x="connsiteX3236" y="connsiteY3236"/>
                </a:cxn>
                <a:cxn ang="0">
                  <a:pos x="connsiteX3237" y="connsiteY3237"/>
                </a:cxn>
                <a:cxn ang="0">
                  <a:pos x="connsiteX3238" y="connsiteY3238"/>
                </a:cxn>
                <a:cxn ang="0">
                  <a:pos x="connsiteX3239" y="connsiteY3239"/>
                </a:cxn>
                <a:cxn ang="0">
                  <a:pos x="connsiteX3240" y="connsiteY3240"/>
                </a:cxn>
                <a:cxn ang="0">
                  <a:pos x="connsiteX3241" y="connsiteY3241"/>
                </a:cxn>
                <a:cxn ang="0">
                  <a:pos x="connsiteX3242" y="connsiteY3242"/>
                </a:cxn>
                <a:cxn ang="0">
                  <a:pos x="connsiteX3243" y="connsiteY3243"/>
                </a:cxn>
                <a:cxn ang="0">
                  <a:pos x="connsiteX3244" y="connsiteY3244"/>
                </a:cxn>
                <a:cxn ang="0">
                  <a:pos x="connsiteX3245" y="connsiteY3245"/>
                </a:cxn>
                <a:cxn ang="0">
                  <a:pos x="connsiteX3246" y="connsiteY3246"/>
                </a:cxn>
                <a:cxn ang="0">
                  <a:pos x="connsiteX3247" y="connsiteY3247"/>
                </a:cxn>
                <a:cxn ang="0">
                  <a:pos x="connsiteX3248" y="connsiteY3248"/>
                </a:cxn>
                <a:cxn ang="0">
                  <a:pos x="connsiteX3249" y="connsiteY3249"/>
                </a:cxn>
                <a:cxn ang="0">
                  <a:pos x="connsiteX3250" y="connsiteY3250"/>
                </a:cxn>
                <a:cxn ang="0">
                  <a:pos x="connsiteX3251" y="connsiteY3251"/>
                </a:cxn>
                <a:cxn ang="0">
                  <a:pos x="connsiteX3252" y="connsiteY3252"/>
                </a:cxn>
                <a:cxn ang="0">
                  <a:pos x="connsiteX3253" y="connsiteY3253"/>
                </a:cxn>
                <a:cxn ang="0">
                  <a:pos x="connsiteX3254" y="connsiteY3254"/>
                </a:cxn>
                <a:cxn ang="0">
                  <a:pos x="connsiteX3255" y="connsiteY3255"/>
                </a:cxn>
                <a:cxn ang="0">
                  <a:pos x="connsiteX3256" y="connsiteY3256"/>
                </a:cxn>
                <a:cxn ang="0">
                  <a:pos x="connsiteX3257" y="connsiteY3257"/>
                </a:cxn>
                <a:cxn ang="0">
                  <a:pos x="connsiteX3258" y="connsiteY3258"/>
                </a:cxn>
                <a:cxn ang="0">
                  <a:pos x="connsiteX3259" y="connsiteY3259"/>
                </a:cxn>
                <a:cxn ang="0">
                  <a:pos x="connsiteX3260" y="connsiteY3260"/>
                </a:cxn>
                <a:cxn ang="0">
                  <a:pos x="connsiteX3261" y="connsiteY3261"/>
                </a:cxn>
                <a:cxn ang="0">
                  <a:pos x="connsiteX3262" y="connsiteY3262"/>
                </a:cxn>
                <a:cxn ang="0">
                  <a:pos x="connsiteX3263" y="connsiteY3263"/>
                </a:cxn>
                <a:cxn ang="0">
                  <a:pos x="connsiteX3264" y="connsiteY3264"/>
                </a:cxn>
                <a:cxn ang="0">
                  <a:pos x="connsiteX3265" y="connsiteY3265"/>
                </a:cxn>
                <a:cxn ang="0">
                  <a:pos x="connsiteX3266" y="connsiteY3266"/>
                </a:cxn>
                <a:cxn ang="0">
                  <a:pos x="connsiteX3267" y="connsiteY3267"/>
                </a:cxn>
                <a:cxn ang="0">
                  <a:pos x="connsiteX3268" y="connsiteY3268"/>
                </a:cxn>
                <a:cxn ang="0">
                  <a:pos x="connsiteX3269" y="connsiteY3269"/>
                </a:cxn>
                <a:cxn ang="0">
                  <a:pos x="connsiteX3270" y="connsiteY3270"/>
                </a:cxn>
                <a:cxn ang="0">
                  <a:pos x="connsiteX3271" y="connsiteY3271"/>
                </a:cxn>
                <a:cxn ang="0">
                  <a:pos x="connsiteX3272" y="connsiteY3272"/>
                </a:cxn>
                <a:cxn ang="0">
                  <a:pos x="connsiteX3273" y="connsiteY3273"/>
                </a:cxn>
                <a:cxn ang="0">
                  <a:pos x="connsiteX3274" y="connsiteY3274"/>
                </a:cxn>
                <a:cxn ang="0">
                  <a:pos x="connsiteX3275" y="connsiteY3275"/>
                </a:cxn>
                <a:cxn ang="0">
                  <a:pos x="connsiteX3276" y="connsiteY3276"/>
                </a:cxn>
                <a:cxn ang="0">
                  <a:pos x="connsiteX3277" y="connsiteY3277"/>
                </a:cxn>
                <a:cxn ang="0">
                  <a:pos x="connsiteX3278" y="connsiteY3278"/>
                </a:cxn>
                <a:cxn ang="0">
                  <a:pos x="connsiteX3279" y="connsiteY3279"/>
                </a:cxn>
                <a:cxn ang="0">
                  <a:pos x="connsiteX3280" y="connsiteY3280"/>
                </a:cxn>
                <a:cxn ang="0">
                  <a:pos x="connsiteX3281" y="connsiteY3281"/>
                </a:cxn>
                <a:cxn ang="0">
                  <a:pos x="connsiteX3282" y="connsiteY3282"/>
                </a:cxn>
                <a:cxn ang="0">
                  <a:pos x="connsiteX3283" y="connsiteY3283"/>
                </a:cxn>
                <a:cxn ang="0">
                  <a:pos x="connsiteX3284" y="connsiteY3284"/>
                </a:cxn>
                <a:cxn ang="0">
                  <a:pos x="connsiteX3285" y="connsiteY3285"/>
                </a:cxn>
                <a:cxn ang="0">
                  <a:pos x="connsiteX3286" y="connsiteY3286"/>
                </a:cxn>
                <a:cxn ang="0">
                  <a:pos x="connsiteX3287" y="connsiteY3287"/>
                </a:cxn>
                <a:cxn ang="0">
                  <a:pos x="connsiteX3288" y="connsiteY3288"/>
                </a:cxn>
                <a:cxn ang="0">
                  <a:pos x="connsiteX3289" y="connsiteY3289"/>
                </a:cxn>
                <a:cxn ang="0">
                  <a:pos x="connsiteX3290" y="connsiteY3290"/>
                </a:cxn>
                <a:cxn ang="0">
                  <a:pos x="connsiteX3291" y="connsiteY3291"/>
                </a:cxn>
                <a:cxn ang="0">
                  <a:pos x="connsiteX3292" y="connsiteY3292"/>
                </a:cxn>
                <a:cxn ang="0">
                  <a:pos x="connsiteX3293" y="connsiteY3293"/>
                </a:cxn>
                <a:cxn ang="0">
                  <a:pos x="connsiteX3294" y="connsiteY3294"/>
                </a:cxn>
                <a:cxn ang="0">
                  <a:pos x="connsiteX3295" y="connsiteY3295"/>
                </a:cxn>
                <a:cxn ang="0">
                  <a:pos x="connsiteX3296" y="connsiteY3296"/>
                </a:cxn>
                <a:cxn ang="0">
                  <a:pos x="connsiteX3297" y="connsiteY3297"/>
                </a:cxn>
                <a:cxn ang="0">
                  <a:pos x="connsiteX3298" y="connsiteY3298"/>
                </a:cxn>
                <a:cxn ang="0">
                  <a:pos x="connsiteX3299" y="connsiteY3299"/>
                </a:cxn>
                <a:cxn ang="0">
                  <a:pos x="connsiteX3300" y="connsiteY3300"/>
                </a:cxn>
                <a:cxn ang="0">
                  <a:pos x="connsiteX3301" y="connsiteY3301"/>
                </a:cxn>
                <a:cxn ang="0">
                  <a:pos x="connsiteX3302" y="connsiteY3302"/>
                </a:cxn>
                <a:cxn ang="0">
                  <a:pos x="connsiteX3303" y="connsiteY3303"/>
                </a:cxn>
                <a:cxn ang="0">
                  <a:pos x="connsiteX3304" y="connsiteY3304"/>
                </a:cxn>
                <a:cxn ang="0">
                  <a:pos x="connsiteX3305" y="connsiteY3305"/>
                </a:cxn>
                <a:cxn ang="0">
                  <a:pos x="connsiteX3306" y="connsiteY3306"/>
                </a:cxn>
                <a:cxn ang="0">
                  <a:pos x="connsiteX3307" y="connsiteY3307"/>
                </a:cxn>
                <a:cxn ang="0">
                  <a:pos x="connsiteX3308" y="connsiteY3308"/>
                </a:cxn>
                <a:cxn ang="0">
                  <a:pos x="connsiteX3309" y="connsiteY3309"/>
                </a:cxn>
                <a:cxn ang="0">
                  <a:pos x="connsiteX3310" y="connsiteY3310"/>
                </a:cxn>
                <a:cxn ang="0">
                  <a:pos x="connsiteX3311" y="connsiteY3311"/>
                </a:cxn>
                <a:cxn ang="0">
                  <a:pos x="connsiteX3312" y="connsiteY3312"/>
                </a:cxn>
                <a:cxn ang="0">
                  <a:pos x="connsiteX3313" y="connsiteY3313"/>
                </a:cxn>
                <a:cxn ang="0">
                  <a:pos x="connsiteX3314" y="connsiteY3314"/>
                </a:cxn>
                <a:cxn ang="0">
                  <a:pos x="connsiteX3315" y="connsiteY3315"/>
                </a:cxn>
                <a:cxn ang="0">
                  <a:pos x="connsiteX3316" y="connsiteY3316"/>
                </a:cxn>
                <a:cxn ang="0">
                  <a:pos x="connsiteX3317" y="connsiteY3317"/>
                </a:cxn>
                <a:cxn ang="0">
                  <a:pos x="connsiteX3318" y="connsiteY3318"/>
                </a:cxn>
                <a:cxn ang="0">
                  <a:pos x="connsiteX3319" y="connsiteY3319"/>
                </a:cxn>
                <a:cxn ang="0">
                  <a:pos x="connsiteX3320" y="connsiteY3320"/>
                </a:cxn>
                <a:cxn ang="0">
                  <a:pos x="connsiteX3321" y="connsiteY3321"/>
                </a:cxn>
                <a:cxn ang="0">
                  <a:pos x="connsiteX3322" y="connsiteY3322"/>
                </a:cxn>
                <a:cxn ang="0">
                  <a:pos x="connsiteX3323" y="connsiteY3323"/>
                </a:cxn>
                <a:cxn ang="0">
                  <a:pos x="connsiteX3324" y="connsiteY3324"/>
                </a:cxn>
                <a:cxn ang="0">
                  <a:pos x="connsiteX3325" y="connsiteY3325"/>
                </a:cxn>
                <a:cxn ang="0">
                  <a:pos x="connsiteX3326" y="connsiteY3326"/>
                </a:cxn>
                <a:cxn ang="0">
                  <a:pos x="connsiteX3327" y="connsiteY3327"/>
                </a:cxn>
                <a:cxn ang="0">
                  <a:pos x="connsiteX3328" y="connsiteY3328"/>
                </a:cxn>
                <a:cxn ang="0">
                  <a:pos x="connsiteX3329" y="connsiteY3329"/>
                </a:cxn>
                <a:cxn ang="0">
                  <a:pos x="connsiteX3330" y="connsiteY3330"/>
                </a:cxn>
                <a:cxn ang="0">
                  <a:pos x="connsiteX3331" y="connsiteY3331"/>
                </a:cxn>
                <a:cxn ang="0">
                  <a:pos x="connsiteX3332" y="connsiteY3332"/>
                </a:cxn>
                <a:cxn ang="0">
                  <a:pos x="connsiteX3333" y="connsiteY3333"/>
                </a:cxn>
                <a:cxn ang="0">
                  <a:pos x="connsiteX3334" y="connsiteY3334"/>
                </a:cxn>
                <a:cxn ang="0">
                  <a:pos x="connsiteX3335" y="connsiteY3335"/>
                </a:cxn>
                <a:cxn ang="0">
                  <a:pos x="connsiteX3336" y="connsiteY3336"/>
                </a:cxn>
                <a:cxn ang="0">
                  <a:pos x="connsiteX3337" y="connsiteY3337"/>
                </a:cxn>
                <a:cxn ang="0">
                  <a:pos x="connsiteX3338" y="connsiteY3338"/>
                </a:cxn>
                <a:cxn ang="0">
                  <a:pos x="connsiteX3339" y="connsiteY3339"/>
                </a:cxn>
                <a:cxn ang="0">
                  <a:pos x="connsiteX3340" y="connsiteY3340"/>
                </a:cxn>
                <a:cxn ang="0">
                  <a:pos x="connsiteX3341" y="connsiteY3341"/>
                </a:cxn>
                <a:cxn ang="0">
                  <a:pos x="connsiteX3342" y="connsiteY3342"/>
                </a:cxn>
                <a:cxn ang="0">
                  <a:pos x="connsiteX3343" y="connsiteY3343"/>
                </a:cxn>
                <a:cxn ang="0">
                  <a:pos x="connsiteX3344" y="connsiteY3344"/>
                </a:cxn>
                <a:cxn ang="0">
                  <a:pos x="connsiteX3345" y="connsiteY3345"/>
                </a:cxn>
                <a:cxn ang="0">
                  <a:pos x="connsiteX3346" y="connsiteY3346"/>
                </a:cxn>
                <a:cxn ang="0">
                  <a:pos x="connsiteX3347" y="connsiteY3347"/>
                </a:cxn>
                <a:cxn ang="0">
                  <a:pos x="connsiteX3348" y="connsiteY3348"/>
                </a:cxn>
                <a:cxn ang="0">
                  <a:pos x="connsiteX3349" y="connsiteY3349"/>
                </a:cxn>
                <a:cxn ang="0">
                  <a:pos x="connsiteX3350" y="connsiteY3350"/>
                </a:cxn>
                <a:cxn ang="0">
                  <a:pos x="connsiteX3351" y="connsiteY3351"/>
                </a:cxn>
                <a:cxn ang="0">
                  <a:pos x="connsiteX3352" y="connsiteY3352"/>
                </a:cxn>
                <a:cxn ang="0">
                  <a:pos x="connsiteX3353" y="connsiteY3353"/>
                </a:cxn>
                <a:cxn ang="0">
                  <a:pos x="connsiteX3354" y="connsiteY3354"/>
                </a:cxn>
                <a:cxn ang="0">
                  <a:pos x="connsiteX3355" y="connsiteY3355"/>
                </a:cxn>
                <a:cxn ang="0">
                  <a:pos x="connsiteX3356" y="connsiteY3356"/>
                </a:cxn>
                <a:cxn ang="0">
                  <a:pos x="connsiteX3357" y="connsiteY3357"/>
                </a:cxn>
                <a:cxn ang="0">
                  <a:pos x="connsiteX3358" y="connsiteY3358"/>
                </a:cxn>
                <a:cxn ang="0">
                  <a:pos x="connsiteX3359" y="connsiteY3359"/>
                </a:cxn>
                <a:cxn ang="0">
                  <a:pos x="connsiteX3360" y="connsiteY3360"/>
                </a:cxn>
                <a:cxn ang="0">
                  <a:pos x="connsiteX3361" y="connsiteY3361"/>
                </a:cxn>
                <a:cxn ang="0">
                  <a:pos x="connsiteX3362" y="connsiteY3362"/>
                </a:cxn>
                <a:cxn ang="0">
                  <a:pos x="connsiteX3363" y="connsiteY3363"/>
                </a:cxn>
                <a:cxn ang="0">
                  <a:pos x="connsiteX3364" y="connsiteY3364"/>
                </a:cxn>
                <a:cxn ang="0">
                  <a:pos x="connsiteX3365" y="connsiteY3365"/>
                </a:cxn>
                <a:cxn ang="0">
                  <a:pos x="connsiteX3366" y="connsiteY3366"/>
                </a:cxn>
                <a:cxn ang="0">
                  <a:pos x="connsiteX3367" y="connsiteY3367"/>
                </a:cxn>
                <a:cxn ang="0">
                  <a:pos x="connsiteX3368" y="connsiteY3368"/>
                </a:cxn>
                <a:cxn ang="0">
                  <a:pos x="connsiteX3369" y="connsiteY3369"/>
                </a:cxn>
                <a:cxn ang="0">
                  <a:pos x="connsiteX3370" y="connsiteY3370"/>
                </a:cxn>
                <a:cxn ang="0">
                  <a:pos x="connsiteX3371" y="connsiteY3371"/>
                </a:cxn>
                <a:cxn ang="0">
                  <a:pos x="connsiteX3372" y="connsiteY3372"/>
                </a:cxn>
                <a:cxn ang="0">
                  <a:pos x="connsiteX3373" y="connsiteY3373"/>
                </a:cxn>
                <a:cxn ang="0">
                  <a:pos x="connsiteX3374" y="connsiteY3374"/>
                </a:cxn>
                <a:cxn ang="0">
                  <a:pos x="connsiteX3375" y="connsiteY3375"/>
                </a:cxn>
                <a:cxn ang="0">
                  <a:pos x="connsiteX3376" y="connsiteY3376"/>
                </a:cxn>
                <a:cxn ang="0">
                  <a:pos x="connsiteX3377" y="connsiteY3377"/>
                </a:cxn>
                <a:cxn ang="0">
                  <a:pos x="connsiteX3378" y="connsiteY3378"/>
                </a:cxn>
                <a:cxn ang="0">
                  <a:pos x="connsiteX3379" y="connsiteY3379"/>
                </a:cxn>
                <a:cxn ang="0">
                  <a:pos x="connsiteX3380" y="connsiteY3380"/>
                </a:cxn>
                <a:cxn ang="0">
                  <a:pos x="connsiteX3381" y="connsiteY3381"/>
                </a:cxn>
                <a:cxn ang="0">
                  <a:pos x="connsiteX3382" y="connsiteY3382"/>
                </a:cxn>
                <a:cxn ang="0">
                  <a:pos x="connsiteX3383" y="connsiteY3383"/>
                </a:cxn>
                <a:cxn ang="0">
                  <a:pos x="connsiteX3384" y="connsiteY3384"/>
                </a:cxn>
                <a:cxn ang="0">
                  <a:pos x="connsiteX3385" y="connsiteY3385"/>
                </a:cxn>
                <a:cxn ang="0">
                  <a:pos x="connsiteX3386" y="connsiteY3386"/>
                </a:cxn>
                <a:cxn ang="0">
                  <a:pos x="connsiteX3387" y="connsiteY3387"/>
                </a:cxn>
                <a:cxn ang="0">
                  <a:pos x="connsiteX3388" y="connsiteY3388"/>
                </a:cxn>
                <a:cxn ang="0">
                  <a:pos x="connsiteX3389" y="connsiteY3389"/>
                </a:cxn>
                <a:cxn ang="0">
                  <a:pos x="connsiteX3390" y="connsiteY3390"/>
                </a:cxn>
                <a:cxn ang="0">
                  <a:pos x="connsiteX3391" y="connsiteY3391"/>
                </a:cxn>
                <a:cxn ang="0">
                  <a:pos x="connsiteX3392" y="connsiteY3392"/>
                </a:cxn>
                <a:cxn ang="0">
                  <a:pos x="connsiteX3393" y="connsiteY3393"/>
                </a:cxn>
                <a:cxn ang="0">
                  <a:pos x="connsiteX3394" y="connsiteY3394"/>
                </a:cxn>
                <a:cxn ang="0">
                  <a:pos x="connsiteX3395" y="connsiteY3395"/>
                </a:cxn>
                <a:cxn ang="0">
                  <a:pos x="connsiteX3396" y="connsiteY3396"/>
                </a:cxn>
                <a:cxn ang="0">
                  <a:pos x="connsiteX3397" y="connsiteY3397"/>
                </a:cxn>
                <a:cxn ang="0">
                  <a:pos x="connsiteX3398" y="connsiteY3398"/>
                </a:cxn>
                <a:cxn ang="0">
                  <a:pos x="connsiteX3399" y="connsiteY3399"/>
                </a:cxn>
                <a:cxn ang="0">
                  <a:pos x="connsiteX3400" y="connsiteY3400"/>
                </a:cxn>
                <a:cxn ang="0">
                  <a:pos x="connsiteX3401" y="connsiteY3401"/>
                </a:cxn>
                <a:cxn ang="0">
                  <a:pos x="connsiteX3402" y="connsiteY3402"/>
                </a:cxn>
                <a:cxn ang="0">
                  <a:pos x="connsiteX3403" y="connsiteY3403"/>
                </a:cxn>
                <a:cxn ang="0">
                  <a:pos x="connsiteX3404" y="connsiteY3404"/>
                </a:cxn>
                <a:cxn ang="0">
                  <a:pos x="connsiteX3405" y="connsiteY3405"/>
                </a:cxn>
                <a:cxn ang="0">
                  <a:pos x="connsiteX3406" y="connsiteY3406"/>
                </a:cxn>
                <a:cxn ang="0">
                  <a:pos x="connsiteX3407" y="connsiteY3407"/>
                </a:cxn>
                <a:cxn ang="0">
                  <a:pos x="connsiteX3408" y="connsiteY3408"/>
                </a:cxn>
                <a:cxn ang="0">
                  <a:pos x="connsiteX3409" y="connsiteY3409"/>
                </a:cxn>
                <a:cxn ang="0">
                  <a:pos x="connsiteX3410" y="connsiteY3410"/>
                </a:cxn>
                <a:cxn ang="0">
                  <a:pos x="connsiteX3411" y="connsiteY3411"/>
                </a:cxn>
                <a:cxn ang="0">
                  <a:pos x="connsiteX3412" y="connsiteY3412"/>
                </a:cxn>
                <a:cxn ang="0">
                  <a:pos x="connsiteX3413" y="connsiteY3413"/>
                </a:cxn>
                <a:cxn ang="0">
                  <a:pos x="connsiteX3414" y="connsiteY3414"/>
                </a:cxn>
                <a:cxn ang="0">
                  <a:pos x="connsiteX3415" y="connsiteY3415"/>
                </a:cxn>
                <a:cxn ang="0">
                  <a:pos x="connsiteX3416" y="connsiteY3416"/>
                </a:cxn>
                <a:cxn ang="0">
                  <a:pos x="connsiteX3417" y="connsiteY3417"/>
                </a:cxn>
                <a:cxn ang="0">
                  <a:pos x="connsiteX3418" y="connsiteY3418"/>
                </a:cxn>
                <a:cxn ang="0">
                  <a:pos x="connsiteX3419" y="connsiteY3419"/>
                </a:cxn>
                <a:cxn ang="0">
                  <a:pos x="connsiteX3420" y="connsiteY3420"/>
                </a:cxn>
                <a:cxn ang="0">
                  <a:pos x="connsiteX3421" y="connsiteY3421"/>
                </a:cxn>
                <a:cxn ang="0">
                  <a:pos x="connsiteX3422" y="connsiteY3422"/>
                </a:cxn>
                <a:cxn ang="0">
                  <a:pos x="connsiteX3423" y="connsiteY3423"/>
                </a:cxn>
                <a:cxn ang="0">
                  <a:pos x="connsiteX3424" y="connsiteY3424"/>
                </a:cxn>
                <a:cxn ang="0">
                  <a:pos x="connsiteX3425" y="connsiteY3425"/>
                </a:cxn>
                <a:cxn ang="0">
                  <a:pos x="connsiteX3426" y="connsiteY3426"/>
                </a:cxn>
                <a:cxn ang="0">
                  <a:pos x="connsiteX3427" y="connsiteY3427"/>
                </a:cxn>
                <a:cxn ang="0">
                  <a:pos x="connsiteX3428" y="connsiteY3428"/>
                </a:cxn>
                <a:cxn ang="0">
                  <a:pos x="connsiteX3429" y="connsiteY3429"/>
                </a:cxn>
                <a:cxn ang="0">
                  <a:pos x="connsiteX3430" y="connsiteY3430"/>
                </a:cxn>
                <a:cxn ang="0">
                  <a:pos x="connsiteX3431" y="connsiteY3431"/>
                </a:cxn>
                <a:cxn ang="0">
                  <a:pos x="connsiteX3432" y="connsiteY3432"/>
                </a:cxn>
                <a:cxn ang="0">
                  <a:pos x="connsiteX3433" y="connsiteY3433"/>
                </a:cxn>
                <a:cxn ang="0">
                  <a:pos x="connsiteX3434" y="connsiteY3434"/>
                </a:cxn>
                <a:cxn ang="0">
                  <a:pos x="connsiteX3435" y="connsiteY3435"/>
                </a:cxn>
                <a:cxn ang="0">
                  <a:pos x="connsiteX3436" y="connsiteY3436"/>
                </a:cxn>
                <a:cxn ang="0">
                  <a:pos x="connsiteX3437" y="connsiteY3437"/>
                </a:cxn>
                <a:cxn ang="0">
                  <a:pos x="connsiteX3438" y="connsiteY3438"/>
                </a:cxn>
                <a:cxn ang="0">
                  <a:pos x="connsiteX3439" y="connsiteY3439"/>
                </a:cxn>
                <a:cxn ang="0">
                  <a:pos x="connsiteX3440" y="connsiteY3440"/>
                </a:cxn>
                <a:cxn ang="0">
                  <a:pos x="connsiteX3441" y="connsiteY3441"/>
                </a:cxn>
                <a:cxn ang="0">
                  <a:pos x="connsiteX3442" y="connsiteY3442"/>
                </a:cxn>
                <a:cxn ang="0">
                  <a:pos x="connsiteX3443" y="connsiteY3443"/>
                </a:cxn>
                <a:cxn ang="0">
                  <a:pos x="connsiteX3444" y="connsiteY3444"/>
                </a:cxn>
                <a:cxn ang="0">
                  <a:pos x="connsiteX3445" y="connsiteY3445"/>
                </a:cxn>
                <a:cxn ang="0">
                  <a:pos x="connsiteX3446" y="connsiteY3446"/>
                </a:cxn>
                <a:cxn ang="0">
                  <a:pos x="connsiteX3447" y="connsiteY3447"/>
                </a:cxn>
                <a:cxn ang="0">
                  <a:pos x="connsiteX3448" y="connsiteY3448"/>
                </a:cxn>
                <a:cxn ang="0">
                  <a:pos x="connsiteX3449" y="connsiteY3449"/>
                </a:cxn>
                <a:cxn ang="0">
                  <a:pos x="connsiteX3450" y="connsiteY3450"/>
                </a:cxn>
                <a:cxn ang="0">
                  <a:pos x="connsiteX3451" y="connsiteY3451"/>
                </a:cxn>
                <a:cxn ang="0">
                  <a:pos x="connsiteX3452" y="connsiteY3452"/>
                </a:cxn>
                <a:cxn ang="0">
                  <a:pos x="connsiteX3453" y="connsiteY3453"/>
                </a:cxn>
                <a:cxn ang="0">
                  <a:pos x="connsiteX3454" y="connsiteY3454"/>
                </a:cxn>
                <a:cxn ang="0">
                  <a:pos x="connsiteX3455" y="connsiteY3455"/>
                </a:cxn>
                <a:cxn ang="0">
                  <a:pos x="connsiteX3456" y="connsiteY3456"/>
                </a:cxn>
                <a:cxn ang="0">
                  <a:pos x="connsiteX3457" y="connsiteY3457"/>
                </a:cxn>
                <a:cxn ang="0">
                  <a:pos x="connsiteX3458" y="connsiteY3458"/>
                </a:cxn>
                <a:cxn ang="0">
                  <a:pos x="connsiteX3459" y="connsiteY3459"/>
                </a:cxn>
                <a:cxn ang="0">
                  <a:pos x="connsiteX3460" y="connsiteY3460"/>
                </a:cxn>
                <a:cxn ang="0">
                  <a:pos x="connsiteX3461" y="connsiteY3461"/>
                </a:cxn>
                <a:cxn ang="0">
                  <a:pos x="connsiteX3462" y="connsiteY3462"/>
                </a:cxn>
                <a:cxn ang="0">
                  <a:pos x="connsiteX3463" y="connsiteY3463"/>
                </a:cxn>
                <a:cxn ang="0">
                  <a:pos x="connsiteX3464" y="connsiteY3464"/>
                </a:cxn>
                <a:cxn ang="0">
                  <a:pos x="connsiteX3465" y="connsiteY3465"/>
                </a:cxn>
                <a:cxn ang="0">
                  <a:pos x="connsiteX3466" y="connsiteY3466"/>
                </a:cxn>
                <a:cxn ang="0">
                  <a:pos x="connsiteX3467" y="connsiteY3467"/>
                </a:cxn>
                <a:cxn ang="0">
                  <a:pos x="connsiteX3468" y="connsiteY3468"/>
                </a:cxn>
                <a:cxn ang="0">
                  <a:pos x="connsiteX3469" y="connsiteY3469"/>
                </a:cxn>
                <a:cxn ang="0">
                  <a:pos x="connsiteX3470" y="connsiteY3470"/>
                </a:cxn>
                <a:cxn ang="0">
                  <a:pos x="connsiteX3471" y="connsiteY3471"/>
                </a:cxn>
                <a:cxn ang="0">
                  <a:pos x="connsiteX3472" y="connsiteY3472"/>
                </a:cxn>
                <a:cxn ang="0">
                  <a:pos x="connsiteX3473" y="connsiteY3473"/>
                </a:cxn>
                <a:cxn ang="0">
                  <a:pos x="connsiteX3474" y="connsiteY3474"/>
                </a:cxn>
                <a:cxn ang="0">
                  <a:pos x="connsiteX3475" y="connsiteY3475"/>
                </a:cxn>
                <a:cxn ang="0">
                  <a:pos x="connsiteX3476" y="connsiteY3476"/>
                </a:cxn>
                <a:cxn ang="0">
                  <a:pos x="connsiteX3477" y="connsiteY3477"/>
                </a:cxn>
                <a:cxn ang="0">
                  <a:pos x="connsiteX3478" y="connsiteY3478"/>
                </a:cxn>
                <a:cxn ang="0">
                  <a:pos x="connsiteX3479" y="connsiteY3479"/>
                </a:cxn>
                <a:cxn ang="0">
                  <a:pos x="connsiteX3480" y="connsiteY3480"/>
                </a:cxn>
                <a:cxn ang="0">
                  <a:pos x="connsiteX3481" y="connsiteY3481"/>
                </a:cxn>
                <a:cxn ang="0">
                  <a:pos x="connsiteX3482" y="connsiteY3482"/>
                </a:cxn>
                <a:cxn ang="0">
                  <a:pos x="connsiteX3483" y="connsiteY3483"/>
                </a:cxn>
                <a:cxn ang="0">
                  <a:pos x="connsiteX3484" y="connsiteY3484"/>
                </a:cxn>
                <a:cxn ang="0">
                  <a:pos x="connsiteX3485" y="connsiteY3485"/>
                </a:cxn>
                <a:cxn ang="0">
                  <a:pos x="connsiteX3486" y="connsiteY3486"/>
                </a:cxn>
                <a:cxn ang="0">
                  <a:pos x="connsiteX3487" y="connsiteY3487"/>
                </a:cxn>
                <a:cxn ang="0">
                  <a:pos x="connsiteX3488" y="connsiteY3488"/>
                </a:cxn>
                <a:cxn ang="0">
                  <a:pos x="connsiteX3489" y="connsiteY3489"/>
                </a:cxn>
                <a:cxn ang="0">
                  <a:pos x="connsiteX3490" y="connsiteY3490"/>
                </a:cxn>
                <a:cxn ang="0">
                  <a:pos x="connsiteX3491" y="connsiteY3491"/>
                </a:cxn>
                <a:cxn ang="0">
                  <a:pos x="connsiteX3492" y="connsiteY3492"/>
                </a:cxn>
                <a:cxn ang="0">
                  <a:pos x="connsiteX3493" y="connsiteY3493"/>
                </a:cxn>
                <a:cxn ang="0">
                  <a:pos x="connsiteX3494" y="connsiteY3494"/>
                </a:cxn>
                <a:cxn ang="0">
                  <a:pos x="connsiteX3495" y="connsiteY3495"/>
                </a:cxn>
                <a:cxn ang="0">
                  <a:pos x="connsiteX3496" y="connsiteY3496"/>
                </a:cxn>
                <a:cxn ang="0">
                  <a:pos x="connsiteX3497" y="connsiteY3497"/>
                </a:cxn>
                <a:cxn ang="0">
                  <a:pos x="connsiteX3498" y="connsiteY3498"/>
                </a:cxn>
                <a:cxn ang="0">
                  <a:pos x="connsiteX3499" y="connsiteY3499"/>
                </a:cxn>
                <a:cxn ang="0">
                  <a:pos x="connsiteX3500" y="connsiteY3500"/>
                </a:cxn>
                <a:cxn ang="0">
                  <a:pos x="connsiteX3501" y="connsiteY3501"/>
                </a:cxn>
                <a:cxn ang="0">
                  <a:pos x="connsiteX3502" y="connsiteY3502"/>
                </a:cxn>
                <a:cxn ang="0">
                  <a:pos x="connsiteX3503" y="connsiteY3503"/>
                </a:cxn>
                <a:cxn ang="0">
                  <a:pos x="connsiteX3504" y="connsiteY3504"/>
                </a:cxn>
                <a:cxn ang="0">
                  <a:pos x="connsiteX3505" y="connsiteY3505"/>
                </a:cxn>
                <a:cxn ang="0">
                  <a:pos x="connsiteX3506" y="connsiteY3506"/>
                </a:cxn>
                <a:cxn ang="0">
                  <a:pos x="connsiteX3507" y="connsiteY3507"/>
                </a:cxn>
                <a:cxn ang="0">
                  <a:pos x="connsiteX3508" y="connsiteY3508"/>
                </a:cxn>
                <a:cxn ang="0">
                  <a:pos x="connsiteX3509" y="connsiteY3509"/>
                </a:cxn>
                <a:cxn ang="0">
                  <a:pos x="connsiteX3510" y="connsiteY3510"/>
                </a:cxn>
                <a:cxn ang="0">
                  <a:pos x="connsiteX3511" y="connsiteY3511"/>
                </a:cxn>
                <a:cxn ang="0">
                  <a:pos x="connsiteX3512" y="connsiteY3512"/>
                </a:cxn>
                <a:cxn ang="0">
                  <a:pos x="connsiteX3513" y="connsiteY3513"/>
                </a:cxn>
                <a:cxn ang="0">
                  <a:pos x="connsiteX3514" y="connsiteY3514"/>
                </a:cxn>
                <a:cxn ang="0">
                  <a:pos x="connsiteX3515" y="connsiteY3515"/>
                </a:cxn>
                <a:cxn ang="0">
                  <a:pos x="connsiteX3516" y="connsiteY3516"/>
                </a:cxn>
                <a:cxn ang="0">
                  <a:pos x="connsiteX3517" y="connsiteY3517"/>
                </a:cxn>
                <a:cxn ang="0">
                  <a:pos x="connsiteX3518" y="connsiteY3518"/>
                </a:cxn>
                <a:cxn ang="0">
                  <a:pos x="connsiteX3519" y="connsiteY3519"/>
                </a:cxn>
                <a:cxn ang="0">
                  <a:pos x="connsiteX3520" y="connsiteY3520"/>
                </a:cxn>
                <a:cxn ang="0">
                  <a:pos x="connsiteX3521" y="connsiteY3521"/>
                </a:cxn>
                <a:cxn ang="0">
                  <a:pos x="connsiteX3522" y="connsiteY3522"/>
                </a:cxn>
                <a:cxn ang="0">
                  <a:pos x="connsiteX3523" y="connsiteY3523"/>
                </a:cxn>
                <a:cxn ang="0">
                  <a:pos x="connsiteX3524" y="connsiteY3524"/>
                </a:cxn>
                <a:cxn ang="0">
                  <a:pos x="connsiteX3525" y="connsiteY3525"/>
                </a:cxn>
                <a:cxn ang="0">
                  <a:pos x="connsiteX3526" y="connsiteY3526"/>
                </a:cxn>
                <a:cxn ang="0">
                  <a:pos x="connsiteX3527" y="connsiteY3527"/>
                </a:cxn>
                <a:cxn ang="0">
                  <a:pos x="connsiteX3528" y="connsiteY3528"/>
                </a:cxn>
                <a:cxn ang="0">
                  <a:pos x="connsiteX3529" y="connsiteY3529"/>
                </a:cxn>
                <a:cxn ang="0">
                  <a:pos x="connsiteX3530" y="connsiteY3530"/>
                </a:cxn>
                <a:cxn ang="0">
                  <a:pos x="connsiteX3531" y="connsiteY3531"/>
                </a:cxn>
                <a:cxn ang="0">
                  <a:pos x="connsiteX3532" y="connsiteY3532"/>
                </a:cxn>
                <a:cxn ang="0">
                  <a:pos x="connsiteX3533" y="connsiteY3533"/>
                </a:cxn>
                <a:cxn ang="0">
                  <a:pos x="connsiteX3534" y="connsiteY3534"/>
                </a:cxn>
                <a:cxn ang="0">
                  <a:pos x="connsiteX3535" y="connsiteY3535"/>
                </a:cxn>
                <a:cxn ang="0">
                  <a:pos x="connsiteX3536" y="connsiteY3536"/>
                </a:cxn>
                <a:cxn ang="0">
                  <a:pos x="connsiteX3537" y="connsiteY3537"/>
                </a:cxn>
                <a:cxn ang="0">
                  <a:pos x="connsiteX3538" y="connsiteY3538"/>
                </a:cxn>
                <a:cxn ang="0">
                  <a:pos x="connsiteX3539" y="connsiteY3539"/>
                </a:cxn>
                <a:cxn ang="0">
                  <a:pos x="connsiteX3540" y="connsiteY3540"/>
                </a:cxn>
                <a:cxn ang="0">
                  <a:pos x="connsiteX3541" y="connsiteY3541"/>
                </a:cxn>
                <a:cxn ang="0">
                  <a:pos x="connsiteX3542" y="connsiteY3542"/>
                </a:cxn>
                <a:cxn ang="0">
                  <a:pos x="connsiteX3543" y="connsiteY3543"/>
                </a:cxn>
                <a:cxn ang="0">
                  <a:pos x="connsiteX3544" y="connsiteY3544"/>
                </a:cxn>
                <a:cxn ang="0">
                  <a:pos x="connsiteX3545" y="connsiteY3545"/>
                </a:cxn>
                <a:cxn ang="0">
                  <a:pos x="connsiteX3546" y="connsiteY3546"/>
                </a:cxn>
                <a:cxn ang="0">
                  <a:pos x="connsiteX3547" y="connsiteY3547"/>
                </a:cxn>
                <a:cxn ang="0">
                  <a:pos x="connsiteX3548" y="connsiteY3548"/>
                </a:cxn>
                <a:cxn ang="0">
                  <a:pos x="connsiteX3549" y="connsiteY3549"/>
                </a:cxn>
                <a:cxn ang="0">
                  <a:pos x="connsiteX3550" y="connsiteY3550"/>
                </a:cxn>
                <a:cxn ang="0">
                  <a:pos x="connsiteX3551" y="connsiteY3551"/>
                </a:cxn>
                <a:cxn ang="0">
                  <a:pos x="connsiteX3552" y="connsiteY3552"/>
                </a:cxn>
                <a:cxn ang="0">
                  <a:pos x="connsiteX3553" y="connsiteY3553"/>
                </a:cxn>
                <a:cxn ang="0">
                  <a:pos x="connsiteX3554" y="connsiteY3554"/>
                </a:cxn>
                <a:cxn ang="0">
                  <a:pos x="connsiteX3555" y="connsiteY3555"/>
                </a:cxn>
                <a:cxn ang="0">
                  <a:pos x="connsiteX3556" y="connsiteY3556"/>
                </a:cxn>
                <a:cxn ang="0">
                  <a:pos x="connsiteX3557" y="connsiteY3557"/>
                </a:cxn>
                <a:cxn ang="0">
                  <a:pos x="connsiteX3558" y="connsiteY3558"/>
                </a:cxn>
                <a:cxn ang="0">
                  <a:pos x="connsiteX3559" y="connsiteY3559"/>
                </a:cxn>
                <a:cxn ang="0">
                  <a:pos x="connsiteX3560" y="connsiteY3560"/>
                </a:cxn>
                <a:cxn ang="0">
                  <a:pos x="connsiteX3561" y="connsiteY3561"/>
                </a:cxn>
                <a:cxn ang="0">
                  <a:pos x="connsiteX3562" y="connsiteY3562"/>
                </a:cxn>
                <a:cxn ang="0">
                  <a:pos x="connsiteX3563" y="connsiteY3563"/>
                </a:cxn>
                <a:cxn ang="0">
                  <a:pos x="connsiteX3564" y="connsiteY3564"/>
                </a:cxn>
                <a:cxn ang="0">
                  <a:pos x="connsiteX3565" y="connsiteY3565"/>
                </a:cxn>
                <a:cxn ang="0">
                  <a:pos x="connsiteX3566" y="connsiteY3566"/>
                </a:cxn>
                <a:cxn ang="0">
                  <a:pos x="connsiteX3567" y="connsiteY3567"/>
                </a:cxn>
                <a:cxn ang="0">
                  <a:pos x="connsiteX3568" y="connsiteY3568"/>
                </a:cxn>
                <a:cxn ang="0">
                  <a:pos x="connsiteX3569" y="connsiteY3569"/>
                </a:cxn>
                <a:cxn ang="0">
                  <a:pos x="connsiteX3570" y="connsiteY3570"/>
                </a:cxn>
                <a:cxn ang="0">
                  <a:pos x="connsiteX3571" y="connsiteY3571"/>
                </a:cxn>
                <a:cxn ang="0">
                  <a:pos x="connsiteX3572" y="connsiteY3572"/>
                </a:cxn>
                <a:cxn ang="0">
                  <a:pos x="connsiteX3573" y="connsiteY3573"/>
                </a:cxn>
                <a:cxn ang="0">
                  <a:pos x="connsiteX3574" y="connsiteY3574"/>
                </a:cxn>
                <a:cxn ang="0">
                  <a:pos x="connsiteX3575" y="connsiteY3575"/>
                </a:cxn>
                <a:cxn ang="0">
                  <a:pos x="connsiteX3576" y="connsiteY3576"/>
                </a:cxn>
                <a:cxn ang="0">
                  <a:pos x="connsiteX3577" y="connsiteY3577"/>
                </a:cxn>
                <a:cxn ang="0">
                  <a:pos x="connsiteX3578" y="connsiteY3578"/>
                </a:cxn>
                <a:cxn ang="0">
                  <a:pos x="connsiteX3579" y="connsiteY3579"/>
                </a:cxn>
                <a:cxn ang="0">
                  <a:pos x="connsiteX3580" y="connsiteY3580"/>
                </a:cxn>
                <a:cxn ang="0">
                  <a:pos x="connsiteX3581" y="connsiteY3581"/>
                </a:cxn>
                <a:cxn ang="0">
                  <a:pos x="connsiteX3582" y="connsiteY3582"/>
                </a:cxn>
                <a:cxn ang="0">
                  <a:pos x="connsiteX3583" y="connsiteY3583"/>
                </a:cxn>
                <a:cxn ang="0">
                  <a:pos x="connsiteX3584" y="connsiteY3584"/>
                </a:cxn>
                <a:cxn ang="0">
                  <a:pos x="connsiteX3585" y="connsiteY3585"/>
                </a:cxn>
                <a:cxn ang="0">
                  <a:pos x="connsiteX3586" y="connsiteY3586"/>
                </a:cxn>
                <a:cxn ang="0">
                  <a:pos x="connsiteX3587" y="connsiteY3587"/>
                </a:cxn>
                <a:cxn ang="0">
                  <a:pos x="connsiteX3588" y="connsiteY3588"/>
                </a:cxn>
                <a:cxn ang="0">
                  <a:pos x="connsiteX3589" y="connsiteY3589"/>
                </a:cxn>
                <a:cxn ang="0">
                  <a:pos x="connsiteX3590" y="connsiteY3590"/>
                </a:cxn>
                <a:cxn ang="0">
                  <a:pos x="connsiteX3591" y="connsiteY3591"/>
                </a:cxn>
                <a:cxn ang="0">
                  <a:pos x="connsiteX3592" y="connsiteY3592"/>
                </a:cxn>
                <a:cxn ang="0">
                  <a:pos x="connsiteX3593" y="connsiteY3593"/>
                </a:cxn>
                <a:cxn ang="0">
                  <a:pos x="connsiteX3594" y="connsiteY3594"/>
                </a:cxn>
                <a:cxn ang="0">
                  <a:pos x="connsiteX3595" y="connsiteY3595"/>
                </a:cxn>
                <a:cxn ang="0">
                  <a:pos x="connsiteX3596" y="connsiteY3596"/>
                </a:cxn>
                <a:cxn ang="0">
                  <a:pos x="connsiteX3597" y="connsiteY3597"/>
                </a:cxn>
                <a:cxn ang="0">
                  <a:pos x="connsiteX3598" y="connsiteY3598"/>
                </a:cxn>
                <a:cxn ang="0">
                  <a:pos x="connsiteX3599" y="connsiteY3599"/>
                </a:cxn>
                <a:cxn ang="0">
                  <a:pos x="connsiteX3600" y="connsiteY3600"/>
                </a:cxn>
                <a:cxn ang="0">
                  <a:pos x="connsiteX3601" y="connsiteY3601"/>
                </a:cxn>
                <a:cxn ang="0">
                  <a:pos x="connsiteX3602" y="connsiteY3602"/>
                </a:cxn>
                <a:cxn ang="0">
                  <a:pos x="connsiteX3603" y="connsiteY3603"/>
                </a:cxn>
                <a:cxn ang="0">
                  <a:pos x="connsiteX3604" y="connsiteY3604"/>
                </a:cxn>
                <a:cxn ang="0">
                  <a:pos x="connsiteX3605" y="connsiteY3605"/>
                </a:cxn>
                <a:cxn ang="0">
                  <a:pos x="connsiteX3606" y="connsiteY3606"/>
                </a:cxn>
                <a:cxn ang="0">
                  <a:pos x="connsiteX3607" y="connsiteY3607"/>
                </a:cxn>
                <a:cxn ang="0">
                  <a:pos x="connsiteX3608" y="connsiteY3608"/>
                </a:cxn>
                <a:cxn ang="0">
                  <a:pos x="connsiteX3609" y="connsiteY3609"/>
                </a:cxn>
                <a:cxn ang="0">
                  <a:pos x="connsiteX3610" y="connsiteY3610"/>
                </a:cxn>
                <a:cxn ang="0">
                  <a:pos x="connsiteX3611" y="connsiteY3611"/>
                </a:cxn>
                <a:cxn ang="0">
                  <a:pos x="connsiteX3612" y="connsiteY3612"/>
                </a:cxn>
                <a:cxn ang="0">
                  <a:pos x="connsiteX3613" y="connsiteY3613"/>
                </a:cxn>
                <a:cxn ang="0">
                  <a:pos x="connsiteX3614" y="connsiteY3614"/>
                </a:cxn>
                <a:cxn ang="0">
                  <a:pos x="connsiteX3615" y="connsiteY3615"/>
                </a:cxn>
                <a:cxn ang="0">
                  <a:pos x="connsiteX3616" y="connsiteY3616"/>
                </a:cxn>
                <a:cxn ang="0">
                  <a:pos x="connsiteX3617" y="connsiteY3617"/>
                </a:cxn>
                <a:cxn ang="0">
                  <a:pos x="connsiteX3618" y="connsiteY3618"/>
                </a:cxn>
                <a:cxn ang="0">
                  <a:pos x="connsiteX3619" y="connsiteY3619"/>
                </a:cxn>
                <a:cxn ang="0">
                  <a:pos x="connsiteX3620" y="connsiteY3620"/>
                </a:cxn>
                <a:cxn ang="0">
                  <a:pos x="connsiteX3621" y="connsiteY3621"/>
                </a:cxn>
                <a:cxn ang="0">
                  <a:pos x="connsiteX3622" y="connsiteY3622"/>
                </a:cxn>
                <a:cxn ang="0">
                  <a:pos x="connsiteX3623" y="connsiteY3623"/>
                </a:cxn>
                <a:cxn ang="0">
                  <a:pos x="connsiteX3624" y="connsiteY3624"/>
                </a:cxn>
                <a:cxn ang="0">
                  <a:pos x="connsiteX3625" y="connsiteY3625"/>
                </a:cxn>
                <a:cxn ang="0">
                  <a:pos x="connsiteX3626" y="connsiteY3626"/>
                </a:cxn>
                <a:cxn ang="0">
                  <a:pos x="connsiteX3627" y="connsiteY3627"/>
                </a:cxn>
                <a:cxn ang="0">
                  <a:pos x="connsiteX3628" y="connsiteY3628"/>
                </a:cxn>
                <a:cxn ang="0">
                  <a:pos x="connsiteX3629" y="connsiteY3629"/>
                </a:cxn>
                <a:cxn ang="0">
                  <a:pos x="connsiteX3630" y="connsiteY3630"/>
                </a:cxn>
                <a:cxn ang="0">
                  <a:pos x="connsiteX3631" y="connsiteY3631"/>
                </a:cxn>
                <a:cxn ang="0">
                  <a:pos x="connsiteX3632" y="connsiteY3632"/>
                </a:cxn>
                <a:cxn ang="0">
                  <a:pos x="connsiteX3633" y="connsiteY3633"/>
                </a:cxn>
                <a:cxn ang="0">
                  <a:pos x="connsiteX3634" y="connsiteY3634"/>
                </a:cxn>
                <a:cxn ang="0">
                  <a:pos x="connsiteX3635" y="connsiteY3635"/>
                </a:cxn>
                <a:cxn ang="0">
                  <a:pos x="connsiteX3636" y="connsiteY3636"/>
                </a:cxn>
                <a:cxn ang="0">
                  <a:pos x="connsiteX3637" y="connsiteY3637"/>
                </a:cxn>
                <a:cxn ang="0">
                  <a:pos x="connsiteX3638" y="connsiteY3638"/>
                </a:cxn>
                <a:cxn ang="0">
                  <a:pos x="connsiteX3639" y="connsiteY3639"/>
                </a:cxn>
                <a:cxn ang="0">
                  <a:pos x="connsiteX3640" y="connsiteY3640"/>
                </a:cxn>
                <a:cxn ang="0">
                  <a:pos x="connsiteX3641" y="connsiteY3641"/>
                </a:cxn>
                <a:cxn ang="0">
                  <a:pos x="connsiteX3642" y="connsiteY3642"/>
                </a:cxn>
                <a:cxn ang="0">
                  <a:pos x="connsiteX3643" y="connsiteY3643"/>
                </a:cxn>
                <a:cxn ang="0">
                  <a:pos x="connsiteX3644" y="connsiteY3644"/>
                </a:cxn>
                <a:cxn ang="0">
                  <a:pos x="connsiteX3645" y="connsiteY3645"/>
                </a:cxn>
                <a:cxn ang="0">
                  <a:pos x="connsiteX3646" y="connsiteY3646"/>
                </a:cxn>
                <a:cxn ang="0">
                  <a:pos x="connsiteX3647" y="connsiteY3647"/>
                </a:cxn>
                <a:cxn ang="0">
                  <a:pos x="connsiteX3648" y="connsiteY3648"/>
                </a:cxn>
                <a:cxn ang="0">
                  <a:pos x="connsiteX3649" y="connsiteY3649"/>
                </a:cxn>
                <a:cxn ang="0">
                  <a:pos x="connsiteX3650" y="connsiteY3650"/>
                </a:cxn>
                <a:cxn ang="0">
                  <a:pos x="connsiteX3651" y="connsiteY3651"/>
                </a:cxn>
                <a:cxn ang="0">
                  <a:pos x="connsiteX3652" y="connsiteY3652"/>
                </a:cxn>
                <a:cxn ang="0">
                  <a:pos x="connsiteX3653" y="connsiteY3653"/>
                </a:cxn>
                <a:cxn ang="0">
                  <a:pos x="connsiteX3654" y="connsiteY3654"/>
                </a:cxn>
                <a:cxn ang="0">
                  <a:pos x="connsiteX3655" y="connsiteY3655"/>
                </a:cxn>
                <a:cxn ang="0">
                  <a:pos x="connsiteX3656" y="connsiteY3656"/>
                </a:cxn>
                <a:cxn ang="0">
                  <a:pos x="connsiteX3657" y="connsiteY3657"/>
                </a:cxn>
                <a:cxn ang="0">
                  <a:pos x="connsiteX3658" y="connsiteY3658"/>
                </a:cxn>
                <a:cxn ang="0">
                  <a:pos x="connsiteX3659" y="connsiteY3659"/>
                </a:cxn>
                <a:cxn ang="0">
                  <a:pos x="connsiteX3660" y="connsiteY3660"/>
                </a:cxn>
                <a:cxn ang="0">
                  <a:pos x="connsiteX3661" y="connsiteY3661"/>
                </a:cxn>
                <a:cxn ang="0">
                  <a:pos x="connsiteX3662" y="connsiteY3662"/>
                </a:cxn>
                <a:cxn ang="0">
                  <a:pos x="connsiteX3663" y="connsiteY3663"/>
                </a:cxn>
                <a:cxn ang="0">
                  <a:pos x="connsiteX3664" y="connsiteY3664"/>
                </a:cxn>
                <a:cxn ang="0">
                  <a:pos x="connsiteX3665" y="connsiteY3665"/>
                </a:cxn>
                <a:cxn ang="0">
                  <a:pos x="connsiteX3666" y="connsiteY3666"/>
                </a:cxn>
                <a:cxn ang="0">
                  <a:pos x="connsiteX3667" y="connsiteY3667"/>
                </a:cxn>
                <a:cxn ang="0">
                  <a:pos x="connsiteX3668" y="connsiteY3668"/>
                </a:cxn>
                <a:cxn ang="0">
                  <a:pos x="connsiteX3669" y="connsiteY3669"/>
                </a:cxn>
                <a:cxn ang="0">
                  <a:pos x="connsiteX3670" y="connsiteY3670"/>
                </a:cxn>
                <a:cxn ang="0">
                  <a:pos x="connsiteX3671" y="connsiteY3671"/>
                </a:cxn>
                <a:cxn ang="0">
                  <a:pos x="connsiteX3672" y="connsiteY3672"/>
                </a:cxn>
                <a:cxn ang="0">
                  <a:pos x="connsiteX3673" y="connsiteY3673"/>
                </a:cxn>
                <a:cxn ang="0">
                  <a:pos x="connsiteX3674" y="connsiteY3674"/>
                </a:cxn>
                <a:cxn ang="0">
                  <a:pos x="connsiteX3675" y="connsiteY3675"/>
                </a:cxn>
                <a:cxn ang="0">
                  <a:pos x="connsiteX3676" y="connsiteY3676"/>
                </a:cxn>
                <a:cxn ang="0">
                  <a:pos x="connsiteX3677" y="connsiteY3677"/>
                </a:cxn>
                <a:cxn ang="0">
                  <a:pos x="connsiteX3678" y="connsiteY3678"/>
                </a:cxn>
                <a:cxn ang="0">
                  <a:pos x="connsiteX3679" y="connsiteY3679"/>
                </a:cxn>
                <a:cxn ang="0">
                  <a:pos x="connsiteX3680" y="connsiteY3680"/>
                </a:cxn>
                <a:cxn ang="0">
                  <a:pos x="connsiteX3681" y="connsiteY3681"/>
                </a:cxn>
                <a:cxn ang="0">
                  <a:pos x="connsiteX3682" y="connsiteY3682"/>
                </a:cxn>
                <a:cxn ang="0">
                  <a:pos x="connsiteX3683" y="connsiteY3683"/>
                </a:cxn>
                <a:cxn ang="0">
                  <a:pos x="connsiteX3684" y="connsiteY3684"/>
                </a:cxn>
                <a:cxn ang="0">
                  <a:pos x="connsiteX3685" y="connsiteY3685"/>
                </a:cxn>
                <a:cxn ang="0">
                  <a:pos x="connsiteX3686" y="connsiteY3686"/>
                </a:cxn>
                <a:cxn ang="0">
                  <a:pos x="connsiteX3687" y="connsiteY3687"/>
                </a:cxn>
                <a:cxn ang="0">
                  <a:pos x="connsiteX3688" y="connsiteY3688"/>
                </a:cxn>
                <a:cxn ang="0">
                  <a:pos x="connsiteX3689" y="connsiteY3689"/>
                </a:cxn>
                <a:cxn ang="0">
                  <a:pos x="connsiteX3690" y="connsiteY3690"/>
                </a:cxn>
                <a:cxn ang="0">
                  <a:pos x="connsiteX3691" y="connsiteY3691"/>
                </a:cxn>
                <a:cxn ang="0">
                  <a:pos x="connsiteX3692" y="connsiteY3692"/>
                </a:cxn>
                <a:cxn ang="0">
                  <a:pos x="connsiteX3693" y="connsiteY3693"/>
                </a:cxn>
                <a:cxn ang="0">
                  <a:pos x="connsiteX3694" y="connsiteY3694"/>
                </a:cxn>
                <a:cxn ang="0">
                  <a:pos x="connsiteX3695" y="connsiteY3695"/>
                </a:cxn>
                <a:cxn ang="0">
                  <a:pos x="connsiteX3696" y="connsiteY3696"/>
                </a:cxn>
                <a:cxn ang="0">
                  <a:pos x="connsiteX3697" y="connsiteY3697"/>
                </a:cxn>
                <a:cxn ang="0">
                  <a:pos x="connsiteX3698" y="connsiteY3698"/>
                </a:cxn>
                <a:cxn ang="0">
                  <a:pos x="connsiteX3699" y="connsiteY3699"/>
                </a:cxn>
                <a:cxn ang="0">
                  <a:pos x="connsiteX3700" y="connsiteY3700"/>
                </a:cxn>
                <a:cxn ang="0">
                  <a:pos x="connsiteX3701" y="connsiteY3701"/>
                </a:cxn>
                <a:cxn ang="0">
                  <a:pos x="connsiteX3702" y="connsiteY3702"/>
                </a:cxn>
                <a:cxn ang="0">
                  <a:pos x="connsiteX3703" y="connsiteY3703"/>
                </a:cxn>
                <a:cxn ang="0">
                  <a:pos x="connsiteX3704" y="connsiteY3704"/>
                </a:cxn>
                <a:cxn ang="0">
                  <a:pos x="connsiteX3705" y="connsiteY3705"/>
                </a:cxn>
                <a:cxn ang="0">
                  <a:pos x="connsiteX3706" y="connsiteY3706"/>
                </a:cxn>
                <a:cxn ang="0">
                  <a:pos x="connsiteX3707" y="connsiteY3707"/>
                </a:cxn>
                <a:cxn ang="0">
                  <a:pos x="connsiteX3708" y="connsiteY3708"/>
                </a:cxn>
                <a:cxn ang="0">
                  <a:pos x="connsiteX3709" y="connsiteY3709"/>
                </a:cxn>
                <a:cxn ang="0">
                  <a:pos x="connsiteX3710" y="connsiteY3710"/>
                </a:cxn>
                <a:cxn ang="0">
                  <a:pos x="connsiteX3711" y="connsiteY3711"/>
                </a:cxn>
                <a:cxn ang="0">
                  <a:pos x="connsiteX3712" y="connsiteY3712"/>
                </a:cxn>
                <a:cxn ang="0">
                  <a:pos x="connsiteX3713" y="connsiteY3713"/>
                </a:cxn>
                <a:cxn ang="0">
                  <a:pos x="connsiteX3714" y="connsiteY3714"/>
                </a:cxn>
                <a:cxn ang="0">
                  <a:pos x="connsiteX3715" y="connsiteY3715"/>
                </a:cxn>
                <a:cxn ang="0">
                  <a:pos x="connsiteX3716" y="connsiteY3716"/>
                </a:cxn>
                <a:cxn ang="0">
                  <a:pos x="connsiteX3717" y="connsiteY3717"/>
                </a:cxn>
                <a:cxn ang="0">
                  <a:pos x="connsiteX3718" y="connsiteY3718"/>
                </a:cxn>
                <a:cxn ang="0">
                  <a:pos x="connsiteX3719" y="connsiteY3719"/>
                </a:cxn>
                <a:cxn ang="0">
                  <a:pos x="connsiteX3720" y="connsiteY3720"/>
                </a:cxn>
                <a:cxn ang="0">
                  <a:pos x="connsiteX3721" y="connsiteY3721"/>
                </a:cxn>
                <a:cxn ang="0">
                  <a:pos x="connsiteX3722" y="connsiteY3722"/>
                </a:cxn>
                <a:cxn ang="0">
                  <a:pos x="connsiteX3723" y="connsiteY3723"/>
                </a:cxn>
                <a:cxn ang="0">
                  <a:pos x="connsiteX3724" y="connsiteY3724"/>
                </a:cxn>
                <a:cxn ang="0">
                  <a:pos x="connsiteX3725" y="connsiteY3725"/>
                </a:cxn>
                <a:cxn ang="0">
                  <a:pos x="connsiteX3726" y="connsiteY3726"/>
                </a:cxn>
                <a:cxn ang="0">
                  <a:pos x="connsiteX3727" y="connsiteY3727"/>
                </a:cxn>
                <a:cxn ang="0">
                  <a:pos x="connsiteX3728" y="connsiteY3728"/>
                </a:cxn>
                <a:cxn ang="0">
                  <a:pos x="connsiteX3729" y="connsiteY3729"/>
                </a:cxn>
                <a:cxn ang="0">
                  <a:pos x="connsiteX3730" y="connsiteY3730"/>
                </a:cxn>
                <a:cxn ang="0">
                  <a:pos x="connsiteX3731" y="connsiteY3731"/>
                </a:cxn>
                <a:cxn ang="0">
                  <a:pos x="connsiteX3732" y="connsiteY3732"/>
                </a:cxn>
                <a:cxn ang="0">
                  <a:pos x="connsiteX3733" y="connsiteY3733"/>
                </a:cxn>
                <a:cxn ang="0">
                  <a:pos x="connsiteX3734" y="connsiteY3734"/>
                </a:cxn>
                <a:cxn ang="0">
                  <a:pos x="connsiteX3735" y="connsiteY3735"/>
                </a:cxn>
                <a:cxn ang="0">
                  <a:pos x="connsiteX3736" y="connsiteY3736"/>
                </a:cxn>
                <a:cxn ang="0">
                  <a:pos x="connsiteX3737" y="connsiteY3737"/>
                </a:cxn>
                <a:cxn ang="0">
                  <a:pos x="connsiteX3738" y="connsiteY3738"/>
                </a:cxn>
                <a:cxn ang="0">
                  <a:pos x="connsiteX3739" y="connsiteY3739"/>
                </a:cxn>
                <a:cxn ang="0">
                  <a:pos x="connsiteX3740" y="connsiteY3740"/>
                </a:cxn>
                <a:cxn ang="0">
                  <a:pos x="connsiteX3741" y="connsiteY3741"/>
                </a:cxn>
                <a:cxn ang="0">
                  <a:pos x="connsiteX3742" y="connsiteY3742"/>
                </a:cxn>
                <a:cxn ang="0">
                  <a:pos x="connsiteX3743" y="connsiteY3743"/>
                </a:cxn>
                <a:cxn ang="0">
                  <a:pos x="connsiteX3744" y="connsiteY3744"/>
                </a:cxn>
                <a:cxn ang="0">
                  <a:pos x="connsiteX3745" y="connsiteY3745"/>
                </a:cxn>
                <a:cxn ang="0">
                  <a:pos x="connsiteX3746" y="connsiteY3746"/>
                </a:cxn>
                <a:cxn ang="0">
                  <a:pos x="connsiteX3747" y="connsiteY3747"/>
                </a:cxn>
                <a:cxn ang="0">
                  <a:pos x="connsiteX3748" y="connsiteY3748"/>
                </a:cxn>
                <a:cxn ang="0">
                  <a:pos x="connsiteX3749" y="connsiteY3749"/>
                </a:cxn>
                <a:cxn ang="0">
                  <a:pos x="connsiteX3750" y="connsiteY3750"/>
                </a:cxn>
                <a:cxn ang="0">
                  <a:pos x="connsiteX3751" y="connsiteY3751"/>
                </a:cxn>
                <a:cxn ang="0">
                  <a:pos x="connsiteX3752" y="connsiteY3752"/>
                </a:cxn>
                <a:cxn ang="0">
                  <a:pos x="connsiteX3753" y="connsiteY3753"/>
                </a:cxn>
                <a:cxn ang="0">
                  <a:pos x="connsiteX3754" y="connsiteY3754"/>
                </a:cxn>
                <a:cxn ang="0">
                  <a:pos x="connsiteX3755" y="connsiteY3755"/>
                </a:cxn>
                <a:cxn ang="0">
                  <a:pos x="connsiteX3756" y="connsiteY3756"/>
                </a:cxn>
                <a:cxn ang="0">
                  <a:pos x="connsiteX3757" y="connsiteY3757"/>
                </a:cxn>
                <a:cxn ang="0">
                  <a:pos x="connsiteX3758" y="connsiteY3758"/>
                </a:cxn>
                <a:cxn ang="0">
                  <a:pos x="connsiteX3759" y="connsiteY3759"/>
                </a:cxn>
                <a:cxn ang="0">
                  <a:pos x="connsiteX3760" y="connsiteY3760"/>
                </a:cxn>
                <a:cxn ang="0">
                  <a:pos x="connsiteX3761" y="connsiteY3761"/>
                </a:cxn>
                <a:cxn ang="0">
                  <a:pos x="connsiteX3762" y="connsiteY3762"/>
                </a:cxn>
                <a:cxn ang="0">
                  <a:pos x="connsiteX3763" y="connsiteY3763"/>
                </a:cxn>
                <a:cxn ang="0">
                  <a:pos x="connsiteX3764" y="connsiteY3764"/>
                </a:cxn>
                <a:cxn ang="0">
                  <a:pos x="connsiteX3765" y="connsiteY3765"/>
                </a:cxn>
                <a:cxn ang="0">
                  <a:pos x="connsiteX3766" y="connsiteY3766"/>
                </a:cxn>
                <a:cxn ang="0">
                  <a:pos x="connsiteX3767" y="connsiteY3767"/>
                </a:cxn>
                <a:cxn ang="0">
                  <a:pos x="connsiteX3768" y="connsiteY3768"/>
                </a:cxn>
                <a:cxn ang="0">
                  <a:pos x="connsiteX3769" y="connsiteY3769"/>
                </a:cxn>
                <a:cxn ang="0">
                  <a:pos x="connsiteX3770" y="connsiteY3770"/>
                </a:cxn>
                <a:cxn ang="0">
                  <a:pos x="connsiteX3771" y="connsiteY3771"/>
                </a:cxn>
                <a:cxn ang="0">
                  <a:pos x="connsiteX3772" y="connsiteY3772"/>
                </a:cxn>
                <a:cxn ang="0">
                  <a:pos x="connsiteX3773" y="connsiteY3773"/>
                </a:cxn>
                <a:cxn ang="0">
                  <a:pos x="connsiteX3774" y="connsiteY3774"/>
                </a:cxn>
                <a:cxn ang="0">
                  <a:pos x="connsiteX3775" y="connsiteY3775"/>
                </a:cxn>
                <a:cxn ang="0">
                  <a:pos x="connsiteX3776" y="connsiteY3776"/>
                </a:cxn>
                <a:cxn ang="0">
                  <a:pos x="connsiteX3777" y="connsiteY3777"/>
                </a:cxn>
                <a:cxn ang="0">
                  <a:pos x="connsiteX3778" y="connsiteY3778"/>
                </a:cxn>
                <a:cxn ang="0">
                  <a:pos x="connsiteX3779" y="connsiteY3779"/>
                </a:cxn>
                <a:cxn ang="0">
                  <a:pos x="connsiteX3780" y="connsiteY3780"/>
                </a:cxn>
                <a:cxn ang="0">
                  <a:pos x="connsiteX3781" y="connsiteY3781"/>
                </a:cxn>
                <a:cxn ang="0">
                  <a:pos x="connsiteX3782" y="connsiteY3782"/>
                </a:cxn>
                <a:cxn ang="0">
                  <a:pos x="connsiteX3783" y="connsiteY3783"/>
                </a:cxn>
                <a:cxn ang="0">
                  <a:pos x="connsiteX3784" y="connsiteY3784"/>
                </a:cxn>
                <a:cxn ang="0">
                  <a:pos x="connsiteX3785" y="connsiteY3785"/>
                </a:cxn>
                <a:cxn ang="0">
                  <a:pos x="connsiteX3786" y="connsiteY3786"/>
                </a:cxn>
                <a:cxn ang="0">
                  <a:pos x="connsiteX3787" y="connsiteY3787"/>
                </a:cxn>
                <a:cxn ang="0">
                  <a:pos x="connsiteX3788" y="connsiteY3788"/>
                </a:cxn>
                <a:cxn ang="0">
                  <a:pos x="connsiteX3789" y="connsiteY3789"/>
                </a:cxn>
                <a:cxn ang="0">
                  <a:pos x="connsiteX3790" y="connsiteY3790"/>
                </a:cxn>
                <a:cxn ang="0">
                  <a:pos x="connsiteX3791" y="connsiteY3791"/>
                </a:cxn>
                <a:cxn ang="0">
                  <a:pos x="connsiteX3792" y="connsiteY3792"/>
                </a:cxn>
                <a:cxn ang="0">
                  <a:pos x="connsiteX3793" y="connsiteY3793"/>
                </a:cxn>
                <a:cxn ang="0">
                  <a:pos x="connsiteX3794" y="connsiteY3794"/>
                </a:cxn>
                <a:cxn ang="0">
                  <a:pos x="connsiteX3795" y="connsiteY3795"/>
                </a:cxn>
                <a:cxn ang="0">
                  <a:pos x="connsiteX3796" y="connsiteY3796"/>
                </a:cxn>
                <a:cxn ang="0">
                  <a:pos x="connsiteX3797" y="connsiteY3797"/>
                </a:cxn>
                <a:cxn ang="0">
                  <a:pos x="connsiteX3798" y="connsiteY3798"/>
                </a:cxn>
                <a:cxn ang="0">
                  <a:pos x="connsiteX3799" y="connsiteY3799"/>
                </a:cxn>
                <a:cxn ang="0">
                  <a:pos x="connsiteX3800" y="connsiteY3800"/>
                </a:cxn>
                <a:cxn ang="0">
                  <a:pos x="connsiteX3801" y="connsiteY3801"/>
                </a:cxn>
                <a:cxn ang="0">
                  <a:pos x="connsiteX3802" y="connsiteY3802"/>
                </a:cxn>
                <a:cxn ang="0">
                  <a:pos x="connsiteX3803" y="connsiteY3803"/>
                </a:cxn>
                <a:cxn ang="0">
                  <a:pos x="connsiteX3804" y="connsiteY3804"/>
                </a:cxn>
                <a:cxn ang="0">
                  <a:pos x="connsiteX3805" y="connsiteY3805"/>
                </a:cxn>
                <a:cxn ang="0">
                  <a:pos x="connsiteX3806" y="connsiteY3806"/>
                </a:cxn>
                <a:cxn ang="0">
                  <a:pos x="connsiteX3807" y="connsiteY3807"/>
                </a:cxn>
                <a:cxn ang="0">
                  <a:pos x="connsiteX3808" y="connsiteY3808"/>
                </a:cxn>
                <a:cxn ang="0">
                  <a:pos x="connsiteX3809" y="connsiteY3809"/>
                </a:cxn>
                <a:cxn ang="0">
                  <a:pos x="connsiteX3810" y="connsiteY3810"/>
                </a:cxn>
                <a:cxn ang="0">
                  <a:pos x="connsiteX3811" y="connsiteY3811"/>
                </a:cxn>
                <a:cxn ang="0">
                  <a:pos x="connsiteX3812" y="connsiteY3812"/>
                </a:cxn>
                <a:cxn ang="0">
                  <a:pos x="connsiteX3813" y="connsiteY3813"/>
                </a:cxn>
                <a:cxn ang="0">
                  <a:pos x="connsiteX3814" y="connsiteY3814"/>
                </a:cxn>
                <a:cxn ang="0">
                  <a:pos x="connsiteX3815" y="connsiteY3815"/>
                </a:cxn>
                <a:cxn ang="0">
                  <a:pos x="connsiteX3816" y="connsiteY3816"/>
                </a:cxn>
                <a:cxn ang="0">
                  <a:pos x="connsiteX3817" y="connsiteY3817"/>
                </a:cxn>
                <a:cxn ang="0">
                  <a:pos x="connsiteX3818" y="connsiteY3818"/>
                </a:cxn>
                <a:cxn ang="0">
                  <a:pos x="connsiteX3819" y="connsiteY3819"/>
                </a:cxn>
                <a:cxn ang="0">
                  <a:pos x="connsiteX3820" y="connsiteY3820"/>
                </a:cxn>
                <a:cxn ang="0">
                  <a:pos x="connsiteX3821" y="connsiteY3821"/>
                </a:cxn>
                <a:cxn ang="0">
                  <a:pos x="connsiteX3822" y="connsiteY3822"/>
                </a:cxn>
                <a:cxn ang="0">
                  <a:pos x="connsiteX3823" y="connsiteY3823"/>
                </a:cxn>
                <a:cxn ang="0">
                  <a:pos x="connsiteX3824" y="connsiteY3824"/>
                </a:cxn>
                <a:cxn ang="0">
                  <a:pos x="connsiteX3825" y="connsiteY3825"/>
                </a:cxn>
                <a:cxn ang="0">
                  <a:pos x="connsiteX3826" y="connsiteY3826"/>
                </a:cxn>
                <a:cxn ang="0">
                  <a:pos x="connsiteX3827" y="connsiteY3827"/>
                </a:cxn>
                <a:cxn ang="0">
                  <a:pos x="connsiteX3828" y="connsiteY3828"/>
                </a:cxn>
                <a:cxn ang="0">
                  <a:pos x="connsiteX3829" y="connsiteY3829"/>
                </a:cxn>
                <a:cxn ang="0">
                  <a:pos x="connsiteX3830" y="connsiteY3830"/>
                </a:cxn>
                <a:cxn ang="0">
                  <a:pos x="connsiteX3831" y="connsiteY3831"/>
                </a:cxn>
                <a:cxn ang="0">
                  <a:pos x="connsiteX3832" y="connsiteY3832"/>
                </a:cxn>
                <a:cxn ang="0">
                  <a:pos x="connsiteX3833" y="connsiteY3833"/>
                </a:cxn>
                <a:cxn ang="0">
                  <a:pos x="connsiteX3834" y="connsiteY3834"/>
                </a:cxn>
                <a:cxn ang="0">
                  <a:pos x="connsiteX3835" y="connsiteY3835"/>
                </a:cxn>
                <a:cxn ang="0">
                  <a:pos x="connsiteX3836" y="connsiteY3836"/>
                </a:cxn>
                <a:cxn ang="0">
                  <a:pos x="connsiteX3837" y="connsiteY3837"/>
                </a:cxn>
                <a:cxn ang="0">
                  <a:pos x="connsiteX3838" y="connsiteY3838"/>
                </a:cxn>
                <a:cxn ang="0">
                  <a:pos x="connsiteX3839" y="connsiteY3839"/>
                </a:cxn>
                <a:cxn ang="0">
                  <a:pos x="connsiteX3840" y="connsiteY3840"/>
                </a:cxn>
                <a:cxn ang="0">
                  <a:pos x="connsiteX3841" y="connsiteY3841"/>
                </a:cxn>
                <a:cxn ang="0">
                  <a:pos x="connsiteX3842" y="connsiteY3842"/>
                </a:cxn>
                <a:cxn ang="0">
                  <a:pos x="connsiteX3843" y="connsiteY3843"/>
                </a:cxn>
                <a:cxn ang="0">
                  <a:pos x="connsiteX3844" y="connsiteY3844"/>
                </a:cxn>
                <a:cxn ang="0">
                  <a:pos x="connsiteX3845" y="connsiteY3845"/>
                </a:cxn>
                <a:cxn ang="0">
                  <a:pos x="connsiteX3846" y="connsiteY3846"/>
                </a:cxn>
                <a:cxn ang="0">
                  <a:pos x="connsiteX3847" y="connsiteY3847"/>
                </a:cxn>
                <a:cxn ang="0">
                  <a:pos x="connsiteX3848" y="connsiteY3848"/>
                </a:cxn>
                <a:cxn ang="0">
                  <a:pos x="connsiteX3849" y="connsiteY3849"/>
                </a:cxn>
                <a:cxn ang="0">
                  <a:pos x="connsiteX3850" y="connsiteY3850"/>
                </a:cxn>
                <a:cxn ang="0">
                  <a:pos x="connsiteX3851" y="connsiteY3851"/>
                </a:cxn>
                <a:cxn ang="0">
                  <a:pos x="connsiteX3852" y="connsiteY3852"/>
                </a:cxn>
                <a:cxn ang="0">
                  <a:pos x="connsiteX3853" y="connsiteY3853"/>
                </a:cxn>
                <a:cxn ang="0">
                  <a:pos x="connsiteX3854" y="connsiteY3854"/>
                </a:cxn>
                <a:cxn ang="0">
                  <a:pos x="connsiteX3855" y="connsiteY3855"/>
                </a:cxn>
                <a:cxn ang="0">
                  <a:pos x="connsiteX3856" y="connsiteY3856"/>
                </a:cxn>
                <a:cxn ang="0">
                  <a:pos x="connsiteX3857" y="connsiteY3857"/>
                </a:cxn>
                <a:cxn ang="0">
                  <a:pos x="connsiteX3858" y="connsiteY3858"/>
                </a:cxn>
                <a:cxn ang="0">
                  <a:pos x="connsiteX3859" y="connsiteY3859"/>
                </a:cxn>
                <a:cxn ang="0">
                  <a:pos x="connsiteX3860" y="connsiteY3860"/>
                </a:cxn>
                <a:cxn ang="0">
                  <a:pos x="connsiteX3861" y="connsiteY3861"/>
                </a:cxn>
                <a:cxn ang="0">
                  <a:pos x="connsiteX3862" y="connsiteY3862"/>
                </a:cxn>
                <a:cxn ang="0">
                  <a:pos x="connsiteX3863" y="connsiteY3863"/>
                </a:cxn>
                <a:cxn ang="0">
                  <a:pos x="connsiteX3864" y="connsiteY3864"/>
                </a:cxn>
                <a:cxn ang="0">
                  <a:pos x="connsiteX3865" y="connsiteY3865"/>
                </a:cxn>
                <a:cxn ang="0">
                  <a:pos x="connsiteX3866" y="connsiteY3866"/>
                </a:cxn>
                <a:cxn ang="0">
                  <a:pos x="connsiteX3867" y="connsiteY3867"/>
                </a:cxn>
                <a:cxn ang="0">
                  <a:pos x="connsiteX3868" y="connsiteY3868"/>
                </a:cxn>
                <a:cxn ang="0">
                  <a:pos x="connsiteX3869" y="connsiteY3869"/>
                </a:cxn>
                <a:cxn ang="0">
                  <a:pos x="connsiteX3870" y="connsiteY3870"/>
                </a:cxn>
                <a:cxn ang="0">
                  <a:pos x="connsiteX3871" y="connsiteY3871"/>
                </a:cxn>
                <a:cxn ang="0">
                  <a:pos x="connsiteX3872" y="connsiteY3872"/>
                </a:cxn>
                <a:cxn ang="0">
                  <a:pos x="connsiteX3873" y="connsiteY3873"/>
                </a:cxn>
                <a:cxn ang="0">
                  <a:pos x="connsiteX3874" y="connsiteY3874"/>
                </a:cxn>
                <a:cxn ang="0">
                  <a:pos x="connsiteX3875" y="connsiteY3875"/>
                </a:cxn>
                <a:cxn ang="0">
                  <a:pos x="connsiteX3876" y="connsiteY3876"/>
                </a:cxn>
                <a:cxn ang="0">
                  <a:pos x="connsiteX3877" y="connsiteY3877"/>
                </a:cxn>
                <a:cxn ang="0">
                  <a:pos x="connsiteX3878" y="connsiteY3878"/>
                </a:cxn>
                <a:cxn ang="0">
                  <a:pos x="connsiteX3879" y="connsiteY3879"/>
                </a:cxn>
                <a:cxn ang="0">
                  <a:pos x="connsiteX3880" y="connsiteY3880"/>
                </a:cxn>
                <a:cxn ang="0">
                  <a:pos x="connsiteX3881" y="connsiteY3881"/>
                </a:cxn>
                <a:cxn ang="0">
                  <a:pos x="connsiteX3882" y="connsiteY3882"/>
                </a:cxn>
                <a:cxn ang="0">
                  <a:pos x="connsiteX3883" y="connsiteY3883"/>
                </a:cxn>
                <a:cxn ang="0">
                  <a:pos x="connsiteX3884" y="connsiteY3884"/>
                </a:cxn>
                <a:cxn ang="0">
                  <a:pos x="connsiteX3885" y="connsiteY3885"/>
                </a:cxn>
                <a:cxn ang="0">
                  <a:pos x="connsiteX3886" y="connsiteY3886"/>
                </a:cxn>
                <a:cxn ang="0">
                  <a:pos x="connsiteX3887" y="connsiteY3887"/>
                </a:cxn>
                <a:cxn ang="0">
                  <a:pos x="connsiteX3888" y="connsiteY3888"/>
                </a:cxn>
                <a:cxn ang="0">
                  <a:pos x="connsiteX3889" y="connsiteY3889"/>
                </a:cxn>
                <a:cxn ang="0">
                  <a:pos x="connsiteX3890" y="connsiteY3890"/>
                </a:cxn>
                <a:cxn ang="0">
                  <a:pos x="connsiteX3891" y="connsiteY3891"/>
                </a:cxn>
                <a:cxn ang="0">
                  <a:pos x="connsiteX3892" y="connsiteY3892"/>
                </a:cxn>
                <a:cxn ang="0">
                  <a:pos x="connsiteX3893" y="connsiteY3893"/>
                </a:cxn>
                <a:cxn ang="0">
                  <a:pos x="connsiteX3894" y="connsiteY3894"/>
                </a:cxn>
                <a:cxn ang="0">
                  <a:pos x="connsiteX3895" y="connsiteY3895"/>
                </a:cxn>
                <a:cxn ang="0">
                  <a:pos x="connsiteX3896" y="connsiteY3896"/>
                </a:cxn>
                <a:cxn ang="0">
                  <a:pos x="connsiteX3897" y="connsiteY3897"/>
                </a:cxn>
                <a:cxn ang="0">
                  <a:pos x="connsiteX3898" y="connsiteY3898"/>
                </a:cxn>
                <a:cxn ang="0">
                  <a:pos x="connsiteX3899" y="connsiteY3899"/>
                </a:cxn>
                <a:cxn ang="0">
                  <a:pos x="connsiteX3900" y="connsiteY3900"/>
                </a:cxn>
                <a:cxn ang="0">
                  <a:pos x="connsiteX3901" y="connsiteY3901"/>
                </a:cxn>
                <a:cxn ang="0">
                  <a:pos x="connsiteX3902" y="connsiteY3902"/>
                </a:cxn>
                <a:cxn ang="0">
                  <a:pos x="connsiteX3903" y="connsiteY3903"/>
                </a:cxn>
                <a:cxn ang="0">
                  <a:pos x="connsiteX3904" y="connsiteY3904"/>
                </a:cxn>
                <a:cxn ang="0">
                  <a:pos x="connsiteX3905" y="connsiteY3905"/>
                </a:cxn>
                <a:cxn ang="0">
                  <a:pos x="connsiteX3906" y="connsiteY3906"/>
                </a:cxn>
                <a:cxn ang="0">
                  <a:pos x="connsiteX3907" y="connsiteY3907"/>
                </a:cxn>
                <a:cxn ang="0">
                  <a:pos x="connsiteX3908" y="connsiteY3908"/>
                </a:cxn>
                <a:cxn ang="0">
                  <a:pos x="connsiteX3909" y="connsiteY3909"/>
                </a:cxn>
                <a:cxn ang="0">
                  <a:pos x="connsiteX3910" y="connsiteY3910"/>
                </a:cxn>
                <a:cxn ang="0">
                  <a:pos x="connsiteX3911" y="connsiteY3911"/>
                </a:cxn>
                <a:cxn ang="0">
                  <a:pos x="connsiteX3912" y="connsiteY3912"/>
                </a:cxn>
                <a:cxn ang="0">
                  <a:pos x="connsiteX3913" y="connsiteY3913"/>
                </a:cxn>
                <a:cxn ang="0">
                  <a:pos x="connsiteX3914" y="connsiteY3914"/>
                </a:cxn>
                <a:cxn ang="0">
                  <a:pos x="connsiteX3915" y="connsiteY3915"/>
                </a:cxn>
                <a:cxn ang="0">
                  <a:pos x="connsiteX3916" y="connsiteY3916"/>
                </a:cxn>
                <a:cxn ang="0">
                  <a:pos x="connsiteX3917" y="connsiteY3917"/>
                </a:cxn>
                <a:cxn ang="0">
                  <a:pos x="connsiteX3918" y="connsiteY3918"/>
                </a:cxn>
                <a:cxn ang="0">
                  <a:pos x="connsiteX3919" y="connsiteY3919"/>
                </a:cxn>
                <a:cxn ang="0">
                  <a:pos x="connsiteX3920" y="connsiteY3920"/>
                </a:cxn>
                <a:cxn ang="0">
                  <a:pos x="connsiteX3921" y="connsiteY3921"/>
                </a:cxn>
                <a:cxn ang="0">
                  <a:pos x="connsiteX3922" y="connsiteY3922"/>
                </a:cxn>
                <a:cxn ang="0">
                  <a:pos x="connsiteX3923" y="connsiteY3923"/>
                </a:cxn>
                <a:cxn ang="0">
                  <a:pos x="connsiteX3924" y="connsiteY3924"/>
                </a:cxn>
                <a:cxn ang="0">
                  <a:pos x="connsiteX3925" y="connsiteY3925"/>
                </a:cxn>
                <a:cxn ang="0">
                  <a:pos x="connsiteX3926" y="connsiteY3926"/>
                </a:cxn>
                <a:cxn ang="0">
                  <a:pos x="connsiteX3927" y="connsiteY3927"/>
                </a:cxn>
                <a:cxn ang="0">
                  <a:pos x="connsiteX3928" y="connsiteY3928"/>
                </a:cxn>
                <a:cxn ang="0">
                  <a:pos x="connsiteX3929" y="connsiteY3929"/>
                </a:cxn>
                <a:cxn ang="0">
                  <a:pos x="connsiteX3930" y="connsiteY3930"/>
                </a:cxn>
                <a:cxn ang="0">
                  <a:pos x="connsiteX3931" y="connsiteY3931"/>
                </a:cxn>
                <a:cxn ang="0">
                  <a:pos x="connsiteX3932" y="connsiteY3932"/>
                </a:cxn>
                <a:cxn ang="0">
                  <a:pos x="connsiteX3933" y="connsiteY3933"/>
                </a:cxn>
                <a:cxn ang="0">
                  <a:pos x="connsiteX3934" y="connsiteY3934"/>
                </a:cxn>
                <a:cxn ang="0">
                  <a:pos x="connsiteX3935" y="connsiteY3935"/>
                </a:cxn>
                <a:cxn ang="0">
                  <a:pos x="connsiteX3936" y="connsiteY3936"/>
                </a:cxn>
                <a:cxn ang="0">
                  <a:pos x="connsiteX3937" y="connsiteY3937"/>
                </a:cxn>
                <a:cxn ang="0">
                  <a:pos x="connsiteX3938" y="connsiteY3938"/>
                </a:cxn>
                <a:cxn ang="0">
                  <a:pos x="connsiteX3939" y="connsiteY3939"/>
                </a:cxn>
                <a:cxn ang="0">
                  <a:pos x="connsiteX3940" y="connsiteY3940"/>
                </a:cxn>
                <a:cxn ang="0">
                  <a:pos x="connsiteX3941" y="connsiteY3941"/>
                </a:cxn>
                <a:cxn ang="0">
                  <a:pos x="connsiteX3942" y="connsiteY3942"/>
                </a:cxn>
                <a:cxn ang="0">
                  <a:pos x="connsiteX3943" y="connsiteY3943"/>
                </a:cxn>
                <a:cxn ang="0">
                  <a:pos x="connsiteX3944" y="connsiteY3944"/>
                </a:cxn>
                <a:cxn ang="0">
                  <a:pos x="connsiteX3945" y="connsiteY3945"/>
                </a:cxn>
                <a:cxn ang="0">
                  <a:pos x="connsiteX3946" y="connsiteY3946"/>
                </a:cxn>
                <a:cxn ang="0">
                  <a:pos x="connsiteX3947" y="connsiteY3947"/>
                </a:cxn>
                <a:cxn ang="0">
                  <a:pos x="connsiteX3948" y="connsiteY3948"/>
                </a:cxn>
                <a:cxn ang="0">
                  <a:pos x="connsiteX3949" y="connsiteY3949"/>
                </a:cxn>
                <a:cxn ang="0">
                  <a:pos x="connsiteX3950" y="connsiteY3950"/>
                </a:cxn>
                <a:cxn ang="0">
                  <a:pos x="connsiteX3951" y="connsiteY3951"/>
                </a:cxn>
                <a:cxn ang="0">
                  <a:pos x="connsiteX3952" y="connsiteY3952"/>
                </a:cxn>
                <a:cxn ang="0">
                  <a:pos x="connsiteX3953" y="connsiteY3953"/>
                </a:cxn>
                <a:cxn ang="0">
                  <a:pos x="connsiteX3954" y="connsiteY3954"/>
                </a:cxn>
                <a:cxn ang="0">
                  <a:pos x="connsiteX3955" y="connsiteY3955"/>
                </a:cxn>
                <a:cxn ang="0">
                  <a:pos x="connsiteX3956" y="connsiteY3956"/>
                </a:cxn>
                <a:cxn ang="0">
                  <a:pos x="connsiteX3957" y="connsiteY3957"/>
                </a:cxn>
                <a:cxn ang="0">
                  <a:pos x="connsiteX3958" y="connsiteY3958"/>
                </a:cxn>
                <a:cxn ang="0">
                  <a:pos x="connsiteX3959" y="connsiteY3959"/>
                </a:cxn>
                <a:cxn ang="0">
                  <a:pos x="connsiteX3960" y="connsiteY3960"/>
                </a:cxn>
                <a:cxn ang="0">
                  <a:pos x="connsiteX3961" y="connsiteY3961"/>
                </a:cxn>
                <a:cxn ang="0">
                  <a:pos x="connsiteX3962" y="connsiteY3962"/>
                </a:cxn>
                <a:cxn ang="0">
                  <a:pos x="connsiteX3963" y="connsiteY3963"/>
                </a:cxn>
                <a:cxn ang="0">
                  <a:pos x="connsiteX3964" y="connsiteY3964"/>
                </a:cxn>
                <a:cxn ang="0">
                  <a:pos x="connsiteX3965" y="connsiteY3965"/>
                </a:cxn>
                <a:cxn ang="0">
                  <a:pos x="connsiteX3966" y="connsiteY3966"/>
                </a:cxn>
                <a:cxn ang="0">
                  <a:pos x="connsiteX3967" y="connsiteY3967"/>
                </a:cxn>
                <a:cxn ang="0">
                  <a:pos x="connsiteX3968" y="connsiteY3968"/>
                </a:cxn>
                <a:cxn ang="0">
                  <a:pos x="connsiteX3969" y="connsiteY3969"/>
                </a:cxn>
                <a:cxn ang="0">
                  <a:pos x="connsiteX3970" y="connsiteY3970"/>
                </a:cxn>
                <a:cxn ang="0">
                  <a:pos x="connsiteX3971" y="connsiteY3971"/>
                </a:cxn>
                <a:cxn ang="0">
                  <a:pos x="connsiteX3972" y="connsiteY3972"/>
                </a:cxn>
                <a:cxn ang="0">
                  <a:pos x="connsiteX3973" y="connsiteY3973"/>
                </a:cxn>
                <a:cxn ang="0">
                  <a:pos x="connsiteX3974" y="connsiteY3974"/>
                </a:cxn>
                <a:cxn ang="0">
                  <a:pos x="connsiteX3975" y="connsiteY3975"/>
                </a:cxn>
                <a:cxn ang="0">
                  <a:pos x="connsiteX3976" y="connsiteY3976"/>
                </a:cxn>
                <a:cxn ang="0">
                  <a:pos x="connsiteX3977" y="connsiteY3977"/>
                </a:cxn>
                <a:cxn ang="0">
                  <a:pos x="connsiteX3978" y="connsiteY3978"/>
                </a:cxn>
                <a:cxn ang="0">
                  <a:pos x="connsiteX3979" y="connsiteY3979"/>
                </a:cxn>
                <a:cxn ang="0">
                  <a:pos x="connsiteX3980" y="connsiteY3980"/>
                </a:cxn>
                <a:cxn ang="0">
                  <a:pos x="connsiteX3981" y="connsiteY3981"/>
                </a:cxn>
                <a:cxn ang="0">
                  <a:pos x="connsiteX3982" y="connsiteY3982"/>
                </a:cxn>
                <a:cxn ang="0">
                  <a:pos x="connsiteX3983" y="connsiteY3983"/>
                </a:cxn>
                <a:cxn ang="0">
                  <a:pos x="connsiteX3984" y="connsiteY3984"/>
                </a:cxn>
                <a:cxn ang="0">
                  <a:pos x="connsiteX3985" y="connsiteY3985"/>
                </a:cxn>
                <a:cxn ang="0">
                  <a:pos x="connsiteX3986" y="connsiteY3986"/>
                </a:cxn>
                <a:cxn ang="0">
                  <a:pos x="connsiteX3987" y="connsiteY3987"/>
                </a:cxn>
                <a:cxn ang="0">
                  <a:pos x="connsiteX3988" y="connsiteY3988"/>
                </a:cxn>
                <a:cxn ang="0">
                  <a:pos x="connsiteX3989" y="connsiteY3989"/>
                </a:cxn>
                <a:cxn ang="0">
                  <a:pos x="connsiteX3990" y="connsiteY3990"/>
                </a:cxn>
                <a:cxn ang="0">
                  <a:pos x="connsiteX3991" y="connsiteY3991"/>
                </a:cxn>
                <a:cxn ang="0">
                  <a:pos x="connsiteX3992" y="connsiteY3992"/>
                </a:cxn>
                <a:cxn ang="0">
                  <a:pos x="connsiteX3993" y="connsiteY3993"/>
                </a:cxn>
                <a:cxn ang="0">
                  <a:pos x="connsiteX3994" y="connsiteY3994"/>
                </a:cxn>
                <a:cxn ang="0">
                  <a:pos x="connsiteX3995" y="connsiteY3995"/>
                </a:cxn>
                <a:cxn ang="0">
                  <a:pos x="connsiteX3996" y="connsiteY3996"/>
                </a:cxn>
                <a:cxn ang="0">
                  <a:pos x="connsiteX3997" y="connsiteY3997"/>
                </a:cxn>
                <a:cxn ang="0">
                  <a:pos x="connsiteX3998" y="connsiteY3998"/>
                </a:cxn>
                <a:cxn ang="0">
                  <a:pos x="connsiteX3999" y="connsiteY3999"/>
                </a:cxn>
                <a:cxn ang="0">
                  <a:pos x="connsiteX4000" y="connsiteY4000"/>
                </a:cxn>
                <a:cxn ang="0">
                  <a:pos x="connsiteX4001" y="connsiteY4001"/>
                </a:cxn>
                <a:cxn ang="0">
                  <a:pos x="connsiteX4002" y="connsiteY4002"/>
                </a:cxn>
                <a:cxn ang="0">
                  <a:pos x="connsiteX4003" y="connsiteY4003"/>
                </a:cxn>
                <a:cxn ang="0">
                  <a:pos x="connsiteX4004" y="connsiteY4004"/>
                </a:cxn>
                <a:cxn ang="0">
                  <a:pos x="connsiteX4005" y="connsiteY4005"/>
                </a:cxn>
                <a:cxn ang="0">
                  <a:pos x="connsiteX4006" y="connsiteY4006"/>
                </a:cxn>
                <a:cxn ang="0">
                  <a:pos x="connsiteX4007" y="connsiteY4007"/>
                </a:cxn>
                <a:cxn ang="0">
                  <a:pos x="connsiteX4008" y="connsiteY4008"/>
                </a:cxn>
                <a:cxn ang="0">
                  <a:pos x="connsiteX4009" y="connsiteY4009"/>
                </a:cxn>
                <a:cxn ang="0">
                  <a:pos x="connsiteX4010" y="connsiteY4010"/>
                </a:cxn>
                <a:cxn ang="0">
                  <a:pos x="connsiteX4011" y="connsiteY4011"/>
                </a:cxn>
                <a:cxn ang="0">
                  <a:pos x="connsiteX4012" y="connsiteY4012"/>
                </a:cxn>
                <a:cxn ang="0">
                  <a:pos x="connsiteX4013" y="connsiteY4013"/>
                </a:cxn>
                <a:cxn ang="0">
                  <a:pos x="connsiteX4014" y="connsiteY4014"/>
                </a:cxn>
                <a:cxn ang="0">
                  <a:pos x="connsiteX4015" y="connsiteY4015"/>
                </a:cxn>
                <a:cxn ang="0">
                  <a:pos x="connsiteX4016" y="connsiteY4016"/>
                </a:cxn>
                <a:cxn ang="0">
                  <a:pos x="connsiteX4017" y="connsiteY4017"/>
                </a:cxn>
                <a:cxn ang="0">
                  <a:pos x="connsiteX4018" y="connsiteY4018"/>
                </a:cxn>
                <a:cxn ang="0">
                  <a:pos x="connsiteX4019" y="connsiteY4019"/>
                </a:cxn>
                <a:cxn ang="0">
                  <a:pos x="connsiteX4020" y="connsiteY4020"/>
                </a:cxn>
                <a:cxn ang="0">
                  <a:pos x="connsiteX4021" y="connsiteY4021"/>
                </a:cxn>
                <a:cxn ang="0">
                  <a:pos x="connsiteX4022" y="connsiteY4022"/>
                </a:cxn>
                <a:cxn ang="0">
                  <a:pos x="connsiteX4023" y="connsiteY4023"/>
                </a:cxn>
                <a:cxn ang="0">
                  <a:pos x="connsiteX4024" y="connsiteY4024"/>
                </a:cxn>
                <a:cxn ang="0">
                  <a:pos x="connsiteX4025" y="connsiteY4025"/>
                </a:cxn>
                <a:cxn ang="0">
                  <a:pos x="connsiteX4026" y="connsiteY4026"/>
                </a:cxn>
                <a:cxn ang="0">
                  <a:pos x="connsiteX4027" y="connsiteY4027"/>
                </a:cxn>
                <a:cxn ang="0">
                  <a:pos x="connsiteX4028" y="connsiteY4028"/>
                </a:cxn>
                <a:cxn ang="0">
                  <a:pos x="connsiteX4029" y="connsiteY4029"/>
                </a:cxn>
                <a:cxn ang="0">
                  <a:pos x="connsiteX4030" y="connsiteY4030"/>
                </a:cxn>
                <a:cxn ang="0">
                  <a:pos x="connsiteX4031" y="connsiteY4031"/>
                </a:cxn>
                <a:cxn ang="0">
                  <a:pos x="connsiteX4032" y="connsiteY4032"/>
                </a:cxn>
                <a:cxn ang="0">
                  <a:pos x="connsiteX4033" y="connsiteY4033"/>
                </a:cxn>
                <a:cxn ang="0">
                  <a:pos x="connsiteX4034" y="connsiteY4034"/>
                </a:cxn>
                <a:cxn ang="0">
                  <a:pos x="connsiteX4035" y="connsiteY4035"/>
                </a:cxn>
                <a:cxn ang="0">
                  <a:pos x="connsiteX4036" y="connsiteY4036"/>
                </a:cxn>
                <a:cxn ang="0">
                  <a:pos x="connsiteX4037" y="connsiteY4037"/>
                </a:cxn>
                <a:cxn ang="0">
                  <a:pos x="connsiteX4038" y="connsiteY4038"/>
                </a:cxn>
                <a:cxn ang="0">
                  <a:pos x="connsiteX4039" y="connsiteY4039"/>
                </a:cxn>
                <a:cxn ang="0">
                  <a:pos x="connsiteX4040" y="connsiteY4040"/>
                </a:cxn>
                <a:cxn ang="0">
                  <a:pos x="connsiteX4041" y="connsiteY4041"/>
                </a:cxn>
                <a:cxn ang="0">
                  <a:pos x="connsiteX4042" y="connsiteY4042"/>
                </a:cxn>
                <a:cxn ang="0">
                  <a:pos x="connsiteX4043" y="connsiteY4043"/>
                </a:cxn>
                <a:cxn ang="0">
                  <a:pos x="connsiteX4044" y="connsiteY4044"/>
                </a:cxn>
                <a:cxn ang="0">
                  <a:pos x="connsiteX4045" y="connsiteY4045"/>
                </a:cxn>
                <a:cxn ang="0">
                  <a:pos x="connsiteX4046" y="connsiteY4046"/>
                </a:cxn>
                <a:cxn ang="0">
                  <a:pos x="connsiteX4047" y="connsiteY4047"/>
                </a:cxn>
                <a:cxn ang="0">
                  <a:pos x="connsiteX4048" y="connsiteY4048"/>
                </a:cxn>
                <a:cxn ang="0">
                  <a:pos x="connsiteX4049" y="connsiteY4049"/>
                </a:cxn>
                <a:cxn ang="0">
                  <a:pos x="connsiteX4050" y="connsiteY4050"/>
                </a:cxn>
                <a:cxn ang="0">
                  <a:pos x="connsiteX4051" y="connsiteY4051"/>
                </a:cxn>
                <a:cxn ang="0">
                  <a:pos x="connsiteX4052" y="connsiteY4052"/>
                </a:cxn>
                <a:cxn ang="0">
                  <a:pos x="connsiteX4053" y="connsiteY4053"/>
                </a:cxn>
                <a:cxn ang="0">
                  <a:pos x="connsiteX4054" y="connsiteY4054"/>
                </a:cxn>
                <a:cxn ang="0">
                  <a:pos x="connsiteX4055" y="connsiteY4055"/>
                </a:cxn>
                <a:cxn ang="0">
                  <a:pos x="connsiteX4056" y="connsiteY4056"/>
                </a:cxn>
                <a:cxn ang="0">
                  <a:pos x="connsiteX4057" y="connsiteY4057"/>
                </a:cxn>
                <a:cxn ang="0">
                  <a:pos x="connsiteX4058" y="connsiteY4058"/>
                </a:cxn>
                <a:cxn ang="0">
                  <a:pos x="connsiteX4059" y="connsiteY4059"/>
                </a:cxn>
                <a:cxn ang="0">
                  <a:pos x="connsiteX4060" y="connsiteY4060"/>
                </a:cxn>
                <a:cxn ang="0">
                  <a:pos x="connsiteX4061" y="connsiteY4061"/>
                </a:cxn>
                <a:cxn ang="0">
                  <a:pos x="connsiteX4062" y="connsiteY4062"/>
                </a:cxn>
                <a:cxn ang="0">
                  <a:pos x="connsiteX4063" y="connsiteY4063"/>
                </a:cxn>
                <a:cxn ang="0">
                  <a:pos x="connsiteX4064" y="connsiteY4064"/>
                </a:cxn>
                <a:cxn ang="0">
                  <a:pos x="connsiteX4065" y="connsiteY4065"/>
                </a:cxn>
                <a:cxn ang="0">
                  <a:pos x="connsiteX4066" y="connsiteY4066"/>
                </a:cxn>
                <a:cxn ang="0">
                  <a:pos x="connsiteX4067" y="connsiteY4067"/>
                </a:cxn>
                <a:cxn ang="0">
                  <a:pos x="connsiteX4068" y="connsiteY4068"/>
                </a:cxn>
                <a:cxn ang="0">
                  <a:pos x="connsiteX4069" y="connsiteY4069"/>
                </a:cxn>
                <a:cxn ang="0">
                  <a:pos x="connsiteX4070" y="connsiteY4070"/>
                </a:cxn>
                <a:cxn ang="0">
                  <a:pos x="connsiteX4071" y="connsiteY4071"/>
                </a:cxn>
                <a:cxn ang="0">
                  <a:pos x="connsiteX4072" y="connsiteY4072"/>
                </a:cxn>
                <a:cxn ang="0">
                  <a:pos x="connsiteX4073" y="connsiteY4073"/>
                </a:cxn>
                <a:cxn ang="0">
                  <a:pos x="connsiteX4074" y="connsiteY4074"/>
                </a:cxn>
                <a:cxn ang="0">
                  <a:pos x="connsiteX4075" y="connsiteY4075"/>
                </a:cxn>
                <a:cxn ang="0">
                  <a:pos x="connsiteX4076" y="connsiteY4076"/>
                </a:cxn>
                <a:cxn ang="0">
                  <a:pos x="connsiteX4077" y="connsiteY4077"/>
                </a:cxn>
                <a:cxn ang="0">
                  <a:pos x="connsiteX4078" y="connsiteY4078"/>
                </a:cxn>
                <a:cxn ang="0">
                  <a:pos x="connsiteX4079" y="connsiteY4079"/>
                </a:cxn>
                <a:cxn ang="0">
                  <a:pos x="connsiteX4080" y="connsiteY4080"/>
                </a:cxn>
                <a:cxn ang="0">
                  <a:pos x="connsiteX4081" y="connsiteY4081"/>
                </a:cxn>
                <a:cxn ang="0">
                  <a:pos x="connsiteX4082" y="connsiteY4082"/>
                </a:cxn>
                <a:cxn ang="0">
                  <a:pos x="connsiteX4083" y="connsiteY4083"/>
                </a:cxn>
                <a:cxn ang="0">
                  <a:pos x="connsiteX4084" y="connsiteY4084"/>
                </a:cxn>
                <a:cxn ang="0">
                  <a:pos x="connsiteX4085" y="connsiteY4085"/>
                </a:cxn>
                <a:cxn ang="0">
                  <a:pos x="connsiteX4086" y="connsiteY4086"/>
                </a:cxn>
                <a:cxn ang="0">
                  <a:pos x="connsiteX4087" y="connsiteY4087"/>
                </a:cxn>
                <a:cxn ang="0">
                  <a:pos x="connsiteX4088" y="connsiteY4088"/>
                </a:cxn>
                <a:cxn ang="0">
                  <a:pos x="connsiteX4089" y="connsiteY4089"/>
                </a:cxn>
                <a:cxn ang="0">
                  <a:pos x="connsiteX4090" y="connsiteY4090"/>
                </a:cxn>
                <a:cxn ang="0">
                  <a:pos x="connsiteX4091" y="connsiteY4091"/>
                </a:cxn>
                <a:cxn ang="0">
                  <a:pos x="connsiteX4092" y="connsiteY4092"/>
                </a:cxn>
                <a:cxn ang="0">
                  <a:pos x="connsiteX4093" y="connsiteY4093"/>
                </a:cxn>
                <a:cxn ang="0">
                  <a:pos x="connsiteX4094" y="connsiteY4094"/>
                </a:cxn>
                <a:cxn ang="0">
                  <a:pos x="connsiteX4095" y="connsiteY4095"/>
                </a:cxn>
                <a:cxn ang="0">
                  <a:pos x="connsiteX4096" y="connsiteY4096"/>
                </a:cxn>
                <a:cxn ang="0">
                  <a:pos x="connsiteX4097" y="connsiteY4097"/>
                </a:cxn>
                <a:cxn ang="0">
                  <a:pos x="connsiteX4098" y="connsiteY4098"/>
                </a:cxn>
                <a:cxn ang="0">
                  <a:pos x="connsiteX4099" y="connsiteY4099"/>
                </a:cxn>
                <a:cxn ang="0">
                  <a:pos x="connsiteX4100" y="connsiteY4100"/>
                </a:cxn>
                <a:cxn ang="0">
                  <a:pos x="connsiteX4101" y="connsiteY4101"/>
                </a:cxn>
                <a:cxn ang="0">
                  <a:pos x="connsiteX4102" y="connsiteY4102"/>
                </a:cxn>
                <a:cxn ang="0">
                  <a:pos x="connsiteX4103" y="connsiteY4103"/>
                </a:cxn>
                <a:cxn ang="0">
                  <a:pos x="connsiteX4104" y="connsiteY4104"/>
                </a:cxn>
                <a:cxn ang="0">
                  <a:pos x="connsiteX4105" y="connsiteY4105"/>
                </a:cxn>
                <a:cxn ang="0">
                  <a:pos x="connsiteX4106" y="connsiteY4106"/>
                </a:cxn>
                <a:cxn ang="0">
                  <a:pos x="connsiteX4107" y="connsiteY4107"/>
                </a:cxn>
                <a:cxn ang="0">
                  <a:pos x="connsiteX4108" y="connsiteY4108"/>
                </a:cxn>
                <a:cxn ang="0">
                  <a:pos x="connsiteX4109" y="connsiteY4109"/>
                </a:cxn>
                <a:cxn ang="0">
                  <a:pos x="connsiteX4110" y="connsiteY4110"/>
                </a:cxn>
                <a:cxn ang="0">
                  <a:pos x="connsiteX4111" y="connsiteY4111"/>
                </a:cxn>
                <a:cxn ang="0">
                  <a:pos x="connsiteX4112" y="connsiteY4112"/>
                </a:cxn>
                <a:cxn ang="0">
                  <a:pos x="connsiteX4113" y="connsiteY4113"/>
                </a:cxn>
                <a:cxn ang="0">
                  <a:pos x="connsiteX4114" y="connsiteY4114"/>
                </a:cxn>
                <a:cxn ang="0">
                  <a:pos x="connsiteX4115" y="connsiteY4115"/>
                </a:cxn>
                <a:cxn ang="0">
                  <a:pos x="connsiteX4116" y="connsiteY4116"/>
                </a:cxn>
                <a:cxn ang="0">
                  <a:pos x="connsiteX4117" y="connsiteY4117"/>
                </a:cxn>
                <a:cxn ang="0">
                  <a:pos x="connsiteX4118" y="connsiteY4118"/>
                </a:cxn>
                <a:cxn ang="0">
                  <a:pos x="connsiteX4119" y="connsiteY4119"/>
                </a:cxn>
                <a:cxn ang="0">
                  <a:pos x="connsiteX4120" y="connsiteY4120"/>
                </a:cxn>
                <a:cxn ang="0">
                  <a:pos x="connsiteX4121" y="connsiteY4121"/>
                </a:cxn>
                <a:cxn ang="0">
                  <a:pos x="connsiteX4122" y="connsiteY4122"/>
                </a:cxn>
                <a:cxn ang="0">
                  <a:pos x="connsiteX4123" y="connsiteY4123"/>
                </a:cxn>
                <a:cxn ang="0">
                  <a:pos x="connsiteX4124" y="connsiteY4124"/>
                </a:cxn>
                <a:cxn ang="0">
                  <a:pos x="connsiteX4125" y="connsiteY4125"/>
                </a:cxn>
                <a:cxn ang="0">
                  <a:pos x="connsiteX4126" y="connsiteY4126"/>
                </a:cxn>
                <a:cxn ang="0">
                  <a:pos x="connsiteX4127" y="connsiteY4127"/>
                </a:cxn>
                <a:cxn ang="0">
                  <a:pos x="connsiteX4128" y="connsiteY4128"/>
                </a:cxn>
                <a:cxn ang="0">
                  <a:pos x="connsiteX4129" y="connsiteY4129"/>
                </a:cxn>
                <a:cxn ang="0">
                  <a:pos x="connsiteX4130" y="connsiteY4130"/>
                </a:cxn>
                <a:cxn ang="0">
                  <a:pos x="connsiteX4131" y="connsiteY4131"/>
                </a:cxn>
                <a:cxn ang="0">
                  <a:pos x="connsiteX4132" y="connsiteY4132"/>
                </a:cxn>
                <a:cxn ang="0">
                  <a:pos x="connsiteX4133" y="connsiteY4133"/>
                </a:cxn>
                <a:cxn ang="0">
                  <a:pos x="connsiteX4134" y="connsiteY4134"/>
                </a:cxn>
                <a:cxn ang="0">
                  <a:pos x="connsiteX4135" y="connsiteY4135"/>
                </a:cxn>
                <a:cxn ang="0">
                  <a:pos x="connsiteX4136" y="connsiteY4136"/>
                </a:cxn>
                <a:cxn ang="0">
                  <a:pos x="connsiteX4137" y="connsiteY4137"/>
                </a:cxn>
                <a:cxn ang="0">
                  <a:pos x="connsiteX4138" y="connsiteY4138"/>
                </a:cxn>
                <a:cxn ang="0">
                  <a:pos x="connsiteX4139" y="connsiteY4139"/>
                </a:cxn>
                <a:cxn ang="0">
                  <a:pos x="connsiteX4140" y="connsiteY4140"/>
                </a:cxn>
                <a:cxn ang="0">
                  <a:pos x="connsiteX4141" y="connsiteY4141"/>
                </a:cxn>
                <a:cxn ang="0">
                  <a:pos x="connsiteX4142" y="connsiteY4142"/>
                </a:cxn>
                <a:cxn ang="0">
                  <a:pos x="connsiteX4143" y="connsiteY4143"/>
                </a:cxn>
                <a:cxn ang="0">
                  <a:pos x="connsiteX4144" y="connsiteY4144"/>
                </a:cxn>
                <a:cxn ang="0">
                  <a:pos x="connsiteX4145" y="connsiteY4145"/>
                </a:cxn>
                <a:cxn ang="0">
                  <a:pos x="connsiteX4146" y="connsiteY4146"/>
                </a:cxn>
                <a:cxn ang="0">
                  <a:pos x="connsiteX4147" y="connsiteY4147"/>
                </a:cxn>
                <a:cxn ang="0">
                  <a:pos x="connsiteX4148" y="connsiteY4148"/>
                </a:cxn>
                <a:cxn ang="0">
                  <a:pos x="connsiteX4149" y="connsiteY4149"/>
                </a:cxn>
                <a:cxn ang="0">
                  <a:pos x="connsiteX4150" y="connsiteY4150"/>
                </a:cxn>
                <a:cxn ang="0">
                  <a:pos x="connsiteX4151" y="connsiteY4151"/>
                </a:cxn>
                <a:cxn ang="0">
                  <a:pos x="connsiteX4152" y="connsiteY4152"/>
                </a:cxn>
                <a:cxn ang="0">
                  <a:pos x="connsiteX4153" y="connsiteY4153"/>
                </a:cxn>
                <a:cxn ang="0">
                  <a:pos x="connsiteX4154" y="connsiteY4154"/>
                </a:cxn>
                <a:cxn ang="0">
                  <a:pos x="connsiteX4155" y="connsiteY4155"/>
                </a:cxn>
                <a:cxn ang="0">
                  <a:pos x="connsiteX4156" y="connsiteY4156"/>
                </a:cxn>
                <a:cxn ang="0">
                  <a:pos x="connsiteX4157" y="connsiteY4157"/>
                </a:cxn>
                <a:cxn ang="0">
                  <a:pos x="connsiteX4158" y="connsiteY4158"/>
                </a:cxn>
                <a:cxn ang="0">
                  <a:pos x="connsiteX4159" y="connsiteY4159"/>
                </a:cxn>
                <a:cxn ang="0">
                  <a:pos x="connsiteX4160" y="connsiteY4160"/>
                </a:cxn>
                <a:cxn ang="0">
                  <a:pos x="connsiteX4161" y="connsiteY4161"/>
                </a:cxn>
                <a:cxn ang="0">
                  <a:pos x="connsiteX4162" y="connsiteY4162"/>
                </a:cxn>
                <a:cxn ang="0">
                  <a:pos x="connsiteX4163" y="connsiteY4163"/>
                </a:cxn>
                <a:cxn ang="0">
                  <a:pos x="connsiteX4164" y="connsiteY4164"/>
                </a:cxn>
                <a:cxn ang="0">
                  <a:pos x="connsiteX4165" y="connsiteY4165"/>
                </a:cxn>
                <a:cxn ang="0">
                  <a:pos x="connsiteX4166" y="connsiteY4166"/>
                </a:cxn>
                <a:cxn ang="0">
                  <a:pos x="connsiteX4167" y="connsiteY4167"/>
                </a:cxn>
                <a:cxn ang="0">
                  <a:pos x="connsiteX4168" y="connsiteY4168"/>
                </a:cxn>
                <a:cxn ang="0">
                  <a:pos x="connsiteX4169" y="connsiteY4169"/>
                </a:cxn>
                <a:cxn ang="0">
                  <a:pos x="connsiteX4170" y="connsiteY4170"/>
                </a:cxn>
                <a:cxn ang="0">
                  <a:pos x="connsiteX4171" y="connsiteY4171"/>
                </a:cxn>
                <a:cxn ang="0">
                  <a:pos x="connsiteX4172" y="connsiteY4172"/>
                </a:cxn>
                <a:cxn ang="0">
                  <a:pos x="connsiteX4173" y="connsiteY4173"/>
                </a:cxn>
                <a:cxn ang="0">
                  <a:pos x="connsiteX4174" y="connsiteY4174"/>
                </a:cxn>
                <a:cxn ang="0">
                  <a:pos x="connsiteX4175" y="connsiteY4175"/>
                </a:cxn>
                <a:cxn ang="0">
                  <a:pos x="connsiteX4176" y="connsiteY4176"/>
                </a:cxn>
                <a:cxn ang="0">
                  <a:pos x="connsiteX4177" y="connsiteY4177"/>
                </a:cxn>
                <a:cxn ang="0">
                  <a:pos x="connsiteX4178" y="connsiteY4178"/>
                </a:cxn>
                <a:cxn ang="0">
                  <a:pos x="connsiteX4179" y="connsiteY4179"/>
                </a:cxn>
                <a:cxn ang="0">
                  <a:pos x="connsiteX4180" y="connsiteY4180"/>
                </a:cxn>
                <a:cxn ang="0">
                  <a:pos x="connsiteX4181" y="connsiteY4181"/>
                </a:cxn>
                <a:cxn ang="0">
                  <a:pos x="connsiteX4182" y="connsiteY4182"/>
                </a:cxn>
                <a:cxn ang="0">
                  <a:pos x="connsiteX4183" y="connsiteY4183"/>
                </a:cxn>
                <a:cxn ang="0">
                  <a:pos x="connsiteX4184" y="connsiteY4184"/>
                </a:cxn>
                <a:cxn ang="0">
                  <a:pos x="connsiteX4185" y="connsiteY4185"/>
                </a:cxn>
                <a:cxn ang="0">
                  <a:pos x="connsiteX4186" y="connsiteY4186"/>
                </a:cxn>
                <a:cxn ang="0">
                  <a:pos x="connsiteX4187" y="connsiteY4187"/>
                </a:cxn>
                <a:cxn ang="0">
                  <a:pos x="connsiteX4188" y="connsiteY4188"/>
                </a:cxn>
                <a:cxn ang="0">
                  <a:pos x="connsiteX4189" y="connsiteY4189"/>
                </a:cxn>
                <a:cxn ang="0">
                  <a:pos x="connsiteX4190" y="connsiteY4190"/>
                </a:cxn>
                <a:cxn ang="0">
                  <a:pos x="connsiteX4191" y="connsiteY4191"/>
                </a:cxn>
                <a:cxn ang="0">
                  <a:pos x="connsiteX4192" y="connsiteY4192"/>
                </a:cxn>
                <a:cxn ang="0">
                  <a:pos x="connsiteX4193" y="connsiteY4193"/>
                </a:cxn>
                <a:cxn ang="0">
                  <a:pos x="connsiteX4194" y="connsiteY4194"/>
                </a:cxn>
                <a:cxn ang="0">
                  <a:pos x="connsiteX4195" y="connsiteY4195"/>
                </a:cxn>
                <a:cxn ang="0">
                  <a:pos x="connsiteX4196" y="connsiteY4196"/>
                </a:cxn>
                <a:cxn ang="0">
                  <a:pos x="connsiteX4197" y="connsiteY4197"/>
                </a:cxn>
                <a:cxn ang="0">
                  <a:pos x="connsiteX4198" y="connsiteY4198"/>
                </a:cxn>
                <a:cxn ang="0">
                  <a:pos x="connsiteX4199" y="connsiteY4199"/>
                </a:cxn>
                <a:cxn ang="0">
                  <a:pos x="connsiteX4200" y="connsiteY4200"/>
                </a:cxn>
                <a:cxn ang="0">
                  <a:pos x="connsiteX4201" y="connsiteY4201"/>
                </a:cxn>
                <a:cxn ang="0">
                  <a:pos x="connsiteX4202" y="connsiteY4202"/>
                </a:cxn>
                <a:cxn ang="0">
                  <a:pos x="connsiteX4203" y="connsiteY4203"/>
                </a:cxn>
                <a:cxn ang="0">
                  <a:pos x="connsiteX4204" y="connsiteY4204"/>
                </a:cxn>
                <a:cxn ang="0">
                  <a:pos x="connsiteX4205" y="connsiteY4205"/>
                </a:cxn>
                <a:cxn ang="0">
                  <a:pos x="connsiteX4206" y="connsiteY4206"/>
                </a:cxn>
                <a:cxn ang="0">
                  <a:pos x="connsiteX4207" y="connsiteY4207"/>
                </a:cxn>
                <a:cxn ang="0">
                  <a:pos x="connsiteX4208" y="connsiteY4208"/>
                </a:cxn>
                <a:cxn ang="0">
                  <a:pos x="connsiteX4209" y="connsiteY4209"/>
                </a:cxn>
                <a:cxn ang="0">
                  <a:pos x="connsiteX4210" y="connsiteY4210"/>
                </a:cxn>
                <a:cxn ang="0">
                  <a:pos x="connsiteX4211" y="connsiteY4211"/>
                </a:cxn>
                <a:cxn ang="0">
                  <a:pos x="connsiteX4212" y="connsiteY4212"/>
                </a:cxn>
                <a:cxn ang="0">
                  <a:pos x="connsiteX4213" y="connsiteY4213"/>
                </a:cxn>
                <a:cxn ang="0">
                  <a:pos x="connsiteX4214" y="connsiteY4214"/>
                </a:cxn>
                <a:cxn ang="0">
                  <a:pos x="connsiteX4215" y="connsiteY4215"/>
                </a:cxn>
                <a:cxn ang="0">
                  <a:pos x="connsiteX4216" y="connsiteY4216"/>
                </a:cxn>
                <a:cxn ang="0">
                  <a:pos x="connsiteX4217" y="connsiteY4217"/>
                </a:cxn>
                <a:cxn ang="0">
                  <a:pos x="connsiteX4218" y="connsiteY4218"/>
                </a:cxn>
                <a:cxn ang="0">
                  <a:pos x="connsiteX4219" y="connsiteY4219"/>
                </a:cxn>
                <a:cxn ang="0">
                  <a:pos x="connsiteX4220" y="connsiteY4220"/>
                </a:cxn>
                <a:cxn ang="0">
                  <a:pos x="connsiteX4221" y="connsiteY4221"/>
                </a:cxn>
                <a:cxn ang="0">
                  <a:pos x="connsiteX4222" y="connsiteY4222"/>
                </a:cxn>
                <a:cxn ang="0">
                  <a:pos x="connsiteX4223" y="connsiteY4223"/>
                </a:cxn>
                <a:cxn ang="0">
                  <a:pos x="connsiteX4224" y="connsiteY4224"/>
                </a:cxn>
                <a:cxn ang="0">
                  <a:pos x="connsiteX4225" y="connsiteY4225"/>
                </a:cxn>
                <a:cxn ang="0">
                  <a:pos x="connsiteX4226" y="connsiteY4226"/>
                </a:cxn>
                <a:cxn ang="0">
                  <a:pos x="connsiteX4227" y="connsiteY4227"/>
                </a:cxn>
                <a:cxn ang="0">
                  <a:pos x="connsiteX4228" y="connsiteY4228"/>
                </a:cxn>
                <a:cxn ang="0">
                  <a:pos x="connsiteX4229" y="connsiteY4229"/>
                </a:cxn>
                <a:cxn ang="0">
                  <a:pos x="connsiteX4230" y="connsiteY4230"/>
                </a:cxn>
                <a:cxn ang="0">
                  <a:pos x="connsiteX4231" y="connsiteY4231"/>
                </a:cxn>
                <a:cxn ang="0">
                  <a:pos x="connsiteX4232" y="connsiteY4232"/>
                </a:cxn>
                <a:cxn ang="0">
                  <a:pos x="connsiteX4233" y="connsiteY4233"/>
                </a:cxn>
                <a:cxn ang="0">
                  <a:pos x="connsiteX4234" y="connsiteY4234"/>
                </a:cxn>
                <a:cxn ang="0">
                  <a:pos x="connsiteX4235" y="connsiteY4235"/>
                </a:cxn>
                <a:cxn ang="0">
                  <a:pos x="connsiteX4236" y="connsiteY4236"/>
                </a:cxn>
                <a:cxn ang="0">
                  <a:pos x="connsiteX4237" y="connsiteY4237"/>
                </a:cxn>
                <a:cxn ang="0">
                  <a:pos x="connsiteX4238" y="connsiteY4238"/>
                </a:cxn>
                <a:cxn ang="0">
                  <a:pos x="connsiteX4239" y="connsiteY4239"/>
                </a:cxn>
                <a:cxn ang="0">
                  <a:pos x="connsiteX4240" y="connsiteY4240"/>
                </a:cxn>
                <a:cxn ang="0">
                  <a:pos x="connsiteX4241" y="connsiteY4241"/>
                </a:cxn>
                <a:cxn ang="0">
                  <a:pos x="connsiteX4242" y="connsiteY4242"/>
                </a:cxn>
                <a:cxn ang="0">
                  <a:pos x="connsiteX4243" y="connsiteY4243"/>
                </a:cxn>
                <a:cxn ang="0">
                  <a:pos x="connsiteX4244" y="connsiteY4244"/>
                </a:cxn>
                <a:cxn ang="0">
                  <a:pos x="connsiteX4245" y="connsiteY4245"/>
                </a:cxn>
                <a:cxn ang="0">
                  <a:pos x="connsiteX4246" y="connsiteY4246"/>
                </a:cxn>
                <a:cxn ang="0">
                  <a:pos x="connsiteX4247" y="connsiteY4247"/>
                </a:cxn>
                <a:cxn ang="0">
                  <a:pos x="connsiteX4248" y="connsiteY4248"/>
                </a:cxn>
                <a:cxn ang="0">
                  <a:pos x="connsiteX4249" y="connsiteY4249"/>
                </a:cxn>
                <a:cxn ang="0">
                  <a:pos x="connsiteX4250" y="connsiteY4250"/>
                </a:cxn>
                <a:cxn ang="0">
                  <a:pos x="connsiteX4251" y="connsiteY4251"/>
                </a:cxn>
                <a:cxn ang="0">
                  <a:pos x="connsiteX4252" y="connsiteY4252"/>
                </a:cxn>
                <a:cxn ang="0">
                  <a:pos x="connsiteX4253" y="connsiteY4253"/>
                </a:cxn>
                <a:cxn ang="0">
                  <a:pos x="connsiteX4254" y="connsiteY4254"/>
                </a:cxn>
                <a:cxn ang="0">
                  <a:pos x="connsiteX4255" y="connsiteY4255"/>
                </a:cxn>
                <a:cxn ang="0">
                  <a:pos x="connsiteX4256" y="connsiteY4256"/>
                </a:cxn>
                <a:cxn ang="0">
                  <a:pos x="connsiteX4257" y="connsiteY4257"/>
                </a:cxn>
                <a:cxn ang="0">
                  <a:pos x="connsiteX4258" y="connsiteY4258"/>
                </a:cxn>
                <a:cxn ang="0">
                  <a:pos x="connsiteX4259" y="connsiteY4259"/>
                </a:cxn>
                <a:cxn ang="0">
                  <a:pos x="connsiteX4260" y="connsiteY4260"/>
                </a:cxn>
                <a:cxn ang="0">
                  <a:pos x="connsiteX4261" y="connsiteY4261"/>
                </a:cxn>
                <a:cxn ang="0">
                  <a:pos x="connsiteX4262" y="connsiteY4262"/>
                </a:cxn>
                <a:cxn ang="0">
                  <a:pos x="connsiteX4263" y="connsiteY4263"/>
                </a:cxn>
                <a:cxn ang="0">
                  <a:pos x="connsiteX4264" y="connsiteY4264"/>
                </a:cxn>
                <a:cxn ang="0">
                  <a:pos x="connsiteX4265" y="connsiteY4265"/>
                </a:cxn>
                <a:cxn ang="0">
                  <a:pos x="connsiteX4266" y="connsiteY4266"/>
                </a:cxn>
                <a:cxn ang="0">
                  <a:pos x="connsiteX4267" y="connsiteY4267"/>
                </a:cxn>
                <a:cxn ang="0">
                  <a:pos x="connsiteX4268" y="connsiteY4268"/>
                </a:cxn>
                <a:cxn ang="0">
                  <a:pos x="connsiteX4269" y="connsiteY4269"/>
                </a:cxn>
                <a:cxn ang="0">
                  <a:pos x="connsiteX4270" y="connsiteY4270"/>
                </a:cxn>
                <a:cxn ang="0">
                  <a:pos x="connsiteX4271" y="connsiteY4271"/>
                </a:cxn>
                <a:cxn ang="0">
                  <a:pos x="connsiteX4272" y="connsiteY4272"/>
                </a:cxn>
                <a:cxn ang="0">
                  <a:pos x="connsiteX4273" y="connsiteY4273"/>
                </a:cxn>
                <a:cxn ang="0">
                  <a:pos x="connsiteX4274" y="connsiteY4274"/>
                </a:cxn>
                <a:cxn ang="0">
                  <a:pos x="connsiteX4275" y="connsiteY4275"/>
                </a:cxn>
                <a:cxn ang="0">
                  <a:pos x="connsiteX4276" y="connsiteY4276"/>
                </a:cxn>
                <a:cxn ang="0">
                  <a:pos x="connsiteX4277" y="connsiteY4277"/>
                </a:cxn>
                <a:cxn ang="0">
                  <a:pos x="connsiteX4278" y="connsiteY4278"/>
                </a:cxn>
                <a:cxn ang="0">
                  <a:pos x="connsiteX4279" y="connsiteY4279"/>
                </a:cxn>
                <a:cxn ang="0">
                  <a:pos x="connsiteX4280" y="connsiteY4280"/>
                </a:cxn>
                <a:cxn ang="0">
                  <a:pos x="connsiteX4281" y="connsiteY4281"/>
                </a:cxn>
                <a:cxn ang="0">
                  <a:pos x="connsiteX4282" y="connsiteY4282"/>
                </a:cxn>
                <a:cxn ang="0">
                  <a:pos x="connsiteX4283" y="connsiteY4283"/>
                </a:cxn>
                <a:cxn ang="0">
                  <a:pos x="connsiteX4284" y="connsiteY4284"/>
                </a:cxn>
                <a:cxn ang="0">
                  <a:pos x="connsiteX4285" y="connsiteY4285"/>
                </a:cxn>
                <a:cxn ang="0">
                  <a:pos x="connsiteX4286" y="connsiteY4286"/>
                </a:cxn>
                <a:cxn ang="0">
                  <a:pos x="connsiteX4287" y="connsiteY4287"/>
                </a:cxn>
                <a:cxn ang="0">
                  <a:pos x="connsiteX4288" y="connsiteY4288"/>
                </a:cxn>
                <a:cxn ang="0">
                  <a:pos x="connsiteX4289" y="connsiteY4289"/>
                </a:cxn>
                <a:cxn ang="0">
                  <a:pos x="connsiteX4290" y="connsiteY4290"/>
                </a:cxn>
                <a:cxn ang="0">
                  <a:pos x="connsiteX4291" y="connsiteY4291"/>
                </a:cxn>
                <a:cxn ang="0">
                  <a:pos x="connsiteX4292" y="connsiteY4292"/>
                </a:cxn>
                <a:cxn ang="0">
                  <a:pos x="connsiteX4293" y="connsiteY4293"/>
                </a:cxn>
                <a:cxn ang="0">
                  <a:pos x="connsiteX4294" y="connsiteY4294"/>
                </a:cxn>
                <a:cxn ang="0">
                  <a:pos x="connsiteX4295" y="connsiteY4295"/>
                </a:cxn>
                <a:cxn ang="0">
                  <a:pos x="connsiteX4296" y="connsiteY4296"/>
                </a:cxn>
                <a:cxn ang="0">
                  <a:pos x="connsiteX4297" y="connsiteY4297"/>
                </a:cxn>
                <a:cxn ang="0">
                  <a:pos x="connsiteX4298" y="connsiteY4298"/>
                </a:cxn>
                <a:cxn ang="0">
                  <a:pos x="connsiteX4299" y="connsiteY4299"/>
                </a:cxn>
                <a:cxn ang="0">
                  <a:pos x="connsiteX4300" y="connsiteY4300"/>
                </a:cxn>
                <a:cxn ang="0">
                  <a:pos x="connsiteX4301" y="connsiteY4301"/>
                </a:cxn>
                <a:cxn ang="0">
                  <a:pos x="connsiteX4302" y="connsiteY4302"/>
                </a:cxn>
                <a:cxn ang="0">
                  <a:pos x="connsiteX4303" y="connsiteY4303"/>
                </a:cxn>
                <a:cxn ang="0">
                  <a:pos x="connsiteX4304" y="connsiteY4304"/>
                </a:cxn>
                <a:cxn ang="0">
                  <a:pos x="connsiteX4305" y="connsiteY4305"/>
                </a:cxn>
                <a:cxn ang="0">
                  <a:pos x="connsiteX4306" y="connsiteY4306"/>
                </a:cxn>
                <a:cxn ang="0">
                  <a:pos x="connsiteX4307" y="connsiteY4307"/>
                </a:cxn>
                <a:cxn ang="0">
                  <a:pos x="connsiteX4308" y="connsiteY4308"/>
                </a:cxn>
                <a:cxn ang="0">
                  <a:pos x="connsiteX4309" y="connsiteY4309"/>
                </a:cxn>
                <a:cxn ang="0">
                  <a:pos x="connsiteX4310" y="connsiteY4310"/>
                </a:cxn>
                <a:cxn ang="0">
                  <a:pos x="connsiteX4311" y="connsiteY4311"/>
                </a:cxn>
                <a:cxn ang="0">
                  <a:pos x="connsiteX4312" y="connsiteY4312"/>
                </a:cxn>
                <a:cxn ang="0">
                  <a:pos x="connsiteX4313" y="connsiteY4313"/>
                </a:cxn>
                <a:cxn ang="0">
                  <a:pos x="connsiteX4314" y="connsiteY4314"/>
                </a:cxn>
                <a:cxn ang="0">
                  <a:pos x="connsiteX4315" y="connsiteY4315"/>
                </a:cxn>
                <a:cxn ang="0">
                  <a:pos x="connsiteX4316" y="connsiteY4316"/>
                </a:cxn>
                <a:cxn ang="0">
                  <a:pos x="connsiteX4317" y="connsiteY4317"/>
                </a:cxn>
                <a:cxn ang="0">
                  <a:pos x="connsiteX4318" y="connsiteY4318"/>
                </a:cxn>
                <a:cxn ang="0">
                  <a:pos x="connsiteX4319" y="connsiteY4319"/>
                </a:cxn>
                <a:cxn ang="0">
                  <a:pos x="connsiteX4320" y="connsiteY4320"/>
                </a:cxn>
                <a:cxn ang="0">
                  <a:pos x="connsiteX4321" y="connsiteY4321"/>
                </a:cxn>
                <a:cxn ang="0">
                  <a:pos x="connsiteX4322" y="connsiteY4322"/>
                </a:cxn>
                <a:cxn ang="0">
                  <a:pos x="connsiteX4323" y="connsiteY4323"/>
                </a:cxn>
                <a:cxn ang="0">
                  <a:pos x="connsiteX4324" y="connsiteY4324"/>
                </a:cxn>
                <a:cxn ang="0">
                  <a:pos x="connsiteX4325" y="connsiteY4325"/>
                </a:cxn>
                <a:cxn ang="0">
                  <a:pos x="connsiteX4326" y="connsiteY4326"/>
                </a:cxn>
                <a:cxn ang="0">
                  <a:pos x="connsiteX4327" y="connsiteY4327"/>
                </a:cxn>
                <a:cxn ang="0">
                  <a:pos x="connsiteX4328" y="connsiteY4328"/>
                </a:cxn>
                <a:cxn ang="0">
                  <a:pos x="connsiteX4329" y="connsiteY4329"/>
                </a:cxn>
                <a:cxn ang="0">
                  <a:pos x="connsiteX4330" y="connsiteY4330"/>
                </a:cxn>
                <a:cxn ang="0">
                  <a:pos x="connsiteX4331" y="connsiteY4331"/>
                </a:cxn>
                <a:cxn ang="0">
                  <a:pos x="connsiteX4332" y="connsiteY4332"/>
                </a:cxn>
                <a:cxn ang="0">
                  <a:pos x="connsiteX4333" y="connsiteY4333"/>
                </a:cxn>
                <a:cxn ang="0">
                  <a:pos x="connsiteX4334" y="connsiteY4334"/>
                </a:cxn>
                <a:cxn ang="0">
                  <a:pos x="connsiteX4335" y="connsiteY4335"/>
                </a:cxn>
                <a:cxn ang="0">
                  <a:pos x="connsiteX4336" y="connsiteY4336"/>
                </a:cxn>
                <a:cxn ang="0">
                  <a:pos x="connsiteX4337" y="connsiteY4337"/>
                </a:cxn>
                <a:cxn ang="0">
                  <a:pos x="connsiteX4338" y="connsiteY4338"/>
                </a:cxn>
                <a:cxn ang="0">
                  <a:pos x="connsiteX4339" y="connsiteY4339"/>
                </a:cxn>
                <a:cxn ang="0">
                  <a:pos x="connsiteX4340" y="connsiteY4340"/>
                </a:cxn>
                <a:cxn ang="0">
                  <a:pos x="connsiteX4341" y="connsiteY4341"/>
                </a:cxn>
                <a:cxn ang="0">
                  <a:pos x="connsiteX4342" y="connsiteY4342"/>
                </a:cxn>
                <a:cxn ang="0">
                  <a:pos x="connsiteX4343" y="connsiteY4343"/>
                </a:cxn>
                <a:cxn ang="0">
                  <a:pos x="connsiteX4344" y="connsiteY4344"/>
                </a:cxn>
                <a:cxn ang="0">
                  <a:pos x="connsiteX4345" y="connsiteY4345"/>
                </a:cxn>
                <a:cxn ang="0">
                  <a:pos x="connsiteX4346" y="connsiteY4346"/>
                </a:cxn>
                <a:cxn ang="0">
                  <a:pos x="connsiteX4347" y="connsiteY4347"/>
                </a:cxn>
                <a:cxn ang="0">
                  <a:pos x="connsiteX4348" y="connsiteY4348"/>
                </a:cxn>
                <a:cxn ang="0">
                  <a:pos x="connsiteX4349" y="connsiteY4349"/>
                </a:cxn>
                <a:cxn ang="0">
                  <a:pos x="connsiteX4350" y="connsiteY4350"/>
                </a:cxn>
                <a:cxn ang="0">
                  <a:pos x="connsiteX4351" y="connsiteY4351"/>
                </a:cxn>
                <a:cxn ang="0">
                  <a:pos x="connsiteX4352" y="connsiteY4352"/>
                </a:cxn>
                <a:cxn ang="0">
                  <a:pos x="connsiteX4353" y="connsiteY4353"/>
                </a:cxn>
                <a:cxn ang="0">
                  <a:pos x="connsiteX4354" y="connsiteY4354"/>
                </a:cxn>
                <a:cxn ang="0">
                  <a:pos x="connsiteX4355" y="connsiteY4355"/>
                </a:cxn>
                <a:cxn ang="0">
                  <a:pos x="connsiteX4356" y="connsiteY4356"/>
                </a:cxn>
                <a:cxn ang="0">
                  <a:pos x="connsiteX4357" y="connsiteY4357"/>
                </a:cxn>
                <a:cxn ang="0">
                  <a:pos x="connsiteX4358" y="connsiteY4358"/>
                </a:cxn>
                <a:cxn ang="0">
                  <a:pos x="connsiteX4359" y="connsiteY4359"/>
                </a:cxn>
                <a:cxn ang="0">
                  <a:pos x="connsiteX4360" y="connsiteY4360"/>
                </a:cxn>
                <a:cxn ang="0">
                  <a:pos x="connsiteX4361" y="connsiteY4361"/>
                </a:cxn>
                <a:cxn ang="0">
                  <a:pos x="connsiteX4362" y="connsiteY4362"/>
                </a:cxn>
                <a:cxn ang="0">
                  <a:pos x="connsiteX4363" y="connsiteY4363"/>
                </a:cxn>
                <a:cxn ang="0">
                  <a:pos x="connsiteX4364" y="connsiteY4364"/>
                </a:cxn>
                <a:cxn ang="0">
                  <a:pos x="connsiteX4365" y="connsiteY4365"/>
                </a:cxn>
                <a:cxn ang="0">
                  <a:pos x="connsiteX4366" y="connsiteY4366"/>
                </a:cxn>
                <a:cxn ang="0">
                  <a:pos x="connsiteX4367" y="connsiteY4367"/>
                </a:cxn>
                <a:cxn ang="0">
                  <a:pos x="connsiteX4368" y="connsiteY4368"/>
                </a:cxn>
                <a:cxn ang="0">
                  <a:pos x="connsiteX4369" y="connsiteY4369"/>
                </a:cxn>
                <a:cxn ang="0">
                  <a:pos x="connsiteX4370" y="connsiteY4370"/>
                </a:cxn>
                <a:cxn ang="0">
                  <a:pos x="connsiteX4371" y="connsiteY4371"/>
                </a:cxn>
                <a:cxn ang="0">
                  <a:pos x="connsiteX4372" y="connsiteY4372"/>
                </a:cxn>
                <a:cxn ang="0">
                  <a:pos x="connsiteX4373" y="connsiteY4373"/>
                </a:cxn>
                <a:cxn ang="0">
                  <a:pos x="connsiteX4374" y="connsiteY4374"/>
                </a:cxn>
                <a:cxn ang="0">
                  <a:pos x="connsiteX4375" y="connsiteY4375"/>
                </a:cxn>
                <a:cxn ang="0">
                  <a:pos x="connsiteX4376" y="connsiteY4376"/>
                </a:cxn>
                <a:cxn ang="0">
                  <a:pos x="connsiteX4377" y="connsiteY4377"/>
                </a:cxn>
                <a:cxn ang="0">
                  <a:pos x="connsiteX4378" y="connsiteY4378"/>
                </a:cxn>
                <a:cxn ang="0">
                  <a:pos x="connsiteX4379" y="connsiteY4379"/>
                </a:cxn>
                <a:cxn ang="0">
                  <a:pos x="connsiteX4380" y="connsiteY4380"/>
                </a:cxn>
                <a:cxn ang="0">
                  <a:pos x="connsiteX4381" y="connsiteY4381"/>
                </a:cxn>
                <a:cxn ang="0">
                  <a:pos x="connsiteX4382" y="connsiteY4382"/>
                </a:cxn>
                <a:cxn ang="0">
                  <a:pos x="connsiteX4383" y="connsiteY4383"/>
                </a:cxn>
                <a:cxn ang="0">
                  <a:pos x="connsiteX4384" y="connsiteY4384"/>
                </a:cxn>
                <a:cxn ang="0">
                  <a:pos x="connsiteX4385" y="connsiteY4385"/>
                </a:cxn>
                <a:cxn ang="0">
                  <a:pos x="connsiteX4386" y="connsiteY4386"/>
                </a:cxn>
                <a:cxn ang="0">
                  <a:pos x="connsiteX4387" y="connsiteY4387"/>
                </a:cxn>
                <a:cxn ang="0">
                  <a:pos x="connsiteX4388" y="connsiteY4388"/>
                </a:cxn>
                <a:cxn ang="0">
                  <a:pos x="connsiteX4389" y="connsiteY4389"/>
                </a:cxn>
                <a:cxn ang="0">
                  <a:pos x="connsiteX4390" y="connsiteY4390"/>
                </a:cxn>
                <a:cxn ang="0">
                  <a:pos x="connsiteX4391" y="connsiteY4391"/>
                </a:cxn>
                <a:cxn ang="0">
                  <a:pos x="connsiteX4392" y="connsiteY4392"/>
                </a:cxn>
                <a:cxn ang="0">
                  <a:pos x="connsiteX4393" y="connsiteY4393"/>
                </a:cxn>
                <a:cxn ang="0">
                  <a:pos x="connsiteX4394" y="connsiteY4394"/>
                </a:cxn>
                <a:cxn ang="0">
                  <a:pos x="connsiteX4395" y="connsiteY4395"/>
                </a:cxn>
                <a:cxn ang="0">
                  <a:pos x="connsiteX4396" y="connsiteY4396"/>
                </a:cxn>
                <a:cxn ang="0">
                  <a:pos x="connsiteX4397" y="connsiteY4397"/>
                </a:cxn>
                <a:cxn ang="0">
                  <a:pos x="connsiteX4398" y="connsiteY4398"/>
                </a:cxn>
                <a:cxn ang="0">
                  <a:pos x="connsiteX4399" y="connsiteY4399"/>
                </a:cxn>
                <a:cxn ang="0">
                  <a:pos x="connsiteX4400" y="connsiteY4400"/>
                </a:cxn>
                <a:cxn ang="0">
                  <a:pos x="connsiteX4401" y="connsiteY4401"/>
                </a:cxn>
                <a:cxn ang="0">
                  <a:pos x="connsiteX4402" y="connsiteY4402"/>
                </a:cxn>
                <a:cxn ang="0">
                  <a:pos x="connsiteX4403" y="connsiteY4403"/>
                </a:cxn>
                <a:cxn ang="0">
                  <a:pos x="connsiteX4404" y="connsiteY4404"/>
                </a:cxn>
                <a:cxn ang="0">
                  <a:pos x="connsiteX4405" y="connsiteY4405"/>
                </a:cxn>
                <a:cxn ang="0">
                  <a:pos x="connsiteX4406" y="connsiteY4406"/>
                </a:cxn>
                <a:cxn ang="0">
                  <a:pos x="connsiteX4407" y="connsiteY4407"/>
                </a:cxn>
                <a:cxn ang="0">
                  <a:pos x="connsiteX4408" y="connsiteY4408"/>
                </a:cxn>
                <a:cxn ang="0">
                  <a:pos x="connsiteX4409" y="connsiteY4409"/>
                </a:cxn>
                <a:cxn ang="0">
                  <a:pos x="connsiteX4410" y="connsiteY4410"/>
                </a:cxn>
                <a:cxn ang="0">
                  <a:pos x="connsiteX4411" y="connsiteY4411"/>
                </a:cxn>
                <a:cxn ang="0">
                  <a:pos x="connsiteX4412" y="connsiteY4412"/>
                </a:cxn>
                <a:cxn ang="0">
                  <a:pos x="connsiteX4413" y="connsiteY4413"/>
                </a:cxn>
                <a:cxn ang="0">
                  <a:pos x="connsiteX4414" y="connsiteY4414"/>
                </a:cxn>
                <a:cxn ang="0">
                  <a:pos x="connsiteX4415" y="connsiteY4415"/>
                </a:cxn>
                <a:cxn ang="0">
                  <a:pos x="connsiteX4416" y="connsiteY4416"/>
                </a:cxn>
                <a:cxn ang="0">
                  <a:pos x="connsiteX4417" y="connsiteY4417"/>
                </a:cxn>
                <a:cxn ang="0">
                  <a:pos x="connsiteX4418" y="connsiteY4418"/>
                </a:cxn>
                <a:cxn ang="0">
                  <a:pos x="connsiteX4419" y="connsiteY4419"/>
                </a:cxn>
                <a:cxn ang="0">
                  <a:pos x="connsiteX4420" y="connsiteY4420"/>
                </a:cxn>
                <a:cxn ang="0">
                  <a:pos x="connsiteX4421" y="connsiteY4421"/>
                </a:cxn>
                <a:cxn ang="0">
                  <a:pos x="connsiteX4422" y="connsiteY4422"/>
                </a:cxn>
                <a:cxn ang="0">
                  <a:pos x="connsiteX4423" y="connsiteY4423"/>
                </a:cxn>
                <a:cxn ang="0">
                  <a:pos x="connsiteX4424" y="connsiteY4424"/>
                </a:cxn>
                <a:cxn ang="0">
                  <a:pos x="connsiteX4425" y="connsiteY4425"/>
                </a:cxn>
                <a:cxn ang="0">
                  <a:pos x="connsiteX4426" y="connsiteY4426"/>
                </a:cxn>
                <a:cxn ang="0">
                  <a:pos x="connsiteX4427" y="connsiteY4427"/>
                </a:cxn>
                <a:cxn ang="0">
                  <a:pos x="connsiteX4428" y="connsiteY4428"/>
                </a:cxn>
                <a:cxn ang="0">
                  <a:pos x="connsiteX4429" y="connsiteY4429"/>
                </a:cxn>
                <a:cxn ang="0">
                  <a:pos x="connsiteX4430" y="connsiteY4430"/>
                </a:cxn>
                <a:cxn ang="0">
                  <a:pos x="connsiteX4431" y="connsiteY4431"/>
                </a:cxn>
                <a:cxn ang="0">
                  <a:pos x="connsiteX4432" y="connsiteY4432"/>
                </a:cxn>
                <a:cxn ang="0">
                  <a:pos x="connsiteX4433" y="connsiteY4433"/>
                </a:cxn>
                <a:cxn ang="0">
                  <a:pos x="connsiteX4434" y="connsiteY4434"/>
                </a:cxn>
                <a:cxn ang="0">
                  <a:pos x="connsiteX4435" y="connsiteY4435"/>
                </a:cxn>
                <a:cxn ang="0">
                  <a:pos x="connsiteX4436" y="connsiteY4436"/>
                </a:cxn>
                <a:cxn ang="0">
                  <a:pos x="connsiteX4437" y="connsiteY4437"/>
                </a:cxn>
                <a:cxn ang="0">
                  <a:pos x="connsiteX4438" y="connsiteY4438"/>
                </a:cxn>
                <a:cxn ang="0">
                  <a:pos x="connsiteX4439" y="connsiteY4439"/>
                </a:cxn>
                <a:cxn ang="0">
                  <a:pos x="connsiteX4440" y="connsiteY4440"/>
                </a:cxn>
                <a:cxn ang="0">
                  <a:pos x="connsiteX4441" y="connsiteY4441"/>
                </a:cxn>
                <a:cxn ang="0">
                  <a:pos x="connsiteX4442" y="connsiteY4442"/>
                </a:cxn>
                <a:cxn ang="0">
                  <a:pos x="connsiteX4443" y="connsiteY4443"/>
                </a:cxn>
                <a:cxn ang="0">
                  <a:pos x="connsiteX4444" y="connsiteY4444"/>
                </a:cxn>
                <a:cxn ang="0">
                  <a:pos x="connsiteX4445" y="connsiteY4445"/>
                </a:cxn>
                <a:cxn ang="0">
                  <a:pos x="connsiteX4446" y="connsiteY4446"/>
                </a:cxn>
                <a:cxn ang="0">
                  <a:pos x="connsiteX4447" y="connsiteY4447"/>
                </a:cxn>
                <a:cxn ang="0">
                  <a:pos x="connsiteX4448" y="connsiteY4448"/>
                </a:cxn>
                <a:cxn ang="0">
                  <a:pos x="connsiteX4449" y="connsiteY4449"/>
                </a:cxn>
                <a:cxn ang="0">
                  <a:pos x="connsiteX4450" y="connsiteY4450"/>
                </a:cxn>
                <a:cxn ang="0">
                  <a:pos x="connsiteX4451" y="connsiteY4451"/>
                </a:cxn>
                <a:cxn ang="0">
                  <a:pos x="connsiteX4452" y="connsiteY4452"/>
                </a:cxn>
                <a:cxn ang="0">
                  <a:pos x="connsiteX4453" y="connsiteY4453"/>
                </a:cxn>
                <a:cxn ang="0">
                  <a:pos x="connsiteX4454" y="connsiteY4454"/>
                </a:cxn>
                <a:cxn ang="0">
                  <a:pos x="connsiteX4455" y="connsiteY4455"/>
                </a:cxn>
                <a:cxn ang="0">
                  <a:pos x="connsiteX4456" y="connsiteY4456"/>
                </a:cxn>
                <a:cxn ang="0">
                  <a:pos x="connsiteX4457" y="connsiteY4457"/>
                </a:cxn>
                <a:cxn ang="0">
                  <a:pos x="connsiteX4458" y="connsiteY4458"/>
                </a:cxn>
                <a:cxn ang="0">
                  <a:pos x="connsiteX4459" y="connsiteY4459"/>
                </a:cxn>
                <a:cxn ang="0">
                  <a:pos x="connsiteX4460" y="connsiteY4460"/>
                </a:cxn>
                <a:cxn ang="0">
                  <a:pos x="connsiteX4461" y="connsiteY4461"/>
                </a:cxn>
                <a:cxn ang="0">
                  <a:pos x="connsiteX4462" y="connsiteY4462"/>
                </a:cxn>
                <a:cxn ang="0">
                  <a:pos x="connsiteX4463" y="connsiteY4463"/>
                </a:cxn>
                <a:cxn ang="0">
                  <a:pos x="connsiteX4464" y="connsiteY4464"/>
                </a:cxn>
                <a:cxn ang="0">
                  <a:pos x="connsiteX4465" y="connsiteY4465"/>
                </a:cxn>
                <a:cxn ang="0">
                  <a:pos x="connsiteX4466" y="connsiteY4466"/>
                </a:cxn>
                <a:cxn ang="0">
                  <a:pos x="connsiteX4467" y="connsiteY4467"/>
                </a:cxn>
                <a:cxn ang="0">
                  <a:pos x="connsiteX4468" y="connsiteY4468"/>
                </a:cxn>
                <a:cxn ang="0">
                  <a:pos x="connsiteX4469" y="connsiteY4469"/>
                </a:cxn>
                <a:cxn ang="0">
                  <a:pos x="connsiteX4470" y="connsiteY4470"/>
                </a:cxn>
                <a:cxn ang="0">
                  <a:pos x="connsiteX4471" y="connsiteY4471"/>
                </a:cxn>
                <a:cxn ang="0">
                  <a:pos x="connsiteX4472" y="connsiteY4472"/>
                </a:cxn>
                <a:cxn ang="0">
                  <a:pos x="connsiteX4473" y="connsiteY4473"/>
                </a:cxn>
                <a:cxn ang="0">
                  <a:pos x="connsiteX4474" y="connsiteY4474"/>
                </a:cxn>
                <a:cxn ang="0">
                  <a:pos x="connsiteX4475" y="connsiteY4475"/>
                </a:cxn>
                <a:cxn ang="0">
                  <a:pos x="connsiteX4476" y="connsiteY4476"/>
                </a:cxn>
                <a:cxn ang="0">
                  <a:pos x="connsiteX4477" y="connsiteY4477"/>
                </a:cxn>
                <a:cxn ang="0">
                  <a:pos x="connsiteX4478" y="connsiteY4478"/>
                </a:cxn>
                <a:cxn ang="0">
                  <a:pos x="connsiteX4479" y="connsiteY4479"/>
                </a:cxn>
                <a:cxn ang="0">
                  <a:pos x="connsiteX4480" y="connsiteY4480"/>
                </a:cxn>
                <a:cxn ang="0">
                  <a:pos x="connsiteX4481" y="connsiteY4481"/>
                </a:cxn>
                <a:cxn ang="0">
                  <a:pos x="connsiteX4482" y="connsiteY4482"/>
                </a:cxn>
                <a:cxn ang="0">
                  <a:pos x="connsiteX4483" y="connsiteY4483"/>
                </a:cxn>
                <a:cxn ang="0">
                  <a:pos x="connsiteX4484" y="connsiteY4484"/>
                </a:cxn>
                <a:cxn ang="0">
                  <a:pos x="connsiteX4485" y="connsiteY4485"/>
                </a:cxn>
                <a:cxn ang="0">
                  <a:pos x="connsiteX4486" y="connsiteY4486"/>
                </a:cxn>
                <a:cxn ang="0">
                  <a:pos x="connsiteX4487" y="connsiteY4487"/>
                </a:cxn>
                <a:cxn ang="0">
                  <a:pos x="connsiteX4488" y="connsiteY4488"/>
                </a:cxn>
                <a:cxn ang="0">
                  <a:pos x="connsiteX4489" y="connsiteY4489"/>
                </a:cxn>
                <a:cxn ang="0">
                  <a:pos x="connsiteX4490" y="connsiteY4490"/>
                </a:cxn>
                <a:cxn ang="0">
                  <a:pos x="connsiteX4491" y="connsiteY4491"/>
                </a:cxn>
                <a:cxn ang="0">
                  <a:pos x="connsiteX4492" y="connsiteY4492"/>
                </a:cxn>
                <a:cxn ang="0">
                  <a:pos x="connsiteX4493" y="connsiteY4493"/>
                </a:cxn>
                <a:cxn ang="0">
                  <a:pos x="connsiteX4494" y="connsiteY4494"/>
                </a:cxn>
                <a:cxn ang="0">
                  <a:pos x="connsiteX4495" y="connsiteY4495"/>
                </a:cxn>
                <a:cxn ang="0">
                  <a:pos x="connsiteX4496" y="connsiteY4496"/>
                </a:cxn>
                <a:cxn ang="0">
                  <a:pos x="connsiteX4497" y="connsiteY4497"/>
                </a:cxn>
                <a:cxn ang="0">
                  <a:pos x="connsiteX4498" y="connsiteY4498"/>
                </a:cxn>
                <a:cxn ang="0">
                  <a:pos x="connsiteX4499" y="connsiteY4499"/>
                </a:cxn>
                <a:cxn ang="0">
                  <a:pos x="connsiteX4500" y="connsiteY4500"/>
                </a:cxn>
                <a:cxn ang="0">
                  <a:pos x="connsiteX4501" y="connsiteY4501"/>
                </a:cxn>
                <a:cxn ang="0">
                  <a:pos x="connsiteX4502" y="connsiteY4502"/>
                </a:cxn>
                <a:cxn ang="0">
                  <a:pos x="connsiteX4503" y="connsiteY4503"/>
                </a:cxn>
                <a:cxn ang="0">
                  <a:pos x="connsiteX4504" y="connsiteY4504"/>
                </a:cxn>
                <a:cxn ang="0">
                  <a:pos x="connsiteX4505" y="connsiteY4505"/>
                </a:cxn>
                <a:cxn ang="0">
                  <a:pos x="connsiteX4506" y="connsiteY4506"/>
                </a:cxn>
                <a:cxn ang="0">
                  <a:pos x="connsiteX4507" y="connsiteY4507"/>
                </a:cxn>
                <a:cxn ang="0">
                  <a:pos x="connsiteX4508" y="connsiteY4508"/>
                </a:cxn>
                <a:cxn ang="0">
                  <a:pos x="connsiteX4509" y="connsiteY4509"/>
                </a:cxn>
                <a:cxn ang="0">
                  <a:pos x="connsiteX4510" y="connsiteY4510"/>
                </a:cxn>
                <a:cxn ang="0">
                  <a:pos x="connsiteX4511" y="connsiteY4511"/>
                </a:cxn>
                <a:cxn ang="0">
                  <a:pos x="connsiteX4512" y="connsiteY4512"/>
                </a:cxn>
                <a:cxn ang="0">
                  <a:pos x="connsiteX4513" y="connsiteY4513"/>
                </a:cxn>
                <a:cxn ang="0">
                  <a:pos x="connsiteX4514" y="connsiteY4514"/>
                </a:cxn>
                <a:cxn ang="0">
                  <a:pos x="connsiteX4515" y="connsiteY4515"/>
                </a:cxn>
                <a:cxn ang="0">
                  <a:pos x="connsiteX4516" y="connsiteY4516"/>
                </a:cxn>
                <a:cxn ang="0">
                  <a:pos x="connsiteX4517" y="connsiteY4517"/>
                </a:cxn>
                <a:cxn ang="0">
                  <a:pos x="connsiteX4518" y="connsiteY4518"/>
                </a:cxn>
                <a:cxn ang="0">
                  <a:pos x="connsiteX4519" y="connsiteY4519"/>
                </a:cxn>
                <a:cxn ang="0">
                  <a:pos x="connsiteX4520" y="connsiteY4520"/>
                </a:cxn>
                <a:cxn ang="0">
                  <a:pos x="connsiteX4521" y="connsiteY4521"/>
                </a:cxn>
                <a:cxn ang="0">
                  <a:pos x="connsiteX4522" y="connsiteY4522"/>
                </a:cxn>
                <a:cxn ang="0">
                  <a:pos x="connsiteX4523" y="connsiteY4523"/>
                </a:cxn>
                <a:cxn ang="0">
                  <a:pos x="connsiteX4524" y="connsiteY4524"/>
                </a:cxn>
                <a:cxn ang="0">
                  <a:pos x="connsiteX4525" y="connsiteY4525"/>
                </a:cxn>
                <a:cxn ang="0">
                  <a:pos x="connsiteX4526" y="connsiteY4526"/>
                </a:cxn>
                <a:cxn ang="0">
                  <a:pos x="connsiteX4527" y="connsiteY4527"/>
                </a:cxn>
                <a:cxn ang="0">
                  <a:pos x="connsiteX4528" y="connsiteY4528"/>
                </a:cxn>
                <a:cxn ang="0">
                  <a:pos x="connsiteX4529" y="connsiteY4529"/>
                </a:cxn>
                <a:cxn ang="0">
                  <a:pos x="connsiteX4530" y="connsiteY4530"/>
                </a:cxn>
                <a:cxn ang="0">
                  <a:pos x="connsiteX4531" y="connsiteY4531"/>
                </a:cxn>
                <a:cxn ang="0">
                  <a:pos x="connsiteX4532" y="connsiteY4532"/>
                </a:cxn>
                <a:cxn ang="0">
                  <a:pos x="connsiteX4533" y="connsiteY4533"/>
                </a:cxn>
                <a:cxn ang="0">
                  <a:pos x="connsiteX4534" y="connsiteY4534"/>
                </a:cxn>
                <a:cxn ang="0">
                  <a:pos x="connsiteX4535" y="connsiteY4535"/>
                </a:cxn>
                <a:cxn ang="0">
                  <a:pos x="connsiteX4536" y="connsiteY4536"/>
                </a:cxn>
                <a:cxn ang="0">
                  <a:pos x="connsiteX4537" y="connsiteY4537"/>
                </a:cxn>
                <a:cxn ang="0">
                  <a:pos x="connsiteX4538" y="connsiteY4538"/>
                </a:cxn>
                <a:cxn ang="0">
                  <a:pos x="connsiteX4539" y="connsiteY4539"/>
                </a:cxn>
                <a:cxn ang="0">
                  <a:pos x="connsiteX4540" y="connsiteY4540"/>
                </a:cxn>
                <a:cxn ang="0">
                  <a:pos x="connsiteX4541" y="connsiteY4541"/>
                </a:cxn>
                <a:cxn ang="0">
                  <a:pos x="connsiteX4542" y="connsiteY4542"/>
                </a:cxn>
                <a:cxn ang="0">
                  <a:pos x="connsiteX4543" y="connsiteY4543"/>
                </a:cxn>
                <a:cxn ang="0">
                  <a:pos x="connsiteX4544" y="connsiteY4544"/>
                </a:cxn>
                <a:cxn ang="0">
                  <a:pos x="connsiteX4545" y="connsiteY4545"/>
                </a:cxn>
                <a:cxn ang="0">
                  <a:pos x="connsiteX4546" y="connsiteY4546"/>
                </a:cxn>
                <a:cxn ang="0">
                  <a:pos x="connsiteX4547" y="connsiteY4547"/>
                </a:cxn>
                <a:cxn ang="0">
                  <a:pos x="connsiteX4548" y="connsiteY4548"/>
                </a:cxn>
                <a:cxn ang="0">
                  <a:pos x="connsiteX4549" y="connsiteY4549"/>
                </a:cxn>
                <a:cxn ang="0">
                  <a:pos x="connsiteX4550" y="connsiteY4550"/>
                </a:cxn>
                <a:cxn ang="0">
                  <a:pos x="connsiteX4551" y="connsiteY4551"/>
                </a:cxn>
                <a:cxn ang="0">
                  <a:pos x="connsiteX4552" y="connsiteY4552"/>
                </a:cxn>
                <a:cxn ang="0">
                  <a:pos x="connsiteX4553" y="connsiteY4553"/>
                </a:cxn>
                <a:cxn ang="0">
                  <a:pos x="connsiteX4554" y="connsiteY4554"/>
                </a:cxn>
                <a:cxn ang="0">
                  <a:pos x="connsiteX4555" y="connsiteY4555"/>
                </a:cxn>
                <a:cxn ang="0">
                  <a:pos x="connsiteX4556" y="connsiteY4556"/>
                </a:cxn>
                <a:cxn ang="0">
                  <a:pos x="connsiteX4557" y="connsiteY4557"/>
                </a:cxn>
                <a:cxn ang="0">
                  <a:pos x="connsiteX4558" y="connsiteY4558"/>
                </a:cxn>
                <a:cxn ang="0">
                  <a:pos x="connsiteX4559" y="connsiteY4559"/>
                </a:cxn>
                <a:cxn ang="0">
                  <a:pos x="connsiteX4560" y="connsiteY4560"/>
                </a:cxn>
                <a:cxn ang="0">
                  <a:pos x="connsiteX4561" y="connsiteY4561"/>
                </a:cxn>
                <a:cxn ang="0">
                  <a:pos x="connsiteX4562" y="connsiteY4562"/>
                </a:cxn>
                <a:cxn ang="0">
                  <a:pos x="connsiteX4563" y="connsiteY4563"/>
                </a:cxn>
                <a:cxn ang="0">
                  <a:pos x="connsiteX4564" y="connsiteY4564"/>
                </a:cxn>
                <a:cxn ang="0">
                  <a:pos x="connsiteX4565" y="connsiteY4565"/>
                </a:cxn>
                <a:cxn ang="0">
                  <a:pos x="connsiteX4566" y="connsiteY4566"/>
                </a:cxn>
                <a:cxn ang="0">
                  <a:pos x="connsiteX4567" y="connsiteY4567"/>
                </a:cxn>
                <a:cxn ang="0">
                  <a:pos x="connsiteX4568" y="connsiteY4568"/>
                </a:cxn>
                <a:cxn ang="0">
                  <a:pos x="connsiteX4569" y="connsiteY4569"/>
                </a:cxn>
                <a:cxn ang="0">
                  <a:pos x="connsiteX4570" y="connsiteY4570"/>
                </a:cxn>
                <a:cxn ang="0">
                  <a:pos x="connsiteX4571" y="connsiteY4571"/>
                </a:cxn>
                <a:cxn ang="0">
                  <a:pos x="connsiteX4572" y="connsiteY4572"/>
                </a:cxn>
                <a:cxn ang="0">
                  <a:pos x="connsiteX4573" y="connsiteY4573"/>
                </a:cxn>
                <a:cxn ang="0">
                  <a:pos x="connsiteX4574" y="connsiteY4574"/>
                </a:cxn>
                <a:cxn ang="0">
                  <a:pos x="connsiteX4575" y="connsiteY4575"/>
                </a:cxn>
                <a:cxn ang="0">
                  <a:pos x="connsiteX4576" y="connsiteY4576"/>
                </a:cxn>
                <a:cxn ang="0">
                  <a:pos x="connsiteX4577" y="connsiteY4577"/>
                </a:cxn>
                <a:cxn ang="0">
                  <a:pos x="connsiteX4578" y="connsiteY4578"/>
                </a:cxn>
                <a:cxn ang="0">
                  <a:pos x="connsiteX4579" y="connsiteY4579"/>
                </a:cxn>
                <a:cxn ang="0">
                  <a:pos x="connsiteX4580" y="connsiteY4580"/>
                </a:cxn>
                <a:cxn ang="0">
                  <a:pos x="connsiteX4581" y="connsiteY4581"/>
                </a:cxn>
                <a:cxn ang="0">
                  <a:pos x="connsiteX4582" y="connsiteY4582"/>
                </a:cxn>
                <a:cxn ang="0">
                  <a:pos x="connsiteX4583" y="connsiteY4583"/>
                </a:cxn>
                <a:cxn ang="0">
                  <a:pos x="connsiteX4584" y="connsiteY4584"/>
                </a:cxn>
                <a:cxn ang="0">
                  <a:pos x="connsiteX4585" y="connsiteY4585"/>
                </a:cxn>
                <a:cxn ang="0">
                  <a:pos x="connsiteX4586" y="connsiteY4586"/>
                </a:cxn>
                <a:cxn ang="0">
                  <a:pos x="connsiteX4587" y="connsiteY4587"/>
                </a:cxn>
                <a:cxn ang="0">
                  <a:pos x="connsiteX4588" y="connsiteY4588"/>
                </a:cxn>
                <a:cxn ang="0">
                  <a:pos x="connsiteX4589" y="connsiteY4589"/>
                </a:cxn>
                <a:cxn ang="0">
                  <a:pos x="connsiteX4590" y="connsiteY4590"/>
                </a:cxn>
                <a:cxn ang="0">
                  <a:pos x="connsiteX4591" y="connsiteY4591"/>
                </a:cxn>
                <a:cxn ang="0">
                  <a:pos x="connsiteX4592" y="connsiteY4592"/>
                </a:cxn>
                <a:cxn ang="0">
                  <a:pos x="connsiteX4593" y="connsiteY4593"/>
                </a:cxn>
                <a:cxn ang="0">
                  <a:pos x="connsiteX4594" y="connsiteY4594"/>
                </a:cxn>
                <a:cxn ang="0">
                  <a:pos x="connsiteX4595" y="connsiteY4595"/>
                </a:cxn>
                <a:cxn ang="0">
                  <a:pos x="connsiteX4596" y="connsiteY4596"/>
                </a:cxn>
                <a:cxn ang="0">
                  <a:pos x="connsiteX4597" y="connsiteY4597"/>
                </a:cxn>
                <a:cxn ang="0">
                  <a:pos x="connsiteX4598" y="connsiteY4598"/>
                </a:cxn>
                <a:cxn ang="0">
                  <a:pos x="connsiteX4599" y="connsiteY4599"/>
                </a:cxn>
                <a:cxn ang="0">
                  <a:pos x="connsiteX4600" y="connsiteY4600"/>
                </a:cxn>
                <a:cxn ang="0">
                  <a:pos x="connsiteX4601" y="connsiteY4601"/>
                </a:cxn>
                <a:cxn ang="0">
                  <a:pos x="connsiteX4602" y="connsiteY4602"/>
                </a:cxn>
                <a:cxn ang="0">
                  <a:pos x="connsiteX4603" y="connsiteY4603"/>
                </a:cxn>
                <a:cxn ang="0">
                  <a:pos x="connsiteX4604" y="connsiteY4604"/>
                </a:cxn>
                <a:cxn ang="0">
                  <a:pos x="connsiteX4605" y="connsiteY4605"/>
                </a:cxn>
                <a:cxn ang="0">
                  <a:pos x="connsiteX4606" y="connsiteY4606"/>
                </a:cxn>
                <a:cxn ang="0">
                  <a:pos x="connsiteX4607" y="connsiteY4607"/>
                </a:cxn>
                <a:cxn ang="0">
                  <a:pos x="connsiteX4608" y="connsiteY4608"/>
                </a:cxn>
                <a:cxn ang="0">
                  <a:pos x="connsiteX4609" y="connsiteY4609"/>
                </a:cxn>
                <a:cxn ang="0">
                  <a:pos x="connsiteX4610" y="connsiteY4610"/>
                </a:cxn>
                <a:cxn ang="0">
                  <a:pos x="connsiteX4611" y="connsiteY4611"/>
                </a:cxn>
                <a:cxn ang="0">
                  <a:pos x="connsiteX4612" y="connsiteY4612"/>
                </a:cxn>
                <a:cxn ang="0">
                  <a:pos x="connsiteX4613" y="connsiteY4613"/>
                </a:cxn>
                <a:cxn ang="0">
                  <a:pos x="connsiteX4614" y="connsiteY4614"/>
                </a:cxn>
                <a:cxn ang="0">
                  <a:pos x="connsiteX4615" y="connsiteY4615"/>
                </a:cxn>
                <a:cxn ang="0">
                  <a:pos x="connsiteX4616" y="connsiteY4616"/>
                </a:cxn>
                <a:cxn ang="0">
                  <a:pos x="connsiteX4617" y="connsiteY4617"/>
                </a:cxn>
                <a:cxn ang="0">
                  <a:pos x="connsiteX4618" y="connsiteY4618"/>
                </a:cxn>
                <a:cxn ang="0">
                  <a:pos x="connsiteX4619" y="connsiteY4619"/>
                </a:cxn>
                <a:cxn ang="0">
                  <a:pos x="connsiteX4620" y="connsiteY4620"/>
                </a:cxn>
                <a:cxn ang="0">
                  <a:pos x="connsiteX4621" y="connsiteY4621"/>
                </a:cxn>
                <a:cxn ang="0">
                  <a:pos x="connsiteX4622" y="connsiteY4622"/>
                </a:cxn>
                <a:cxn ang="0">
                  <a:pos x="connsiteX4623" y="connsiteY4623"/>
                </a:cxn>
                <a:cxn ang="0">
                  <a:pos x="connsiteX4624" y="connsiteY4624"/>
                </a:cxn>
                <a:cxn ang="0">
                  <a:pos x="connsiteX4625" y="connsiteY4625"/>
                </a:cxn>
                <a:cxn ang="0">
                  <a:pos x="connsiteX4626" y="connsiteY4626"/>
                </a:cxn>
                <a:cxn ang="0">
                  <a:pos x="connsiteX4627" y="connsiteY4627"/>
                </a:cxn>
                <a:cxn ang="0">
                  <a:pos x="connsiteX4628" y="connsiteY4628"/>
                </a:cxn>
                <a:cxn ang="0">
                  <a:pos x="connsiteX4629" y="connsiteY4629"/>
                </a:cxn>
                <a:cxn ang="0">
                  <a:pos x="connsiteX4630" y="connsiteY4630"/>
                </a:cxn>
                <a:cxn ang="0">
                  <a:pos x="connsiteX4631" y="connsiteY4631"/>
                </a:cxn>
                <a:cxn ang="0">
                  <a:pos x="connsiteX4632" y="connsiteY4632"/>
                </a:cxn>
                <a:cxn ang="0">
                  <a:pos x="connsiteX4633" y="connsiteY4633"/>
                </a:cxn>
                <a:cxn ang="0">
                  <a:pos x="connsiteX4634" y="connsiteY4634"/>
                </a:cxn>
                <a:cxn ang="0">
                  <a:pos x="connsiteX4635" y="connsiteY4635"/>
                </a:cxn>
                <a:cxn ang="0">
                  <a:pos x="connsiteX4636" y="connsiteY4636"/>
                </a:cxn>
                <a:cxn ang="0">
                  <a:pos x="connsiteX4637" y="connsiteY4637"/>
                </a:cxn>
                <a:cxn ang="0">
                  <a:pos x="connsiteX4638" y="connsiteY4638"/>
                </a:cxn>
                <a:cxn ang="0">
                  <a:pos x="connsiteX4639" y="connsiteY4639"/>
                </a:cxn>
                <a:cxn ang="0">
                  <a:pos x="connsiteX4640" y="connsiteY4640"/>
                </a:cxn>
                <a:cxn ang="0">
                  <a:pos x="connsiteX4641" y="connsiteY4641"/>
                </a:cxn>
                <a:cxn ang="0">
                  <a:pos x="connsiteX4642" y="connsiteY4642"/>
                </a:cxn>
                <a:cxn ang="0">
                  <a:pos x="connsiteX4643" y="connsiteY4643"/>
                </a:cxn>
                <a:cxn ang="0">
                  <a:pos x="connsiteX4644" y="connsiteY4644"/>
                </a:cxn>
                <a:cxn ang="0">
                  <a:pos x="connsiteX4645" y="connsiteY4645"/>
                </a:cxn>
                <a:cxn ang="0">
                  <a:pos x="connsiteX4646" y="connsiteY4646"/>
                </a:cxn>
                <a:cxn ang="0">
                  <a:pos x="connsiteX4647" y="connsiteY4647"/>
                </a:cxn>
                <a:cxn ang="0">
                  <a:pos x="connsiteX4648" y="connsiteY4648"/>
                </a:cxn>
                <a:cxn ang="0">
                  <a:pos x="connsiteX4649" y="connsiteY4649"/>
                </a:cxn>
                <a:cxn ang="0">
                  <a:pos x="connsiteX4650" y="connsiteY4650"/>
                </a:cxn>
                <a:cxn ang="0">
                  <a:pos x="connsiteX4651" y="connsiteY4651"/>
                </a:cxn>
                <a:cxn ang="0">
                  <a:pos x="connsiteX4652" y="connsiteY4652"/>
                </a:cxn>
                <a:cxn ang="0">
                  <a:pos x="connsiteX4653" y="connsiteY4653"/>
                </a:cxn>
                <a:cxn ang="0">
                  <a:pos x="connsiteX4654" y="connsiteY4654"/>
                </a:cxn>
                <a:cxn ang="0">
                  <a:pos x="connsiteX4655" y="connsiteY4655"/>
                </a:cxn>
                <a:cxn ang="0">
                  <a:pos x="connsiteX4656" y="connsiteY4656"/>
                </a:cxn>
                <a:cxn ang="0">
                  <a:pos x="connsiteX4657" y="connsiteY4657"/>
                </a:cxn>
                <a:cxn ang="0">
                  <a:pos x="connsiteX4658" y="connsiteY4658"/>
                </a:cxn>
                <a:cxn ang="0">
                  <a:pos x="connsiteX4659" y="connsiteY4659"/>
                </a:cxn>
                <a:cxn ang="0">
                  <a:pos x="connsiteX4660" y="connsiteY4660"/>
                </a:cxn>
                <a:cxn ang="0">
                  <a:pos x="connsiteX4661" y="connsiteY4661"/>
                </a:cxn>
                <a:cxn ang="0">
                  <a:pos x="connsiteX4662" y="connsiteY4662"/>
                </a:cxn>
                <a:cxn ang="0">
                  <a:pos x="connsiteX4663" y="connsiteY4663"/>
                </a:cxn>
                <a:cxn ang="0">
                  <a:pos x="connsiteX4664" y="connsiteY4664"/>
                </a:cxn>
                <a:cxn ang="0">
                  <a:pos x="connsiteX4665" y="connsiteY4665"/>
                </a:cxn>
                <a:cxn ang="0">
                  <a:pos x="connsiteX4666" y="connsiteY4666"/>
                </a:cxn>
                <a:cxn ang="0">
                  <a:pos x="connsiteX4667" y="connsiteY4667"/>
                </a:cxn>
                <a:cxn ang="0">
                  <a:pos x="connsiteX4668" y="connsiteY4668"/>
                </a:cxn>
                <a:cxn ang="0">
                  <a:pos x="connsiteX4669" y="connsiteY4669"/>
                </a:cxn>
                <a:cxn ang="0">
                  <a:pos x="connsiteX4670" y="connsiteY4670"/>
                </a:cxn>
                <a:cxn ang="0">
                  <a:pos x="connsiteX4671" y="connsiteY4671"/>
                </a:cxn>
                <a:cxn ang="0">
                  <a:pos x="connsiteX4672" y="connsiteY4672"/>
                </a:cxn>
                <a:cxn ang="0">
                  <a:pos x="connsiteX4673" y="connsiteY4673"/>
                </a:cxn>
                <a:cxn ang="0">
                  <a:pos x="connsiteX4674" y="connsiteY4674"/>
                </a:cxn>
                <a:cxn ang="0">
                  <a:pos x="connsiteX4675" y="connsiteY4675"/>
                </a:cxn>
                <a:cxn ang="0">
                  <a:pos x="connsiteX4676" y="connsiteY4676"/>
                </a:cxn>
                <a:cxn ang="0">
                  <a:pos x="connsiteX4677" y="connsiteY4677"/>
                </a:cxn>
                <a:cxn ang="0">
                  <a:pos x="connsiteX4678" y="connsiteY4678"/>
                </a:cxn>
                <a:cxn ang="0">
                  <a:pos x="connsiteX4679" y="connsiteY4679"/>
                </a:cxn>
                <a:cxn ang="0">
                  <a:pos x="connsiteX4680" y="connsiteY4680"/>
                </a:cxn>
                <a:cxn ang="0">
                  <a:pos x="connsiteX4681" y="connsiteY4681"/>
                </a:cxn>
                <a:cxn ang="0">
                  <a:pos x="connsiteX4682" y="connsiteY4682"/>
                </a:cxn>
                <a:cxn ang="0">
                  <a:pos x="connsiteX4683" y="connsiteY4683"/>
                </a:cxn>
                <a:cxn ang="0">
                  <a:pos x="connsiteX4684" y="connsiteY4684"/>
                </a:cxn>
                <a:cxn ang="0">
                  <a:pos x="connsiteX4685" y="connsiteY4685"/>
                </a:cxn>
                <a:cxn ang="0">
                  <a:pos x="connsiteX4686" y="connsiteY4686"/>
                </a:cxn>
                <a:cxn ang="0">
                  <a:pos x="connsiteX4687" y="connsiteY4687"/>
                </a:cxn>
                <a:cxn ang="0">
                  <a:pos x="connsiteX4688" y="connsiteY4688"/>
                </a:cxn>
                <a:cxn ang="0">
                  <a:pos x="connsiteX4689" y="connsiteY4689"/>
                </a:cxn>
                <a:cxn ang="0">
                  <a:pos x="connsiteX4690" y="connsiteY4690"/>
                </a:cxn>
                <a:cxn ang="0">
                  <a:pos x="connsiteX4691" y="connsiteY4691"/>
                </a:cxn>
                <a:cxn ang="0">
                  <a:pos x="connsiteX4692" y="connsiteY4692"/>
                </a:cxn>
                <a:cxn ang="0">
                  <a:pos x="connsiteX4693" y="connsiteY4693"/>
                </a:cxn>
                <a:cxn ang="0">
                  <a:pos x="connsiteX4694" y="connsiteY4694"/>
                </a:cxn>
                <a:cxn ang="0">
                  <a:pos x="connsiteX4695" y="connsiteY4695"/>
                </a:cxn>
                <a:cxn ang="0">
                  <a:pos x="connsiteX4696" y="connsiteY4696"/>
                </a:cxn>
                <a:cxn ang="0">
                  <a:pos x="connsiteX4697" y="connsiteY4697"/>
                </a:cxn>
                <a:cxn ang="0">
                  <a:pos x="connsiteX4698" y="connsiteY4698"/>
                </a:cxn>
                <a:cxn ang="0">
                  <a:pos x="connsiteX4699" y="connsiteY4699"/>
                </a:cxn>
                <a:cxn ang="0">
                  <a:pos x="connsiteX4700" y="connsiteY4700"/>
                </a:cxn>
                <a:cxn ang="0">
                  <a:pos x="connsiteX4701" y="connsiteY4701"/>
                </a:cxn>
                <a:cxn ang="0">
                  <a:pos x="connsiteX4702" y="connsiteY4702"/>
                </a:cxn>
                <a:cxn ang="0">
                  <a:pos x="connsiteX4703" y="connsiteY4703"/>
                </a:cxn>
                <a:cxn ang="0">
                  <a:pos x="connsiteX4704" y="connsiteY4704"/>
                </a:cxn>
                <a:cxn ang="0">
                  <a:pos x="connsiteX4705" y="connsiteY4705"/>
                </a:cxn>
                <a:cxn ang="0">
                  <a:pos x="connsiteX4706" y="connsiteY4706"/>
                </a:cxn>
                <a:cxn ang="0">
                  <a:pos x="connsiteX4707" y="connsiteY4707"/>
                </a:cxn>
                <a:cxn ang="0">
                  <a:pos x="connsiteX4708" y="connsiteY4708"/>
                </a:cxn>
                <a:cxn ang="0">
                  <a:pos x="connsiteX4709" y="connsiteY4709"/>
                </a:cxn>
                <a:cxn ang="0">
                  <a:pos x="connsiteX4710" y="connsiteY4710"/>
                </a:cxn>
                <a:cxn ang="0">
                  <a:pos x="connsiteX4711" y="connsiteY4711"/>
                </a:cxn>
                <a:cxn ang="0">
                  <a:pos x="connsiteX4712" y="connsiteY4712"/>
                </a:cxn>
                <a:cxn ang="0">
                  <a:pos x="connsiteX4713" y="connsiteY4713"/>
                </a:cxn>
                <a:cxn ang="0">
                  <a:pos x="connsiteX4714" y="connsiteY4714"/>
                </a:cxn>
                <a:cxn ang="0">
                  <a:pos x="connsiteX4715" y="connsiteY4715"/>
                </a:cxn>
                <a:cxn ang="0">
                  <a:pos x="connsiteX4716" y="connsiteY4716"/>
                </a:cxn>
                <a:cxn ang="0">
                  <a:pos x="connsiteX4717" y="connsiteY4717"/>
                </a:cxn>
                <a:cxn ang="0">
                  <a:pos x="connsiteX4718" y="connsiteY4718"/>
                </a:cxn>
                <a:cxn ang="0">
                  <a:pos x="connsiteX4719" y="connsiteY4719"/>
                </a:cxn>
                <a:cxn ang="0">
                  <a:pos x="connsiteX4720" y="connsiteY4720"/>
                </a:cxn>
                <a:cxn ang="0">
                  <a:pos x="connsiteX4721" y="connsiteY4721"/>
                </a:cxn>
                <a:cxn ang="0">
                  <a:pos x="connsiteX4722" y="connsiteY4722"/>
                </a:cxn>
                <a:cxn ang="0">
                  <a:pos x="connsiteX4723" y="connsiteY4723"/>
                </a:cxn>
                <a:cxn ang="0">
                  <a:pos x="connsiteX4724" y="connsiteY4724"/>
                </a:cxn>
                <a:cxn ang="0">
                  <a:pos x="connsiteX4725" y="connsiteY4725"/>
                </a:cxn>
                <a:cxn ang="0">
                  <a:pos x="connsiteX4726" y="connsiteY4726"/>
                </a:cxn>
                <a:cxn ang="0">
                  <a:pos x="connsiteX4727" y="connsiteY4727"/>
                </a:cxn>
                <a:cxn ang="0">
                  <a:pos x="connsiteX4728" y="connsiteY4728"/>
                </a:cxn>
                <a:cxn ang="0">
                  <a:pos x="connsiteX4729" y="connsiteY4729"/>
                </a:cxn>
                <a:cxn ang="0">
                  <a:pos x="connsiteX4730" y="connsiteY4730"/>
                </a:cxn>
                <a:cxn ang="0">
                  <a:pos x="connsiteX4731" y="connsiteY4731"/>
                </a:cxn>
                <a:cxn ang="0">
                  <a:pos x="connsiteX4732" y="connsiteY4732"/>
                </a:cxn>
                <a:cxn ang="0">
                  <a:pos x="connsiteX4733" y="connsiteY4733"/>
                </a:cxn>
                <a:cxn ang="0">
                  <a:pos x="connsiteX4734" y="connsiteY4734"/>
                </a:cxn>
                <a:cxn ang="0">
                  <a:pos x="connsiteX4735" y="connsiteY4735"/>
                </a:cxn>
                <a:cxn ang="0">
                  <a:pos x="connsiteX4736" y="connsiteY4736"/>
                </a:cxn>
                <a:cxn ang="0">
                  <a:pos x="connsiteX4737" y="connsiteY4737"/>
                </a:cxn>
                <a:cxn ang="0">
                  <a:pos x="connsiteX4738" y="connsiteY4738"/>
                </a:cxn>
                <a:cxn ang="0">
                  <a:pos x="connsiteX4739" y="connsiteY4739"/>
                </a:cxn>
                <a:cxn ang="0">
                  <a:pos x="connsiteX4740" y="connsiteY4740"/>
                </a:cxn>
                <a:cxn ang="0">
                  <a:pos x="connsiteX4741" y="connsiteY4741"/>
                </a:cxn>
                <a:cxn ang="0">
                  <a:pos x="connsiteX4742" y="connsiteY4742"/>
                </a:cxn>
                <a:cxn ang="0">
                  <a:pos x="connsiteX4743" y="connsiteY4743"/>
                </a:cxn>
                <a:cxn ang="0">
                  <a:pos x="connsiteX4744" y="connsiteY4744"/>
                </a:cxn>
                <a:cxn ang="0">
                  <a:pos x="connsiteX4745" y="connsiteY4745"/>
                </a:cxn>
                <a:cxn ang="0">
                  <a:pos x="connsiteX4746" y="connsiteY4746"/>
                </a:cxn>
                <a:cxn ang="0">
                  <a:pos x="connsiteX4747" y="connsiteY4747"/>
                </a:cxn>
                <a:cxn ang="0">
                  <a:pos x="connsiteX4748" y="connsiteY4748"/>
                </a:cxn>
                <a:cxn ang="0">
                  <a:pos x="connsiteX4749" y="connsiteY4749"/>
                </a:cxn>
                <a:cxn ang="0">
                  <a:pos x="connsiteX4750" y="connsiteY4750"/>
                </a:cxn>
                <a:cxn ang="0">
                  <a:pos x="connsiteX4751" y="connsiteY4751"/>
                </a:cxn>
                <a:cxn ang="0">
                  <a:pos x="connsiteX4752" y="connsiteY4752"/>
                </a:cxn>
                <a:cxn ang="0">
                  <a:pos x="connsiteX4753" y="connsiteY4753"/>
                </a:cxn>
                <a:cxn ang="0">
                  <a:pos x="connsiteX4754" y="connsiteY4754"/>
                </a:cxn>
                <a:cxn ang="0">
                  <a:pos x="connsiteX4755" y="connsiteY4755"/>
                </a:cxn>
                <a:cxn ang="0">
                  <a:pos x="connsiteX4756" y="connsiteY4756"/>
                </a:cxn>
                <a:cxn ang="0">
                  <a:pos x="connsiteX4757" y="connsiteY4757"/>
                </a:cxn>
                <a:cxn ang="0">
                  <a:pos x="connsiteX4758" y="connsiteY4758"/>
                </a:cxn>
                <a:cxn ang="0">
                  <a:pos x="connsiteX4759" y="connsiteY4759"/>
                </a:cxn>
                <a:cxn ang="0">
                  <a:pos x="connsiteX4760" y="connsiteY4760"/>
                </a:cxn>
                <a:cxn ang="0">
                  <a:pos x="connsiteX4761" y="connsiteY4761"/>
                </a:cxn>
                <a:cxn ang="0">
                  <a:pos x="connsiteX4762" y="connsiteY4762"/>
                </a:cxn>
                <a:cxn ang="0">
                  <a:pos x="connsiteX4763" y="connsiteY4763"/>
                </a:cxn>
                <a:cxn ang="0">
                  <a:pos x="connsiteX4764" y="connsiteY4764"/>
                </a:cxn>
                <a:cxn ang="0">
                  <a:pos x="connsiteX4765" y="connsiteY4765"/>
                </a:cxn>
                <a:cxn ang="0">
                  <a:pos x="connsiteX4766" y="connsiteY4766"/>
                </a:cxn>
                <a:cxn ang="0">
                  <a:pos x="connsiteX4767" y="connsiteY4767"/>
                </a:cxn>
                <a:cxn ang="0">
                  <a:pos x="connsiteX4768" y="connsiteY4768"/>
                </a:cxn>
                <a:cxn ang="0">
                  <a:pos x="connsiteX4769" y="connsiteY4769"/>
                </a:cxn>
                <a:cxn ang="0">
                  <a:pos x="connsiteX4770" y="connsiteY4770"/>
                </a:cxn>
                <a:cxn ang="0">
                  <a:pos x="connsiteX4771" y="connsiteY4771"/>
                </a:cxn>
                <a:cxn ang="0">
                  <a:pos x="connsiteX4772" y="connsiteY4772"/>
                </a:cxn>
                <a:cxn ang="0">
                  <a:pos x="connsiteX4773" y="connsiteY4773"/>
                </a:cxn>
                <a:cxn ang="0">
                  <a:pos x="connsiteX4774" y="connsiteY4774"/>
                </a:cxn>
                <a:cxn ang="0">
                  <a:pos x="connsiteX4775" y="connsiteY4775"/>
                </a:cxn>
                <a:cxn ang="0">
                  <a:pos x="connsiteX4776" y="connsiteY4776"/>
                </a:cxn>
                <a:cxn ang="0">
                  <a:pos x="connsiteX4777" y="connsiteY4777"/>
                </a:cxn>
                <a:cxn ang="0">
                  <a:pos x="connsiteX4778" y="connsiteY4778"/>
                </a:cxn>
                <a:cxn ang="0">
                  <a:pos x="connsiteX4779" y="connsiteY4779"/>
                </a:cxn>
                <a:cxn ang="0">
                  <a:pos x="connsiteX4780" y="connsiteY4780"/>
                </a:cxn>
                <a:cxn ang="0">
                  <a:pos x="connsiteX4781" y="connsiteY4781"/>
                </a:cxn>
                <a:cxn ang="0">
                  <a:pos x="connsiteX4782" y="connsiteY4782"/>
                </a:cxn>
                <a:cxn ang="0">
                  <a:pos x="connsiteX4783" y="connsiteY4783"/>
                </a:cxn>
                <a:cxn ang="0">
                  <a:pos x="connsiteX4784" y="connsiteY4784"/>
                </a:cxn>
                <a:cxn ang="0">
                  <a:pos x="connsiteX4785" y="connsiteY4785"/>
                </a:cxn>
                <a:cxn ang="0">
                  <a:pos x="connsiteX4786" y="connsiteY4786"/>
                </a:cxn>
                <a:cxn ang="0">
                  <a:pos x="connsiteX4787" y="connsiteY4787"/>
                </a:cxn>
                <a:cxn ang="0">
                  <a:pos x="connsiteX4788" y="connsiteY4788"/>
                </a:cxn>
                <a:cxn ang="0">
                  <a:pos x="connsiteX4789" y="connsiteY4789"/>
                </a:cxn>
                <a:cxn ang="0">
                  <a:pos x="connsiteX4790" y="connsiteY4790"/>
                </a:cxn>
                <a:cxn ang="0">
                  <a:pos x="connsiteX4791" y="connsiteY4791"/>
                </a:cxn>
                <a:cxn ang="0">
                  <a:pos x="connsiteX4792" y="connsiteY4792"/>
                </a:cxn>
                <a:cxn ang="0">
                  <a:pos x="connsiteX4793" y="connsiteY4793"/>
                </a:cxn>
                <a:cxn ang="0">
                  <a:pos x="connsiteX4794" y="connsiteY4794"/>
                </a:cxn>
                <a:cxn ang="0">
                  <a:pos x="connsiteX4795" y="connsiteY4795"/>
                </a:cxn>
                <a:cxn ang="0">
                  <a:pos x="connsiteX4796" y="connsiteY4796"/>
                </a:cxn>
                <a:cxn ang="0">
                  <a:pos x="connsiteX4797" y="connsiteY4797"/>
                </a:cxn>
                <a:cxn ang="0">
                  <a:pos x="connsiteX4798" y="connsiteY4798"/>
                </a:cxn>
                <a:cxn ang="0">
                  <a:pos x="connsiteX4799" y="connsiteY4799"/>
                </a:cxn>
                <a:cxn ang="0">
                  <a:pos x="connsiteX4800" y="connsiteY4800"/>
                </a:cxn>
                <a:cxn ang="0">
                  <a:pos x="connsiteX4801" y="connsiteY4801"/>
                </a:cxn>
                <a:cxn ang="0">
                  <a:pos x="connsiteX4802" y="connsiteY4802"/>
                </a:cxn>
                <a:cxn ang="0">
                  <a:pos x="connsiteX4803" y="connsiteY4803"/>
                </a:cxn>
                <a:cxn ang="0">
                  <a:pos x="connsiteX4804" y="connsiteY4804"/>
                </a:cxn>
                <a:cxn ang="0">
                  <a:pos x="connsiteX4805" y="connsiteY4805"/>
                </a:cxn>
                <a:cxn ang="0">
                  <a:pos x="connsiteX4806" y="connsiteY4806"/>
                </a:cxn>
                <a:cxn ang="0">
                  <a:pos x="connsiteX4807" y="connsiteY4807"/>
                </a:cxn>
                <a:cxn ang="0">
                  <a:pos x="connsiteX4808" y="connsiteY4808"/>
                </a:cxn>
                <a:cxn ang="0">
                  <a:pos x="connsiteX4809" y="connsiteY4809"/>
                </a:cxn>
                <a:cxn ang="0">
                  <a:pos x="connsiteX4810" y="connsiteY4810"/>
                </a:cxn>
                <a:cxn ang="0">
                  <a:pos x="connsiteX4811" y="connsiteY4811"/>
                </a:cxn>
                <a:cxn ang="0">
                  <a:pos x="connsiteX4812" y="connsiteY4812"/>
                </a:cxn>
                <a:cxn ang="0">
                  <a:pos x="connsiteX4813" y="connsiteY4813"/>
                </a:cxn>
                <a:cxn ang="0">
                  <a:pos x="connsiteX4814" y="connsiteY4814"/>
                </a:cxn>
                <a:cxn ang="0">
                  <a:pos x="connsiteX4815" y="connsiteY4815"/>
                </a:cxn>
                <a:cxn ang="0">
                  <a:pos x="connsiteX4816" y="connsiteY4816"/>
                </a:cxn>
                <a:cxn ang="0">
                  <a:pos x="connsiteX4817" y="connsiteY4817"/>
                </a:cxn>
                <a:cxn ang="0">
                  <a:pos x="connsiteX4818" y="connsiteY4818"/>
                </a:cxn>
                <a:cxn ang="0">
                  <a:pos x="connsiteX4819" y="connsiteY4819"/>
                </a:cxn>
                <a:cxn ang="0">
                  <a:pos x="connsiteX4820" y="connsiteY4820"/>
                </a:cxn>
                <a:cxn ang="0">
                  <a:pos x="connsiteX4821" y="connsiteY4821"/>
                </a:cxn>
                <a:cxn ang="0">
                  <a:pos x="connsiteX4822" y="connsiteY4822"/>
                </a:cxn>
                <a:cxn ang="0">
                  <a:pos x="connsiteX4823" y="connsiteY4823"/>
                </a:cxn>
                <a:cxn ang="0">
                  <a:pos x="connsiteX4824" y="connsiteY4824"/>
                </a:cxn>
                <a:cxn ang="0">
                  <a:pos x="connsiteX4825" y="connsiteY4825"/>
                </a:cxn>
                <a:cxn ang="0">
                  <a:pos x="connsiteX4826" y="connsiteY4826"/>
                </a:cxn>
                <a:cxn ang="0">
                  <a:pos x="connsiteX4827" y="connsiteY4827"/>
                </a:cxn>
                <a:cxn ang="0">
                  <a:pos x="connsiteX4828" y="connsiteY4828"/>
                </a:cxn>
                <a:cxn ang="0">
                  <a:pos x="connsiteX4829" y="connsiteY4829"/>
                </a:cxn>
                <a:cxn ang="0">
                  <a:pos x="connsiteX4830" y="connsiteY4830"/>
                </a:cxn>
                <a:cxn ang="0">
                  <a:pos x="connsiteX4831" y="connsiteY4831"/>
                </a:cxn>
                <a:cxn ang="0">
                  <a:pos x="connsiteX4832" y="connsiteY4832"/>
                </a:cxn>
                <a:cxn ang="0">
                  <a:pos x="connsiteX4833" y="connsiteY4833"/>
                </a:cxn>
                <a:cxn ang="0">
                  <a:pos x="connsiteX4834" y="connsiteY4834"/>
                </a:cxn>
                <a:cxn ang="0">
                  <a:pos x="connsiteX4835" y="connsiteY4835"/>
                </a:cxn>
                <a:cxn ang="0">
                  <a:pos x="connsiteX4836" y="connsiteY4836"/>
                </a:cxn>
                <a:cxn ang="0">
                  <a:pos x="connsiteX4837" y="connsiteY4837"/>
                </a:cxn>
                <a:cxn ang="0">
                  <a:pos x="connsiteX4838" y="connsiteY4838"/>
                </a:cxn>
                <a:cxn ang="0">
                  <a:pos x="connsiteX4839" y="connsiteY4839"/>
                </a:cxn>
                <a:cxn ang="0">
                  <a:pos x="connsiteX4840" y="connsiteY4840"/>
                </a:cxn>
                <a:cxn ang="0">
                  <a:pos x="connsiteX4841" y="connsiteY4841"/>
                </a:cxn>
                <a:cxn ang="0">
                  <a:pos x="connsiteX4842" y="connsiteY4842"/>
                </a:cxn>
                <a:cxn ang="0">
                  <a:pos x="connsiteX4843" y="connsiteY4843"/>
                </a:cxn>
                <a:cxn ang="0">
                  <a:pos x="connsiteX4844" y="connsiteY4844"/>
                </a:cxn>
                <a:cxn ang="0">
                  <a:pos x="connsiteX4845" y="connsiteY4845"/>
                </a:cxn>
                <a:cxn ang="0">
                  <a:pos x="connsiteX4846" y="connsiteY4846"/>
                </a:cxn>
                <a:cxn ang="0">
                  <a:pos x="connsiteX4847" y="connsiteY4847"/>
                </a:cxn>
                <a:cxn ang="0">
                  <a:pos x="connsiteX4848" y="connsiteY4848"/>
                </a:cxn>
                <a:cxn ang="0">
                  <a:pos x="connsiteX4849" y="connsiteY4849"/>
                </a:cxn>
                <a:cxn ang="0">
                  <a:pos x="connsiteX4850" y="connsiteY4850"/>
                </a:cxn>
                <a:cxn ang="0">
                  <a:pos x="connsiteX4851" y="connsiteY4851"/>
                </a:cxn>
                <a:cxn ang="0">
                  <a:pos x="connsiteX4852" y="connsiteY4852"/>
                </a:cxn>
                <a:cxn ang="0">
                  <a:pos x="connsiteX4853" y="connsiteY4853"/>
                </a:cxn>
                <a:cxn ang="0">
                  <a:pos x="connsiteX4854" y="connsiteY4854"/>
                </a:cxn>
                <a:cxn ang="0">
                  <a:pos x="connsiteX4855" y="connsiteY4855"/>
                </a:cxn>
                <a:cxn ang="0">
                  <a:pos x="connsiteX4856" y="connsiteY4856"/>
                </a:cxn>
                <a:cxn ang="0">
                  <a:pos x="connsiteX4857" y="connsiteY4857"/>
                </a:cxn>
                <a:cxn ang="0">
                  <a:pos x="connsiteX4858" y="connsiteY4858"/>
                </a:cxn>
                <a:cxn ang="0">
                  <a:pos x="connsiteX4859" y="connsiteY4859"/>
                </a:cxn>
                <a:cxn ang="0">
                  <a:pos x="connsiteX4860" y="connsiteY4860"/>
                </a:cxn>
                <a:cxn ang="0">
                  <a:pos x="connsiteX4861" y="connsiteY4861"/>
                </a:cxn>
                <a:cxn ang="0">
                  <a:pos x="connsiteX4862" y="connsiteY4862"/>
                </a:cxn>
                <a:cxn ang="0">
                  <a:pos x="connsiteX4863" y="connsiteY4863"/>
                </a:cxn>
                <a:cxn ang="0">
                  <a:pos x="connsiteX4864" y="connsiteY4864"/>
                </a:cxn>
                <a:cxn ang="0">
                  <a:pos x="connsiteX4865" y="connsiteY4865"/>
                </a:cxn>
                <a:cxn ang="0">
                  <a:pos x="connsiteX4866" y="connsiteY4866"/>
                </a:cxn>
                <a:cxn ang="0">
                  <a:pos x="connsiteX4867" y="connsiteY4867"/>
                </a:cxn>
                <a:cxn ang="0">
                  <a:pos x="connsiteX4868" y="connsiteY4868"/>
                </a:cxn>
                <a:cxn ang="0">
                  <a:pos x="connsiteX4869" y="connsiteY4869"/>
                </a:cxn>
                <a:cxn ang="0">
                  <a:pos x="connsiteX4870" y="connsiteY4870"/>
                </a:cxn>
                <a:cxn ang="0">
                  <a:pos x="connsiteX4871" y="connsiteY4871"/>
                </a:cxn>
                <a:cxn ang="0">
                  <a:pos x="connsiteX4872" y="connsiteY4872"/>
                </a:cxn>
                <a:cxn ang="0">
                  <a:pos x="connsiteX4873" y="connsiteY4873"/>
                </a:cxn>
                <a:cxn ang="0">
                  <a:pos x="connsiteX4874" y="connsiteY4874"/>
                </a:cxn>
                <a:cxn ang="0">
                  <a:pos x="connsiteX4875" y="connsiteY4875"/>
                </a:cxn>
                <a:cxn ang="0">
                  <a:pos x="connsiteX4876" y="connsiteY4876"/>
                </a:cxn>
                <a:cxn ang="0">
                  <a:pos x="connsiteX4877" y="connsiteY4877"/>
                </a:cxn>
                <a:cxn ang="0">
                  <a:pos x="connsiteX4878" y="connsiteY4878"/>
                </a:cxn>
                <a:cxn ang="0">
                  <a:pos x="connsiteX4879" y="connsiteY4879"/>
                </a:cxn>
                <a:cxn ang="0">
                  <a:pos x="connsiteX4880" y="connsiteY4880"/>
                </a:cxn>
                <a:cxn ang="0">
                  <a:pos x="connsiteX4881" y="connsiteY4881"/>
                </a:cxn>
                <a:cxn ang="0">
                  <a:pos x="connsiteX4882" y="connsiteY4882"/>
                </a:cxn>
                <a:cxn ang="0">
                  <a:pos x="connsiteX4883" y="connsiteY4883"/>
                </a:cxn>
                <a:cxn ang="0">
                  <a:pos x="connsiteX4884" y="connsiteY4884"/>
                </a:cxn>
                <a:cxn ang="0">
                  <a:pos x="connsiteX4885" y="connsiteY4885"/>
                </a:cxn>
                <a:cxn ang="0">
                  <a:pos x="connsiteX4886" y="connsiteY4886"/>
                </a:cxn>
                <a:cxn ang="0">
                  <a:pos x="connsiteX4887" y="connsiteY4887"/>
                </a:cxn>
                <a:cxn ang="0">
                  <a:pos x="connsiteX4888" y="connsiteY4888"/>
                </a:cxn>
                <a:cxn ang="0">
                  <a:pos x="connsiteX4889" y="connsiteY4889"/>
                </a:cxn>
                <a:cxn ang="0">
                  <a:pos x="connsiteX4890" y="connsiteY4890"/>
                </a:cxn>
                <a:cxn ang="0">
                  <a:pos x="connsiteX4891" y="connsiteY4891"/>
                </a:cxn>
                <a:cxn ang="0">
                  <a:pos x="connsiteX4892" y="connsiteY4892"/>
                </a:cxn>
                <a:cxn ang="0">
                  <a:pos x="connsiteX4893" y="connsiteY4893"/>
                </a:cxn>
                <a:cxn ang="0">
                  <a:pos x="connsiteX4894" y="connsiteY4894"/>
                </a:cxn>
                <a:cxn ang="0">
                  <a:pos x="connsiteX4895" y="connsiteY4895"/>
                </a:cxn>
                <a:cxn ang="0">
                  <a:pos x="connsiteX4896" y="connsiteY4896"/>
                </a:cxn>
                <a:cxn ang="0">
                  <a:pos x="connsiteX4897" y="connsiteY4897"/>
                </a:cxn>
                <a:cxn ang="0">
                  <a:pos x="connsiteX4898" y="connsiteY4898"/>
                </a:cxn>
                <a:cxn ang="0">
                  <a:pos x="connsiteX4899" y="connsiteY4899"/>
                </a:cxn>
                <a:cxn ang="0">
                  <a:pos x="connsiteX4900" y="connsiteY4900"/>
                </a:cxn>
                <a:cxn ang="0">
                  <a:pos x="connsiteX4901" y="connsiteY4901"/>
                </a:cxn>
                <a:cxn ang="0">
                  <a:pos x="connsiteX4902" y="connsiteY4902"/>
                </a:cxn>
                <a:cxn ang="0">
                  <a:pos x="connsiteX4903" y="connsiteY4903"/>
                </a:cxn>
                <a:cxn ang="0">
                  <a:pos x="connsiteX4904" y="connsiteY4904"/>
                </a:cxn>
                <a:cxn ang="0">
                  <a:pos x="connsiteX4905" y="connsiteY4905"/>
                </a:cxn>
                <a:cxn ang="0">
                  <a:pos x="connsiteX4906" y="connsiteY4906"/>
                </a:cxn>
                <a:cxn ang="0">
                  <a:pos x="connsiteX4907" y="connsiteY4907"/>
                </a:cxn>
                <a:cxn ang="0">
                  <a:pos x="connsiteX4908" y="connsiteY4908"/>
                </a:cxn>
                <a:cxn ang="0">
                  <a:pos x="connsiteX4909" y="connsiteY4909"/>
                </a:cxn>
                <a:cxn ang="0">
                  <a:pos x="connsiteX4910" y="connsiteY4910"/>
                </a:cxn>
                <a:cxn ang="0">
                  <a:pos x="connsiteX4911" y="connsiteY4911"/>
                </a:cxn>
                <a:cxn ang="0">
                  <a:pos x="connsiteX4912" y="connsiteY4912"/>
                </a:cxn>
                <a:cxn ang="0">
                  <a:pos x="connsiteX4913" y="connsiteY4913"/>
                </a:cxn>
                <a:cxn ang="0">
                  <a:pos x="connsiteX4914" y="connsiteY4914"/>
                </a:cxn>
                <a:cxn ang="0">
                  <a:pos x="connsiteX4915" y="connsiteY4915"/>
                </a:cxn>
                <a:cxn ang="0">
                  <a:pos x="connsiteX4916" y="connsiteY4916"/>
                </a:cxn>
                <a:cxn ang="0">
                  <a:pos x="connsiteX4917" y="connsiteY4917"/>
                </a:cxn>
                <a:cxn ang="0">
                  <a:pos x="connsiteX4918" y="connsiteY4918"/>
                </a:cxn>
                <a:cxn ang="0">
                  <a:pos x="connsiteX4919" y="connsiteY4919"/>
                </a:cxn>
                <a:cxn ang="0">
                  <a:pos x="connsiteX4920" y="connsiteY4920"/>
                </a:cxn>
                <a:cxn ang="0">
                  <a:pos x="connsiteX4921" y="connsiteY4921"/>
                </a:cxn>
                <a:cxn ang="0">
                  <a:pos x="connsiteX4922" y="connsiteY4922"/>
                </a:cxn>
                <a:cxn ang="0">
                  <a:pos x="connsiteX4923" y="connsiteY4923"/>
                </a:cxn>
                <a:cxn ang="0">
                  <a:pos x="connsiteX4924" y="connsiteY4924"/>
                </a:cxn>
                <a:cxn ang="0">
                  <a:pos x="connsiteX4925" y="connsiteY4925"/>
                </a:cxn>
                <a:cxn ang="0">
                  <a:pos x="connsiteX4926" y="connsiteY4926"/>
                </a:cxn>
                <a:cxn ang="0">
                  <a:pos x="connsiteX4927" y="connsiteY4927"/>
                </a:cxn>
                <a:cxn ang="0">
                  <a:pos x="connsiteX4928" y="connsiteY4928"/>
                </a:cxn>
                <a:cxn ang="0">
                  <a:pos x="connsiteX4929" y="connsiteY4929"/>
                </a:cxn>
                <a:cxn ang="0">
                  <a:pos x="connsiteX4930" y="connsiteY4930"/>
                </a:cxn>
                <a:cxn ang="0">
                  <a:pos x="connsiteX4931" y="connsiteY4931"/>
                </a:cxn>
                <a:cxn ang="0">
                  <a:pos x="connsiteX4932" y="connsiteY4932"/>
                </a:cxn>
                <a:cxn ang="0">
                  <a:pos x="connsiteX4933" y="connsiteY4933"/>
                </a:cxn>
                <a:cxn ang="0">
                  <a:pos x="connsiteX4934" y="connsiteY4934"/>
                </a:cxn>
                <a:cxn ang="0">
                  <a:pos x="connsiteX4935" y="connsiteY4935"/>
                </a:cxn>
                <a:cxn ang="0">
                  <a:pos x="connsiteX4936" y="connsiteY4936"/>
                </a:cxn>
                <a:cxn ang="0">
                  <a:pos x="connsiteX4937" y="connsiteY4937"/>
                </a:cxn>
                <a:cxn ang="0">
                  <a:pos x="connsiteX4938" y="connsiteY4938"/>
                </a:cxn>
                <a:cxn ang="0">
                  <a:pos x="connsiteX4939" y="connsiteY4939"/>
                </a:cxn>
                <a:cxn ang="0">
                  <a:pos x="connsiteX4940" y="connsiteY4940"/>
                </a:cxn>
                <a:cxn ang="0">
                  <a:pos x="connsiteX4941" y="connsiteY4941"/>
                </a:cxn>
                <a:cxn ang="0">
                  <a:pos x="connsiteX4942" y="connsiteY4942"/>
                </a:cxn>
                <a:cxn ang="0">
                  <a:pos x="connsiteX4943" y="connsiteY4943"/>
                </a:cxn>
                <a:cxn ang="0">
                  <a:pos x="connsiteX4944" y="connsiteY4944"/>
                </a:cxn>
                <a:cxn ang="0">
                  <a:pos x="connsiteX4945" y="connsiteY4945"/>
                </a:cxn>
                <a:cxn ang="0">
                  <a:pos x="connsiteX4946" y="connsiteY4946"/>
                </a:cxn>
                <a:cxn ang="0">
                  <a:pos x="connsiteX4947" y="connsiteY4947"/>
                </a:cxn>
                <a:cxn ang="0">
                  <a:pos x="connsiteX4948" y="connsiteY4948"/>
                </a:cxn>
                <a:cxn ang="0">
                  <a:pos x="connsiteX4949" y="connsiteY4949"/>
                </a:cxn>
                <a:cxn ang="0">
                  <a:pos x="connsiteX4950" y="connsiteY4950"/>
                </a:cxn>
                <a:cxn ang="0">
                  <a:pos x="connsiteX4951" y="connsiteY4951"/>
                </a:cxn>
                <a:cxn ang="0">
                  <a:pos x="connsiteX4952" y="connsiteY4952"/>
                </a:cxn>
                <a:cxn ang="0">
                  <a:pos x="connsiteX4953" y="connsiteY4953"/>
                </a:cxn>
                <a:cxn ang="0">
                  <a:pos x="connsiteX4954" y="connsiteY4954"/>
                </a:cxn>
                <a:cxn ang="0">
                  <a:pos x="connsiteX4955" y="connsiteY4955"/>
                </a:cxn>
                <a:cxn ang="0">
                  <a:pos x="connsiteX4956" y="connsiteY4956"/>
                </a:cxn>
                <a:cxn ang="0">
                  <a:pos x="connsiteX4957" y="connsiteY4957"/>
                </a:cxn>
                <a:cxn ang="0">
                  <a:pos x="connsiteX4958" y="connsiteY4958"/>
                </a:cxn>
                <a:cxn ang="0">
                  <a:pos x="connsiteX4959" y="connsiteY4959"/>
                </a:cxn>
                <a:cxn ang="0">
                  <a:pos x="connsiteX4960" y="connsiteY4960"/>
                </a:cxn>
                <a:cxn ang="0">
                  <a:pos x="connsiteX4961" y="connsiteY4961"/>
                </a:cxn>
                <a:cxn ang="0">
                  <a:pos x="connsiteX4962" y="connsiteY4962"/>
                </a:cxn>
                <a:cxn ang="0">
                  <a:pos x="connsiteX4963" y="connsiteY4963"/>
                </a:cxn>
                <a:cxn ang="0">
                  <a:pos x="connsiteX4964" y="connsiteY4964"/>
                </a:cxn>
                <a:cxn ang="0">
                  <a:pos x="connsiteX4965" y="connsiteY4965"/>
                </a:cxn>
                <a:cxn ang="0">
                  <a:pos x="connsiteX4966" y="connsiteY4966"/>
                </a:cxn>
                <a:cxn ang="0">
                  <a:pos x="connsiteX4967" y="connsiteY4967"/>
                </a:cxn>
                <a:cxn ang="0">
                  <a:pos x="connsiteX4968" y="connsiteY4968"/>
                </a:cxn>
                <a:cxn ang="0">
                  <a:pos x="connsiteX4969" y="connsiteY4969"/>
                </a:cxn>
                <a:cxn ang="0">
                  <a:pos x="connsiteX4970" y="connsiteY4970"/>
                </a:cxn>
                <a:cxn ang="0">
                  <a:pos x="connsiteX4971" y="connsiteY4971"/>
                </a:cxn>
                <a:cxn ang="0">
                  <a:pos x="connsiteX4972" y="connsiteY4972"/>
                </a:cxn>
                <a:cxn ang="0">
                  <a:pos x="connsiteX4973" y="connsiteY4973"/>
                </a:cxn>
                <a:cxn ang="0">
                  <a:pos x="connsiteX4974" y="connsiteY4974"/>
                </a:cxn>
                <a:cxn ang="0">
                  <a:pos x="connsiteX4975" y="connsiteY4975"/>
                </a:cxn>
                <a:cxn ang="0">
                  <a:pos x="connsiteX4976" y="connsiteY4976"/>
                </a:cxn>
                <a:cxn ang="0">
                  <a:pos x="connsiteX4977" y="connsiteY4977"/>
                </a:cxn>
                <a:cxn ang="0">
                  <a:pos x="connsiteX4978" y="connsiteY4978"/>
                </a:cxn>
                <a:cxn ang="0">
                  <a:pos x="connsiteX4979" y="connsiteY4979"/>
                </a:cxn>
                <a:cxn ang="0">
                  <a:pos x="connsiteX4980" y="connsiteY4980"/>
                </a:cxn>
                <a:cxn ang="0">
                  <a:pos x="connsiteX4981" y="connsiteY4981"/>
                </a:cxn>
                <a:cxn ang="0">
                  <a:pos x="connsiteX4982" y="connsiteY4982"/>
                </a:cxn>
                <a:cxn ang="0">
                  <a:pos x="connsiteX4983" y="connsiteY4983"/>
                </a:cxn>
                <a:cxn ang="0">
                  <a:pos x="connsiteX4984" y="connsiteY4984"/>
                </a:cxn>
                <a:cxn ang="0">
                  <a:pos x="connsiteX4985" y="connsiteY4985"/>
                </a:cxn>
                <a:cxn ang="0">
                  <a:pos x="connsiteX4986" y="connsiteY4986"/>
                </a:cxn>
                <a:cxn ang="0">
                  <a:pos x="connsiteX4987" y="connsiteY4987"/>
                </a:cxn>
                <a:cxn ang="0">
                  <a:pos x="connsiteX4988" y="connsiteY4988"/>
                </a:cxn>
                <a:cxn ang="0">
                  <a:pos x="connsiteX4989" y="connsiteY4989"/>
                </a:cxn>
                <a:cxn ang="0">
                  <a:pos x="connsiteX4990" y="connsiteY4990"/>
                </a:cxn>
                <a:cxn ang="0">
                  <a:pos x="connsiteX4991" y="connsiteY4991"/>
                </a:cxn>
                <a:cxn ang="0">
                  <a:pos x="connsiteX4992" y="connsiteY4992"/>
                </a:cxn>
                <a:cxn ang="0">
                  <a:pos x="connsiteX4993" y="connsiteY4993"/>
                </a:cxn>
                <a:cxn ang="0">
                  <a:pos x="connsiteX4994" y="connsiteY4994"/>
                </a:cxn>
                <a:cxn ang="0">
                  <a:pos x="connsiteX4995" y="connsiteY4995"/>
                </a:cxn>
                <a:cxn ang="0">
                  <a:pos x="connsiteX4996" y="connsiteY4996"/>
                </a:cxn>
                <a:cxn ang="0">
                  <a:pos x="connsiteX4997" y="connsiteY4997"/>
                </a:cxn>
                <a:cxn ang="0">
                  <a:pos x="connsiteX4998" y="connsiteY4998"/>
                </a:cxn>
                <a:cxn ang="0">
                  <a:pos x="connsiteX4999" y="connsiteY4999"/>
                </a:cxn>
                <a:cxn ang="0">
                  <a:pos x="connsiteX5000" y="connsiteY5000"/>
                </a:cxn>
                <a:cxn ang="0">
                  <a:pos x="connsiteX5001" y="connsiteY5001"/>
                </a:cxn>
                <a:cxn ang="0">
                  <a:pos x="connsiteX5002" y="connsiteY5002"/>
                </a:cxn>
                <a:cxn ang="0">
                  <a:pos x="connsiteX5003" y="connsiteY5003"/>
                </a:cxn>
                <a:cxn ang="0">
                  <a:pos x="connsiteX5004" y="connsiteY5004"/>
                </a:cxn>
                <a:cxn ang="0">
                  <a:pos x="connsiteX5005" y="connsiteY5005"/>
                </a:cxn>
                <a:cxn ang="0">
                  <a:pos x="connsiteX5006" y="connsiteY5006"/>
                </a:cxn>
                <a:cxn ang="0">
                  <a:pos x="connsiteX5007" y="connsiteY5007"/>
                </a:cxn>
                <a:cxn ang="0">
                  <a:pos x="connsiteX5008" y="connsiteY5008"/>
                </a:cxn>
                <a:cxn ang="0">
                  <a:pos x="connsiteX5009" y="connsiteY5009"/>
                </a:cxn>
                <a:cxn ang="0">
                  <a:pos x="connsiteX5010" y="connsiteY5010"/>
                </a:cxn>
                <a:cxn ang="0">
                  <a:pos x="connsiteX5011" y="connsiteY5011"/>
                </a:cxn>
                <a:cxn ang="0">
                  <a:pos x="connsiteX5012" y="connsiteY5012"/>
                </a:cxn>
                <a:cxn ang="0">
                  <a:pos x="connsiteX5013" y="connsiteY5013"/>
                </a:cxn>
                <a:cxn ang="0">
                  <a:pos x="connsiteX5014" y="connsiteY5014"/>
                </a:cxn>
                <a:cxn ang="0">
                  <a:pos x="connsiteX5015" y="connsiteY5015"/>
                </a:cxn>
                <a:cxn ang="0">
                  <a:pos x="connsiteX5016" y="connsiteY5016"/>
                </a:cxn>
                <a:cxn ang="0">
                  <a:pos x="connsiteX5017" y="connsiteY5017"/>
                </a:cxn>
                <a:cxn ang="0">
                  <a:pos x="connsiteX5018" y="connsiteY5018"/>
                </a:cxn>
                <a:cxn ang="0">
                  <a:pos x="connsiteX5019" y="connsiteY5019"/>
                </a:cxn>
                <a:cxn ang="0">
                  <a:pos x="connsiteX5020" y="connsiteY5020"/>
                </a:cxn>
                <a:cxn ang="0">
                  <a:pos x="connsiteX5021" y="connsiteY5021"/>
                </a:cxn>
                <a:cxn ang="0">
                  <a:pos x="connsiteX5022" y="connsiteY5022"/>
                </a:cxn>
                <a:cxn ang="0">
                  <a:pos x="connsiteX5023" y="connsiteY5023"/>
                </a:cxn>
                <a:cxn ang="0">
                  <a:pos x="connsiteX5024" y="connsiteY5024"/>
                </a:cxn>
                <a:cxn ang="0">
                  <a:pos x="connsiteX5025" y="connsiteY5025"/>
                </a:cxn>
                <a:cxn ang="0">
                  <a:pos x="connsiteX5026" y="connsiteY5026"/>
                </a:cxn>
                <a:cxn ang="0">
                  <a:pos x="connsiteX5027" y="connsiteY5027"/>
                </a:cxn>
                <a:cxn ang="0">
                  <a:pos x="connsiteX5028" y="connsiteY5028"/>
                </a:cxn>
                <a:cxn ang="0">
                  <a:pos x="connsiteX5029" y="connsiteY5029"/>
                </a:cxn>
                <a:cxn ang="0">
                  <a:pos x="connsiteX5030" y="connsiteY5030"/>
                </a:cxn>
                <a:cxn ang="0">
                  <a:pos x="connsiteX5031" y="connsiteY5031"/>
                </a:cxn>
                <a:cxn ang="0">
                  <a:pos x="connsiteX5032" y="connsiteY5032"/>
                </a:cxn>
                <a:cxn ang="0">
                  <a:pos x="connsiteX5033" y="connsiteY5033"/>
                </a:cxn>
                <a:cxn ang="0">
                  <a:pos x="connsiteX5034" y="connsiteY5034"/>
                </a:cxn>
                <a:cxn ang="0">
                  <a:pos x="connsiteX5035" y="connsiteY5035"/>
                </a:cxn>
                <a:cxn ang="0">
                  <a:pos x="connsiteX5036" y="connsiteY5036"/>
                </a:cxn>
                <a:cxn ang="0">
                  <a:pos x="connsiteX5037" y="connsiteY5037"/>
                </a:cxn>
                <a:cxn ang="0">
                  <a:pos x="connsiteX5038" y="connsiteY5038"/>
                </a:cxn>
                <a:cxn ang="0">
                  <a:pos x="connsiteX5039" y="connsiteY5039"/>
                </a:cxn>
                <a:cxn ang="0">
                  <a:pos x="connsiteX5040" y="connsiteY5040"/>
                </a:cxn>
                <a:cxn ang="0">
                  <a:pos x="connsiteX5041" y="connsiteY5041"/>
                </a:cxn>
                <a:cxn ang="0">
                  <a:pos x="connsiteX5042" y="connsiteY5042"/>
                </a:cxn>
                <a:cxn ang="0">
                  <a:pos x="connsiteX5043" y="connsiteY5043"/>
                </a:cxn>
                <a:cxn ang="0">
                  <a:pos x="connsiteX5044" y="connsiteY5044"/>
                </a:cxn>
                <a:cxn ang="0">
                  <a:pos x="connsiteX5045" y="connsiteY5045"/>
                </a:cxn>
                <a:cxn ang="0">
                  <a:pos x="connsiteX5046" y="connsiteY5046"/>
                </a:cxn>
                <a:cxn ang="0">
                  <a:pos x="connsiteX5047" y="connsiteY5047"/>
                </a:cxn>
                <a:cxn ang="0">
                  <a:pos x="connsiteX5048" y="connsiteY5048"/>
                </a:cxn>
                <a:cxn ang="0">
                  <a:pos x="connsiteX5049" y="connsiteY5049"/>
                </a:cxn>
                <a:cxn ang="0">
                  <a:pos x="connsiteX5050" y="connsiteY5050"/>
                </a:cxn>
                <a:cxn ang="0">
                  <a:pos x="connsiteX5051" y="connsiteY5051"/>
                </a:cxn>
                <a:cxn ang="0">
                  <a:pos x="connsiteX5052" y="connsiteY5052"/>
                </a:cxn>
                <a:cxn ang="0">
                  <a:pos x="connsiteX5053" y="connsiteY5053"/>
                </a:cxn>
                <a:cxn ang="0">
                  <a:pos x="connsiteX5054" y="connsiteY5054"/>
                </a:cxn>
                <a:cxn ang="0">
                  <a:pos x="connsiteX5055" y="connsiteY5055"/>
                </a:cxn>
                <a:cxn ang="0">
                  <a:pos x="connsiteX5056" y="connsiteY5056"/>
                </a:cxn>
                <a:cxn ang="0">
                  <a:pos x="connsiteX5057" y="connsiteY5057"/>
                </a:cxn>
                <a:cxn ang="0">
                  <a:pos x="connsiteX5058" y="connsiteY5058"/>
                </a:cxn>
                <a:cxn ang="0">
                  <a:pos x="connsiteX5059" y="connsiteY5059"/>
                </a:cxn>
                <a:cxn ang="0">
                  <a:pos x="connsiteX5060" y="connsiteY5060"/>
                </a:cxn>
                <a:cxn ang="0">
                  <a:pos x="connsiteX5061" y="connsiteY5061"/>
                </a:cxn>
                <a:cxn ang="0">
                  <a:pos x="connsiteX5062" y="connsiteY5062"/>
                </a:cxn>
                <a:cxn ang="0">
                  <a:pos x="connsiteX5063" y="connsiteY5063"/>
                </a:cxn>
                <a:cxn ang="0">
                  <a:pos x="connsiteX5064" y="connsiteY5064"/>
                </a:cxn>
                <a:cxn ang="0">
                  <a:pos x="connsiteX5065" y="connsiteY5065"/>
                </a:cxn>
                <a:cxn ang="0">
                  <a:pos x="connsiteX5066" y="connsiteY5066"/>
                </a:cxn>
                <a:cxn ang="0">
                  <a:pos x="connsiteX5067" y="connsiteY5067"/>
                </a:cxn>
                <a:cxn ang="0">
                  <a:pos x="connsiteX5068" y="connsiteY5068"/>
                </a:cxn>
                <a:cxn ang="0">
                  <a:pos x="connsiteX5069" y="connsiteY5069"/>
                </a:cxn>
                <a:cxn ang="0">
                  <a:pos x="connsiteX5070" y="connsiteY5070"/>
                </a:cxn>
                <a:cxn ang="0">
                  <a:pos x="connsiteX5071" y="connsiteY5071"/>
                </a:cxn>
                <a:cxn ang="0">
                  <a:pos x="connsiteX5072" y="connsiteY5072"/>
                </a:cxn>
                <a:cxn ang="0">
                  <a:pos x="connsiteX5073" y="connsiteY5073"/>
                </a:cxn>
                <a:cxn ang="0">
                  <a:pos x="connsiteX5074" y="connsiteY5074"/>
                </a:cxn>
                <a:cxn ang="0">
                  <a:pos x="connsiteX5075" y="connsiteY5075"/>
                </a:cxn>
                <a:cxn ang="0">
                  <a:pos x="connsiteX5076" y="connsiteY5076"/>
                </a:cxn>
                <a:cxn ang="0">
                  <a:pos x="connsiteX5077" y="connsiteY5077"/>
                </a:cxn>
                <a:cxn ang="0">
                  <a:pos x="connsiteX5078" y="connsiteY5078"/>
                </a:cxn>
                <a:cxn ang="0">
                  <a:pos x="connsiteX5079" y="connsiteY5079"/>
                </a:cxn>
                <a:cxn ang="0">
                  <a:pos x="connsiteX5080" y="connsiteY5080"/>
                </a:cxn>
                <a:cxn ang="0">
                  <a:pos x="connsiteX5081" y="connsiteY5081"/>
                </a:cxn>
                <a:cxn ang="0">
                  <a:pos x="connsiteX5082" y="connsiteY5082"/>
                </a:cxn>
                <a:cxn ang="0">
                  <a:pos x="connsiteX5083" y="connsiteY5083"/>
                </a:cxn>
                <a:cxn ang="0">
                  <a:pos x="connsiteX5084" y="connsiteY5084"/>
                </a:cxn>
                <a:cxn ang="0">
                  <a:pos x="connsiteX5085" y="connsiteY5085"/>
                </a:cxn>
                <a:cxn ang="0">
                  <a:pos x="connsiteX5086" y="connsiteY5086"/>
                </a:cxn>
                <a:cxn ang="0">
                  <a:pos x="connsiteX5087" y="connsiteY5087"/>
                </a:cxn>
                <a:cxn ang="0">
                  <a:pos x="connsiteX5088" y="connsiteY5088"/>
                </a:cxn>
                <a:cxn ang="0">
                  <a:pos x="connsiteX5089" y="connsiteY5089"/>
                </a:cxn>
                <a:cxn ang="0">
                  <a:pos x="connsiteX5090" y="connsiteY5090"/>
                </a:cxn>
                <a:cxn ang="0">
                  <a:pos x="connsiteX5091" y="connsiteY5091"/>
                </a:cxn>
                <a:cxn ang="0">
                  <a:pos x="connsiteX5092" y="connsiteY5092"/>
                </a:cxn>
                <a:cxn ang="0">
                  <a:pos x="connsiteX5093" y="connsiteY5093"/>
                </a:cxn>
                <a:cxn ang="0">
                  <a:pos x="connsiteX5094" y="connsiteY5094"/>
                </a:cxn>
                <a:cxn ang="0">
                  <a:pos x="connsiteX5095" y="connsiteY5095"/>
                </a:cxn>
                <a:cxn ang="0">
                  <a:pos x="connsiteX5096" y="connsiteY5096"/>
                </a:cxn>
                <a:cxn ang="0">
                  <a:pos x="connsiteX5097" y="connsiteY5097"/>
                </a:cxn>
                <a:cxn ang="0">
                  <a:pos x="connsiteX5098" y="connsiteY5098"/>
                </a:cxn>
                <a:cxn ang="0">
                  <a:pos x="connsiteX5099" y="connsiteY5099"/>
                </a:cxn>
                <a:cxn ang="0">
                  <a:pos x="connsiteX5100" y="connsiteY5100"/>
                </a:cxn>
                <a:cxn ang="0">
                  <a:pos x="connsiteX5101" y="connsiteY5101"/>
                </a:cxn>
                <a:cxn ang="0">
                  <a:pos x="connsiteX5102" y="connsiteY5102"/>
                </a:cxn>
                <a:cxn ang="0">
                  <a:pos x="connsiteX5103" y="connsiteY5103"/>
                </a:cxn>
                <a:cxn ang="0">
                  <a:pos x="connsiteX5104" y="connsiteY5104"/>
                </a:cxn>
                <a:cxn ang="0">
                  <a:pos x="connsiteX5105" y="connsiteY5105"/>
                </a:cxn>
                <a:cxn ang="0">
                  <a:pos x="connsiteX5106" y="connsiteY5106"/>
                </a:cxn>
                <a:cxn ang="0">
                  <a:pos x="connsiteX5107" y="connsiteY5107"/>
                </a:cxn>
                <a:cxn ang="0">
                  <a:pos x="connsiteX5108" y="connsiteY5108"/>
                </a:cxn>
                <a:cxn ang="0">
                  <a:pos x="connsiteX5109" y="connsiteY5109"/>
                </a:cxn>
                <a:cxn ang="0">
                  <a:pos x="connsiteX5110" y="connsiteY5110"/>
                </a:cxn>
                <a:cxn ang="0">
                  <a:pos x="connsiteX5111" y="connsiteY5111"/>
                </a:cxn>
                <a:cxn ang="0">
                  <a:pos x="connsiteX5112" y="connsiteY5112"/>
                </a:cxn>
                <a:cxn ang="0">
                  <a:pos x="connsiteX5113" y="connsiteY5113"/>
                </a:cxn>
                <a:cxn ang="0">
                  <a:pos x="connsiteX5114" y="connsiteY5114"/>
                </a:cxn>
                <a:cxn ang="0">
                  <a:pos x="connsiteX5115" y="connsiteY5115"/>
                </a:cxn>
                <a:cxn ang="0">
                  <a:pos x="connsiteX5116" y="connsiteY5116"/>
                </a:cxn>
                <a:cxn ang="0">
                  <a:pos x="connsiteX5117" y="connsiteY5117"/>
                </a:cxn>
                <a:cxn ang="0">
                  <a:pos x="connsiteX5118" y="connsiteY5118"/>
                </a:cxn>
                <a:cxn ang="0">
                  <a:pos x="connsiteX5119" y="connsiteY5119"/>
                </a:cxn>
                <a:cxn ang="0">
                  <a:pos x="connsiteX5120" y="connsiteY5120"/>
                </a:cxn>
                <a:cxn ang="0">
                  <a:pos x="connsiteX5121" y="connsiteY5121"/>
                </a:cxn>
                <a:cxn ang="0">
                  <a:pos x="connsiteX5122" y="connsiteY5122"/>
                </a:cxn>
                <a:cxn ang="0">
                  <a:pos x="connsiteX5123" y="connsiteY5123"/>
                </a:cxn>
                <a:cxn ang="0">
                  <a:pos x="connsiteX5124" y="connsiteY5124"/>
                </a:cxn>
                <a:cxn ang="0">
                  <a:pos x="connsiteX5125" y="connsiteY5125"/>
                </a:cxn>
                <a:cxn ang="0">
                  <a:pos x="connsiteX5126" y="connsiteY5126"/>
                </a:cxn>
                <a:cxn ang="0">
                  <a:pos x="connsiteX5127" y="connsiteY5127"/>
                </a:cxn>
                <a:cxn ang="0">
                  <a:pos x="connsiteX5128" y="connsiteY5128"/>
                </a:cxn>
                <a:cxn ang="0">
                  <a:pos x="connsiteX5129" y="connsiteY5129"/>
                </a:cxn>
                <a:cxn ang="0">
                  <a:pos x="connsiteX5130" y="connsiteY5130"/>
                </a:cxn>
                <a:cxn ang="0">
                  <a:pos x="connsiteX5131" y="connsiteY5131"/>
                </a:cxn>
                <a:cxn ang="0">
                  <a:pos x="connsiteX5132" y="connsiteY5132"/>
                </a:cxn>
                <a:cxn ang="0">
                  <a:pos x="connsiteX5133" y="connsiteY5133"/>
                </a:cxn>
                <a:cxn ang="0">
                  <a:pos x="connsiteX5134" y="connsiteY5134"/>
                </a:cxn>
                <a:cxn ang="0">
                  <a:pos x="connsiteX5135" y="connsiteY5135"/>
                </a:cxn>
                <a:cxn ang="0">
                  <a:pos x="connsiteX5136" y="connsiteY5136"/>
                </a:cxn>
                <a:cxn ang="0">
                  <a:pos x="connsiteX5137" y="connsiteY5137"/>
                </a:cxn>
                <a:cxn ang="0">
                  <a:pos x="connsiteX5138" y="connsiteY5138"/>
                </a:cxn>
                <a:cxn ang="0">
                  <a:pos x="connsiteX5139" y="connsiteY5139"/>
                </a:cxn>
                <a:cxn ang="0">
                  <a:pos x="connsiteX5140" y="connsiteY5140"/>
                </a:cxn>
                <a:cxn ang="0">
                  <a:pos x="connsiteX5141" y="connsiteY5141"/>
                </a:cxn>
                <a:cxn ang="0">
                  <a:pos x="connsiteX5142" y="connsiteY5142"/>
                </a:cxn>
                <a:cxn ang="0">
                  <a:pos x="connsiteX5143" y="connsiteY5143"/>
                </a:cxn>
                <a:cxn ang="0">
                  <a:pos x="connsiteX5144" y="connsiteY5144"/>
                </a:cxn>
                <a:cxn ang="0">
                  <a:pos x="connsiteX5145" y="connsiteY5145"/>
                </a:cxn>
                <a:cxn ang="0">
                  <a:pos x="connsiteX5146" y="connsiteY5146"/>
                </a:cxn>
                <a:cxn ang="0">
                  <a:pos x="connsiteX5147" y="connsiteY5147"/>
                </a:cxn>
                <a:cxn ang="0">
                  <a:pos x="connsiteX5148" y="connsiteY5148"/>
                </a:cxn>
                <a:cxn ang="0">
                  <a:pos x="connsiteX5149" y="connsiteY5149"/>
                </a:cxn>
                <a:cxn ang="0">
                  <a:pos x="connsiteX5150" y="connsiteY5150"/>
                </a:cxn>
                <a:cxn ang="0">
                  <a:pos x="connsiteX5151" y="connsiteY5151"/>
                </a:cxn>
                <a:cxn ang="0">
                  <a:pos x="connsiteX5152" y="connsiteY5152"/>
                </a:cxn>
                <a:cxn ang="0">
                  <a:pos x="connsiteX5153" y="connsiteY5153"/>
                </a:cxn>
                <a:cxn ang="0">
                  <a:pos x="connsiteX5154" y="connsiteY5154"/>
                </a:cxn>
                <a:cxn ang="0">
                  <a:pos x="connsiteX5155" y="connsiteY5155"/>
                </a:cxn>
                <a:cxn ang="0">
                  <a:pos x="connsiteX5156" y="connsiteY5156"/>
                </a:cxn>
                <a:cxn ang="0">
                  <a:pos x="connsiteX5157" y="connsiteY5157"/>
                </a:cxn>
                <a:cxn ang="0">
                  <a:pos x="connsiteX5158" y="connsiteY5158"/>
                </a:cxn>
                <a:cxn ang="0">
                  <a:pos x="connsiteX5159" y="connsiteY5159"/>
                </a:cxn>
                <a:cxn ang="0">
                  <a:pos x="connsiteX5160" y="connsiteY5160"/>
                </a:cxn>
                <a:cxn ang="0">
                  <a:pos x="connsiteX5161" y="connsiteY5161"/>
                </a:cxn>
                <a:cxn ang="0">
                  <a:pos x="connsiteX5162" y="connsiteY5162"/>
                </a:cxn>
                <a:cxn ang="0">
                  <a:pos x="connsiteX5163" y="connsiteY5163"/>
                </a:cxn>
                <a:cxn ang="0">
                  <a:pos x="connsiteX5164" y="connsiteY5164"/>
                </a:cxn>
                <a:cxn ang="0">
                  <a:pos x="connsiteX5165" y="connsiteY5165"/>
                </a:cxn>
                <a:cxn ang="0">
                  <a:pos x="connsiteX5166" y="connsiteY5166"/>
                </a:cxn>
                <a:cxn ang="0">
                  <a:pos x="connsiteX5167" y="connsiteY5167"/>
                </a:cxn>
                <a:cxn ang="0">
                  <a:pos x="connsiteX5168" y="connsiteY5168"/>
                </a:cxn>
                <a:cxn ang="0">
                  <a:pos x="connsiteX5169" y="connsiteY5169"/>
                </a:cxn>
                <a:cxn ang="0">
                  <a:pos x="connsiteX5170" y="connsiteY5170"/>
                </a:cxn>
                <a:cxn ang="0">
                  <a:pos x="connsiteX5171" y="connsiteY5171"/>
                </a:cxn>
                <a:cxn ang="0">
                  <a:pos x="connsiteX5172" y="connsiteY5172"/>
                </a:cxn>
                <a:cxn ang="0">
                  <a:pos x="connsiteX5173" y="connsiteY5173"/>
                </a:cxn>
                <a:cxn ang="0">
                  <a:pos x="connsiteX5174" y="connsiteY5174"/>
                </a:cxn>
                <a:cxn ang="0">
                  <a:pos x="connsiteX5175" y="connsiteY5175"/>
                </a:cxn>
                <a:cxn ang="0">
                  <a:pos x="connsiteX5176" y="connsiteY5176"/>
                </a:cxn>
                <a:cxn ang="0">
                  <a:pos x="connsiteX5177" y="connsiteY5177"/>
                </a:cxn>
                <a:cxn ang="0">
                  <a:pos x="connsiteX5178" y="connsiteY5178"/>
                </a:cxn>
                <a:cxn ang="0">
                  <a:pos x="connsiteX5179" y="connsiteY5179"/>
                </a:cxn>
                <a:cxn ang="0">
                  <a:pos x="connsiteX5180" y="connsiteY5180"/>
                </a:cxn>
                <a:cxn ang="0">
                  <a:pos x="connsiteX5181" y="connsiteY5181"/>
                </a:cxn>
                <a:cxn ang="0">
                  <a:pos x="connsiteX5182" y="connsiteY5182"/>
                </a:cxn>
                <a:cxn ang="0">
                  <a:pos x="connsiteX5183" y="connsiteY5183"/>
                </a:cxn>
                <a:cxn ang="0">
                  <a:pos x="connsiteX5184" y="connsiteY5184"/>
                </a:cxn>
                <a:cxn ang="0">
                  <a:pos x="connsiteX5185" y="connsiteY5185"/>
                </a:cxn>
                <a:cxn ang="0">
                  <a:pos x="connsiteX5186" y="connsiteY5186"/>
                </a:cxn>
                <a:cxn ang="0">
                  <a:pos x="connsiteX5187" y="connsiteY5187"/>
                </a:cxn>
                <a:cxn ang="0">
                  <a:pos x="connsiteX5188" y="connsiteY5188"/>
                </a:cxn>
                <a:cxn ang="0">
                  <a:pos x="connsiteX5189" y="connsiteY5189"/>
                </a:cxn>
                <a:cxn ang="0">
                  <a:pos x="connsiteX5190" y="connsiteY5190"/>
                </a:cxn>
                <a:cxn ang="0">
                  <a:pos x="connsiteX5191" y="connsiteY5191"/>
                </a:cxn>
                <a:cxn ang="0">
                  <a:pos x="connsiteX5192" y="connsiteY5192"/>
                </a:cxn>
                <a:cxn ang="0">
                  <a:pos x="connsiteX5193" y="connsiteY5193"/>
                </a:cxn>
                <a:cxn ang="0">
                  <a:pos x="connsiteX5194" y="connsiteY5194"/>
                </a:cxn>
                <a:cxn ang="0">
                  <a:pos x="connsiteX5195" y="connsiteY5195"/>
                </a:cxn>
                <a:cxn ang="0">
                  <a:pos x="connsiteX5196" y="connsiteY5196"/>
                </a:cxn>
                <a:cxn ang="0">
                  <a:pos x="connsiteX5197" y="connsiteY5197"/>
                </a:cxn>
                <a:cxn ang="0">
                  <a:pos x="connsiteX5198" y="connsiteY5198"/>
                </a:cxn>
                <a:cxn ang="0">
                  <a:pos x="connsiteX5199" y="connsiteY5199"/>
                </a:cxn>
                <a:cxn ang="0">
                  <a:pos x="connsiteX5200" y="connsiteY5200"/>
                </a:cxn>
                <a:cxn ang="0">
                  <a:pos x="connsiteX5201" y="connsiteY5201"/>
                </a:cxn>
                <a:cxn ang="0">
                  <a:pos x="connsiteX5202" y="connsiteY5202"/>
                </a:cxn>
                <a:cxn ang="0">
                  <a:pos x="connsiteX5203" y="connsiteY5203"/>
                </a:cxn>
                <a:cxn ang="0">
                  <a:pos x="connsiteX5204" y="connsiteY5204"/>
                </a:cxn>
                <a:cxn ang="0">
                  <a:pos x="connsiteX5205" y="connsiteY5205"/>
                </a:cxn>
                <a:cxn ang="0">
                  <a:pos x="connsiteX5206" y="connsiteY5206"/>
                </a:cxn>
                <a:cxn ang="0">
                  <a:pos x="connsiteX5207" y="connsiteY5207"/>
                </a:cxn>
                <a:cxn ang="0">
                  <a:pos x="connsiteX5208" y="connsiteY5208"/>
                </a:cxn>
                <a:cxn ang="0">
                  <a:pos x="connsiteX5209" y="connsiteY5209"/>
                </a:cxn>
                <a:cxn ang="0">
                  <a:pos x="connsiteX5210" y="connsiteY5210"/>
                </a:cxn>
                <a:cxn ang="0">
                  <a:pos x="connsiteX5211" y="connsiteY5211"/>
                </a:cxn>
                <a:cxn ang="0">
                  <a:pos x="connsiteX5212" y="connsiteY5212"/>
                </a:cxn>
                <a:cxn ang="0">
                  <a:pos x="connsiteX5213" y="connsiteY5213"/>
                </a:cxn>
                <a:cxn ang="0">
                  <a:pos x="connsiteX5214" y="connsiteY5214"/>
                </a:cxn>
                <a:cxn ang="0">
                  <a:pos x="connsiteX5215" y="connsiteY5215"/>
                </a:cxn>
                <a:cxn ang="0">
                  <a:pos x="connsiteX5216" y="connsiteY5216"/>
                </a:cxn>
                <a:cxn ang="0">
                  <a:pos x="connsiteX5217" y="connsiteY5217"/>
                </a:cxn>
                <a:cxn ang="0">
                  <a:pos x="connsiteX5218" y="connsiteY5218"/>
                </a:cxn>
                <a:cxn ang="0">
                  <a:pos x="connsiteX5219" y="connsiteY5219"/>
                </a:cxn>
                <a:cxn ang="0">
                  <a:pos x="connsiteX5220" y="connsiteY5220"/>
                </a:cxn>
                <a:cxn ang="0">
                  <a:pos x="connsiteX5221" y="connsiteY5221"/>
                </a:cxn>
                <a:cxn ang="0">
                  <a:pos x="connsiteX5222" y="connsiteY5222"/>
                </a:cxn>
                <a:cxn ang="0">
                  <a:pos x="connsiteX5223" y="connsiteY5223"/>
                </a:cxn>
                <a:cxn ang="0">
                  <a:pos x="connsiteX5224" y="connsiteY5224"/>
                </a:cxn>
                <a:cxn ang="0">
                  <a:pos x="connsiteX5225" y="connsiteY5225"/>
                </a:cxn>
                <a:cxn ang="0">
                  <a:pos x="connsiteX5226" y="connsiteY5226"/>
                </a:cxn>
                <a:cxn ang="0">
                  <a:pos x="connsiteX5227" y="connsiteY5227"/>
                </a:cxn>
                <a:cxn ang="0">
                  <a:pos x="connsiteX5228" y="connsiteY5228"/>
                </a:cxn>
                <a:cxn ang="0">
                  <a:pos x="connsiteX5229" y="connsiteY5229"/>
                </a:cxn>
                <a:cxn ang="0">
                  <a:pos x="connsiteX5230" y="connsiteY5230"/>
                </a:cxn>
                <a:cxn ang="0">
                  <a:pos x="connsiteX5231" y="connsiteY5231"/>
                </a:cxn>
                <a:cxn ang="0">
                  <a:pos x="connsiteX5232" y="connsiteY5232"/>
                </a:cxn>
                <a:cxn ang="0">
                  <a:pos x="connsiteX5233" y="connsiteY5233"/>
                </a:cxn>
                <a:cxn ang="0">
                  <a:pos x="connsiteX5234" y="connsiteY5234"/>
                </a:cxn>
                <a:cxn ang="0">
                  <a:pos x="connsiteX5235" y="connsiteY5235"/>
                </a:cxn>
                <a:cxn ang="0">
                  <a:pos x="connsiteX5236" y="connsiteY5236"/>
                </a:cxn>
                <a:cxn ang="0">
                  <a:pos x="connsiteX5237" y="connsiteY5237"/>
                </a:cxn>
                <a:cxn ang="0">
                  <a:pos x="connsiteX5238" y="connsiteY5238"/>
                </a:cxn>
                <a:cxn ang="0">
                  <a:pos x="connsiteX5239" y="connsiteY5239"/>
                </a:cxn>
                <a:cxn ang="0">
                  <a:pos x="connsiteX5240" y="connsiteY5240"/>
                </a:cxn>
                <a:cxn ang="0">
                  <a:pos x="connsiteX5241" y="connsiteY5241"/>
                </a:cxn>
                <a:cxn ang="0">
                  <a:pos x="connsiteX5242" y="connsiteY5242"/>
                </a:cxn>
                <a:cxn ang="0">
                  <a:pos x="connsiteX5243" y="connsiteY5243"/>
                </a:cxn>
                <a:cxn ang="0">
                  <a:pos x="connsiteX5244" y="connsiteY5244"/>
                </a:cxn>
                <a:cxn ang="0">
                  <a:pos x="connsiteX5245" y="connsiteY5245"/>
                </a:cxn>
                <a:cxn ang="0">
                  <a:pos x="connsiteX5246" y="connsiteY5246"/>
                </a:cxn>
                <a:cxn ang="0">
                  <a:pos x="connsiteX5247" y="connsiteY5247"/>
                </a:cxn>
                <a:cxn ang="0">
                  <a:pos x="connsiteX5248" y="connsiteY5248"/>
                </a:cxn>
                <a:cxn ang="0">
                  <a:pos x="connsiteX5249" y="connsiteY5249"/>
                </a:cxn>
                <a:cxn ang="0">
                  <a:pos x="connsiteX5250" y="connsiteY5250"/>
                </a:cxn>
                <a:cxn ang="0">
                  <a:pos x="connsiteX5251" y="connsiteY5251"/>
                </a:cxn>
                <a:cxn ang="0">
                  <a:pos x="connsiteX5252" y="connsiteY5252"/>
                </a:cxn>
                <a:cxn ang="0">
                  <a:pos x="connsiteX5253" y="connsiteY5253"/>
                </a:cxn>
                <a:cxn ang="0">
                  <a:pos x="connsiteX5254" y="connsiteY5254"/>
                </a:cxn>
                <a:cxn ang="0">
                  <a:pos x="connsiteX5255" y="connsiteY5255"/>
                </a:cxn>
                <a:cxn ang="0">
                  <a:pos x="connsiteX5256" y="connsiteY5256"/>
                </a:cxn>
                <a:cxn ang="0">
                  <a:pos x="connsiteX5257" y="connsiteY5257"/>
                </a:cxn>
                <a:cxn ang="0">
                  <a:pos x="connsiteX5258" y="connsiteY5258"/>
                </a:cxn>
                <a:cxn ang="0">
                  <a:pos x="connsiteX5259" y="connsiteY5259"/>
                </a:cxn>
                <a:cxn ang="0">
                  <a:pos x="connsiteX5260" y="connsiteY5260"/>
                </a:cxn>
                <a:cxn ang="0">
                  <a:pos x="connsiteX5261" y="connsiteY5261"/>
                </a:cxn>
                <a:cxn ang="0">
                  <a:pos x="connsiteX5262" y="connsiteY5262"/>
                </a:cxn>
                <a:cxn ang="0">
                  <a:pos x="connsiteX5263" y="connsiteY5263"/>
                </a:cxn>
                <a:cxn ang="0">
                  <a:pos x="connsiteX5264" y="connsiteY5264"/>
                </a:cxn>
                <a:cxn ang="0">
                  <a:pos x="connsiteX5265" y="connsiteY5265"/>
                </a:cxn>
                <a:cxn ang="0">
                  <a:pos x="connsiteX5266" y="connsiteY5266"/>
                </a:cxn>
                <a:cxn ang="0">
                  <a:pos x="connsiteX5267" y="connsiteY5267"/>
                </a:cxn>
                <a:cxn ang="0">
                  <a:pos x="connsiteX5268" y="connsiteY5268"/>
                </a:cxn>
                <a:cxn ang="0">
                  <a:pos x="connsiteX5269" y="connsiteY5269"/>
                </a:cxn>
                <a:cxn ang="0">
                  <a:pos x="connsiteX5270" y="connsiteY5270"/>
                </a:cxn>
                <a:cxn ang="0">
                  <a:pos x="connsiteX5271" y="connsiteY5271"/>
                </a:cxn>
                <a:cxn ang="0">
                  <a:pos x="connsiteX5272" y="connsiteY5272"/>
                </a:cxn>
                <a:cxn ang="0">
                  <a:pos x="connsiteX5273" y="connsiteY5273"/>
                </a:cxn>
                <a:cxn ang="0">
                  <a:pos x="connsiteX5274" y="connsiteY5274"/>
                </a:cxn>
                <a:cxn ang="0">
                  <a:pos x="connsiteX5275" y="connsiteY5275"/>
                </a:cxn>
                <a:cxn ang="0">
                  <a:pos x="connsiteX5276" y="connsiteY5276"/>
                </a:cxn>
                <a:cxn ang="0">
                  <a:pos x="connsiteX5277" y="connsiteY5277"/>
                </a:cxn>
                <a:cxn ang="0">
                  <a:pos x="connsiteX5278" y="connsiteY5278"/>
                </a:cxn>
                <a:cxn ang="0">
                  <a:pos x="connsiteX5279" y="connsiteY5279"/>
                </a:cxn>
                <a:cxn ang="0">
                  <a:pos x="connsiteX5280" y="connsiteY5280"/>
                </a:cxn>
                <a:cxn ang="0">
                  <a:pos x="connsiteX5281" y="connsiteY5281"/>
                </a:cxn>
                <a:cxn ang="0">
                  <a:pos x="connsiteX5282" y="connsiteY5282"/>
                </a:cxn>
                <a:cxn ang="0">
                  <a:pos x="connsiteX5283" y="connsiteY5283"/>
                </a:cxn>
                <a:cxn ang="0">
                  <a:pos x="connsiteX5284" y="connsiteY5284"/>
                </a:cxn>
                <a:cxn ang="0">
                  <a:pos x="connsiteX5285" y="connsiteY5285"/>
                </a:cxn>
                <a:cxn ang="0">
                  <a:pos x="connsiteX5286" y="connsiteY5286"/>
                </a:cxn>
                <a:cxn ang="0">
                  <a:pos x="connsiteX5287" y="connsiteY5287"/>
                </a:cxn>
                <a:cxn ang="0">
                  <a:pos x="connsiteX5288" y="connsiteY5288"/>
                </a:cxn>
                <a:cxn ang="0">
                  <a:pos x="connsiteX5289" y="connsiteY5289"/>
                </a:cxn>
                <a:cxn ang="0">
                  <a:pos x="connsiteX5290" y="connsiteY5290"/>
                </a:cxn>
                <a:cxn ang="0">
                  <a:pos x="connsiteX5291" y="connsiteY5291"/>
                </a:cxn>
                <a:cxn ang="0">
                  <a:pos x="connsiteX5292" y="connsiteY5292"/>
                </a:cxn>
                <a:cxn ang="0">
                  <a:pos x="connsiteX5293" y="connsiteY5293"/>
                </a:cxn>
                <a:cxn ang="0">
                  <a:pos x="connsiteX5294" y="connsiteY5294"/>
                </a:cxn>
                <a:cxn ang="0">
                  <a:pos x="connsiteX5295" y="connsiteY5295"/>
                </a:cxn>
                <a:cxn ang="0">
                  <a:pos x="connsiteX5296" y="connsiteY5296"/>
                </a:cxn>
                <a:cxn ang="0">
                  <a:pos x="connsiteX5297" y="connsiteY5297"/>
                </a:cxn>
                <a:cxn ang="0">
                  <a:pos x="connsiteX5298" y="connsiteY5298"/>
                </a:cxn>
                <a:cxn ang="0">
                  <a:pos x="connsiteX5299" y="connsiteY5299"/>
                </a:cxn>
                <a:cxn ang="0">
                  <a:pos x="connsiteX5300" y="connsiteY5300"/>
                </a:cxn>
                <a:cxn ang="0">
                  <a:pos x="connsiteX5301" y="connsiteY5301"/>
                </a:cxn>
                <a:cxn ang="0">
                  <a:pos x="connsiteX5302" y="connsiteY5302"/>
                </a:cxn>
                <a:cxn ang="0">
                  <a:pos x="connsiteX5303" y="connsiteY5303"/>
                </a:cxn>
                <a:cxn ang="0">
                  <a:pos x="connsiteX5304" y="connsiteY5304"/>
                </a:cxn>
                <a:cxn ang="0">
                  <a:pos x="connsiteX5305" y="connsiteY5305"/>
                </a:cxn>
                <a:cxn ang="0">
                  <a:pos x="connsiteX5306" y="connsiteY5306"/>
                </a:cxn>
                <a:cxn ang="0">
                  <a:pos x="connsiteX5307" y="connsiteY5307"/>
                </a:cxn>
                <a:cxn ang="0">
                  <a:pos x="connsiteX5308" y="connsiteY5308"/>
                </a:cxn>
                <a:cxn ang="0">
                  <a:pos x="connsiteX5309" y="connsiteY5309"/>
                </a:cxn>
                <a:cxn ang="0">
                  <a:pos x="connsiteX5310" y="connsiteY5310"/>
                </a:cxn>
                <a:cxn ang="0">
                  <a:pos x="connsiteX5311" y="connsiteY5311"/>
                </a:cxn>
                <a:cxn ang="0">
                  <a:pos x="connsiteX5312" y="connsiteY5312"/>
                </a:cxn>
                <a:cxn ang="0">
                  <a:pos x="connsiteX5313" y="connsiteY5313"/>
                </a:cxn>
                <a:cxn ang="0">
                  <a:pos x="connsiteX5314" y="connsiteY5314"/>
                </a:cxn>
                <a:cxn ang="0">
                  <a:pos x="connsiteX5315" y="connsiteY5315"/>
                </a:cxn>
                <a:cxn ang="0">
                  <a:pos x="connsiteX5316" y="connsiteY5316"/>
                </a:cxn>
                <a:cxn ang="0">
                  <a:pos x="connsiteX5317" y="connsiteY5317"/>
                </a:cxn>
                <a:cxn ang="0">
                  <a:pos x="connsiteX5318" y="connsiteY5318"/>
                </a:cxn>
                <a:cxn ang="0">
                  <a:pos x="connsiteX5319" y="connsiteY5319"/>
                </a:cxn>
                <a:cxn ang="0">
                  <a:pos x="connsiteX5320" y="connsiteY5320"/>
                </a:cxn>
                <a:cxn ang="0">
                  <a:pos x="connsiteX5321" y="connsiteY5321"/>
                </a:cxn>
                <a:cxn ang="0">
                  <a:pos x="connsiteX5322" y="connsiteY5322"/>
                </a:cxn>
                <a:cxn ang="0">
                  <a:pos x="connsiteX5323" y="connsiteY5323"/>
                </a:cxn>
                <a:cxn ang="0">
                  <a:pos x="connsiteX5324" y="connsiteY5324"/>
                </a:cxn>
                <a:cxn ang="0">
                  <a:pos x="connsiteX5325" y="connsiteY5325"/>
                </a:cxn>
                <a:cxn ang="0">
                  <a:pos x="connsiteX5326" y="connsiteY5326"/>
                </a:cxn>
                <a:cxn ang="0">
                  <a:pos x="connsiteX5327" y="connsiteY5327"/>
                </a:cxn>
                <a:cxn ang="0">
                  <a:pos x="connsiteX5328" y="connsiteY5328"/>
                </a:cxn>
                <a:cxn ang="0">
                  <a:pos x="connsiteX5329" y="connsiteY5329"/>
                </a:cxn>
                <a:cxn ang="0">
                  <a:pos x="connsiteX5330" y="connsiteY5330"/>
                </a:cxn>
                <a:cxn ang="0">
                  <a:pos x="connsiteX5331" y="connsiteY5331"/>
                </a:cxn>
                <a:cxn ang="0">
                  <a:pos x="connsiteX5332" y="connsiteY5332"/>
                </a:cxn>
                <a:cxn ang="0">
                  <a:pos x="connsiteX5333" y="connsiteY5333"/>
                </a:cxn>
                <a:cxn ang="0">
                  <a:pos x="connsiteX5334" y="connsiteY5334"/>
                </a:cxn>
                <a:cxn ang="0">
                  <a:pos x="connsiteX5335" y="connsiteY5335"/>
                </a:cxn>
                <a:cxn ang="0">
                  <a:pos x="connsiteX5336" y="connsiteY5336"/>
                </a:cxn>
                <a:cxn ang="0">
                  <a:pos x="connsiteX5337" y="connsiteY5337"/>
                </a:cxn>
                <a:cxn ang="0">
                  <a:pos x="connsiteX5338" y="connsiteY5338"/>
                </a:cxn>
                <a:cxn ang="0">
                  <a:pos x="connsiteX5339" y="connsiteY5339"/>
                </a:cxn>
                <a:cxn ang="0">
                  <a:pos x="connsiteX5340" y="connsiteY5340"/>
                </a:cxn>
                <a:cxn ang="0">
                  <a:pos x="connsiteX5341" y="connsiteY5341"/>
                </a:cxn>
                <a:cxn ang="0">
                  <a:pos x="connsiteX5342" y="connsiteY5342"/>
                </a:cxn>
                <a:cxn ang="0">
                  <a:pos x="connsiteX5343" y="connsiteY5343"/>
                </a:cxn>
                <a:cxn ang="0">
                  <a:pos x="connsiteX5344" y="connsiteY5344"/>
                </a:cxn>
                <a:cxn ang="0">
                  <a:pos x="connsiteX5345" y="connsiteY5345"/>
                </a:cxn>
                <a:cxn ang="0">
                  <a:pos x="connsiteX5346" y="connsiteY5346"/>
                </a:cxn>
                <a:cxn ang="0">
                  <a:pos x="connsiteX5347" y="connsiteY5347"/>
                </a:cxn>
                <a:cxn ang="0">
                  <a:pos x="connsiteX5348" y="connsiteY5348"/>
                </a:cxn>
                <a:cxn ang="0">
                  <a:pos x="connsiteX5349" y="connsiteY5349"/>
                </a:cxn>
                <a:cxn ang="0">
                  <a:pos x="connsiteX5350" y="connsiteY5350"/>
                </a:cxn>
                <a:cxn ang="0">
                  <a:pos x="connsiteX5351" y="connsiteY5351"/>
                </a:cxn>
                <a:cxn ang="0">
                  <a:pos x="connsiteX5352" y="connsiteY5352"/>
                </a:cxn>
                <a:cxn ang="0">
                  <a:pos x="connsiteX5353" y="connsiteY5353"/>
                </a:cxn>
                <a:cxn ang="0">
                  <a:pos x="connsiteX5354" y="connsiteY5354"/>
                </a:cxn>
                <a:cxn ang="0">
                  <a:pos x="connsiteX5355" y="connsiteY5355"/>
                </a:cxn>
                <a:cxn ang="0">
                  <a:pos x="connsiteX5356" y="connsiteY5356"/>
                </a:cxn>
                <a:cxn ang="0">
                  <a:pos x="connsiteX5357" y="connsiteY5357"/>
                </a:cxn>
                <a:cxn ang="0">
                  <a:pos x="connsiteX5358" y="connsiteY5358"/>
                </a:cxn>
                <a:cxn ang="0">
                  <a:pos x="connsiteX5359" y="connsiteY5359"/>
                </a:cxn>
                <a:cxn ang="0">
                  <a:pos x="connsiteX5360" y="connsiteY5360"/>
                </a:cxn>
                <a:cxn ang="0">
                  <a:pos x="connsiteX5361" y="connsiteY5361"/>
                </a:cxn>
                <a:cxn ang="0">
                  <a:pos x="connsiteX5362" y="connsiteY5362"/>
                </a:cxn>
                <a:cxn ang="0">
                  <a:pos x="connsiteX5363" y="connsiteY5363"/>
                </a:cxn>
                <a:cxn ang="0">
                  <a:pos x="connsiteX5364" y="connsiteY5364"/>
                </a:cxn>
                <a:cxn ang="0">
                  <a:pos x="connsiteX5365" y="connsiteY5365"/>
                </a:cxn>
                <a:cxn ang="0">
                  <a:pos x="connsiteX5366" y="connsiteY5366"/>
                </a:cxn>
                <a:cxn ang="0">
                  <a:pos x="connsiteX5367" y="connsiteY5367"/>
                </a:cxn>
                <a:cxn ang="0">
                  <a:pos x="connsiteX5368" y="connsiteY5368"/>
                </a:cxn>
                <a:cxn ang="0">
                  <a:pos x="connsiteX5369" y="connsiteY5369"/>
                </a:cxn>
                <a:cxn ang="0">
                  <a:pos x="connsiteX5370" y="connsiteY5370"/>
                </a:cxn>
                <a:cxn ang="0">
                  <a:pos x="connsiteX5371" y="connsiteY5371"/>
                </a:cxn>
                <a:cxn ang="0">
                  <a:pos x="connsiteX5372" y="connsiteY5372"/>
                </a:cxn>
                <a:cxn ang="0">
                  <a:pos x="connsiteX5373" y="connsiteY5373"/>
                </a:cxn>
                <a:cxn ang="0">
                  <a:pos x="connsiteX5374" y="connsiteY5374"/>
                </a:cxn>
                <a:cxn ang="0">
                  <a:pos x="connsiteX5375" y="connsiteY5375"/>
                </a:cxn>
                <a:cxn ang="0">
                  <a:pos x="connsiteX5376" y="connsiteY5376"/>
                </a:cxn>
                <a:cxn ang="0">
                  <a:pos x="connsiteX5377" y="connsiteY5377"/>
                </a:cxn>
                <a:cxn ang="0">
                  <a:pos x="connsiteX5378" y="connsiteY5378"/>
                </a:cxn>
                <a:cxn ang="0">
                  <a:pos x="connsiteX5379" y="connsiteY5379"/>
                </a:cxn>
                <a:cxn ang="0">
                  <a:pos x="connsiteX5380" y="connsiteY5380"/>
                </a:cxn>
                <a:cxn ang="0">
                  <a:pos x="connsiteX5381" y="connsiteY5381"/>
                </a:cxn>
                <a:cxn ang="0">
                  <a:pos x="connsiteX5382" y="connsiteY5382"/>
                </a:cxn>
                <a:cxn ang="0">
                  <a:pos x="connsiteX5383" y="connsiteY5383"/>
                </a:cxn>
                <a:cxn ang="0">
                  <a:pos x="connsiteX5384" y="connsiteY5384"/>
                </a:cxn>
                <a:cxn ang="0">
                  <a:pos x="connsiteX5385" y="connsiteY5385"/>
                </a:cxn>
                <a:cxn ang="0">
                  <a:pos x="connsiteX5386" y="connsiteY5386"/>
                </a:cxn>
                <a:cxn ang="0">
                  <a:pos x="connsiteX5387" y="connsiteY5387"/>
                </a:cxn>
                <a:cxn ang="0">
                  <a:pos x="connsiteX5388" y="connsiteY5388"/>
                </a:cxn>
                <a:cxn ang="0">
                  <a:pos x="connsiteX5389" y="connsiteY5389"/>
                </a:cxn>
                <a:cxn ang="0">
                  <a:pos x="connsiteX5390" y="connsiteY5390"/>
                </a:cxn>
                <a:cxn ang="0">
                  <a:pos x="connsiteX5391" y="connsiteY5391"/>
                </a:cxn>
                <a:cxn ang="0">
                  <a:pos x="connsiteX5392" y="connsiteY5392"/>
                </a:cxn>
                <a:cxn ang="0">
                  <a:pos x="connsiteX5393" y="connsiteY5393"/>
                </a:cxn>
                <a:cxn ang="0">
                  <a:pos x="connsiteX5394" y="connsiteY5394"/>
                </a:cxn>
                <a:cxn ang="0">
                  <a:pos x="connsiteX5395" y="connsiteY5395"/>
                </a:cxn>
                <a:cxn ang="0">
                  <a:pos x="connsiteX5396" y="connsiteY5396"/>
                </a:cxn>
                <a:cxn ang="0">
                  <a:pos x="connsiteX5397" y="connsiteY5397"/>
                </a:cxn>
                <a:cxn ang="0">
                  <a:pos x="connsiteX5398" y="connsiteY5398"/>
                </a:cxn>
                <a:cxn ang="0">
                  <a:pos x="connsiteX5399" y="connsiteY5399"/>
                </a:cxn>
                <a:cxn ang="0">
                  <a:pos x="connsiteX5400" y="connsiteY5400"/>
                </a:cxn>
                <a:cxn ang="0">
                  <a:pos x="connsiteX5401" y="connsiteY5401"/>
                </a:cxn>
                <a:cxn ang="0">
                  <a:pos x="connsiteX5402" y="connsiteY5402"/>
                </a:cxn>
                <a:cxn ang="0">
                  <a:pos x="connsiteX5403" y="connsiteY5403"/>
                </a:cxn>
                <a:cxn ang="0">
                  <a:pos x="connsiteX5404" y="connsiteY5404"/>
                </a:cxn>
                <a:cxn ang="0">
                  <a:pos x="connsiteX5405" y="connsiteY5405"/>
                </a:cxn>
                <a:cxn ang="0">
                  <a:pos x="connsiteX5406" y="connsiteY5406"/>
                </a:cxn>
                <a:cxn ang="0">
                  <a:pos x="connsiteX5407" y="connsiteY5407"/>
                </a:cxn>
                <a:cxn ang="0">
                  <a:pos x="connsiteX5408" y="connsiteY5408"/>
                </a:cxn>
                <a:cxn ang="0">
                  <a:pos x="connsiteX5409" y="connsiteY5409"/>
                </a:cxn>
                <a:cxn ang="0">
                  <a:pos x="connsiteX5410" y="connsiteY5410"/>
                </a:cxn>
                <a:cxn ang="0">
                  <a:pos x="connsiteX5411" y="connsiteY5411"/>
                </a:cxn>
                <a:cxn ang="0">
                  <a:pos x="connsiteX5412" y="connsiteY5412"/>
                </a:cxn>
                <a:cxn ang="0">
                  <a:pos x="connsiteX5413" y="connsiteY5413"/>
                </a:cxn>
                <a:cxn ang="0">
                  <a:pos x="connsiteX5414" y="connsiteY5414"/>
                </a:cxn>
                <a:cxn ang="0">
                  <a:pos x="connsiteX5415" y="connsiteY5415"/>
                </a:cxn>
                <a:cxn ang="0">
                  <a:pos x="connsiteX5416" y="connsiteY5416"/>
                </a:cxn>
                <a:cxn ang="0">
                  <a:pos x="connsiteX5417" y="connsiteY5417"/>
                </a:cxn>
                <a:cxn ang="0">
                  <a:pos x="connsiteX5418" y="connsiteY5418"/>
                </a:cxn>
                <a:cxn ang="0">
                  <a:pos x="connsiteX5419" y="connsiteY5419"/>
                </a:cxn>
                <a:cxn ang="0">
                  <a:pos x="connsiteX5420" y="connsiteY5420"/>
                </a:cxn>
                <a:cxn ang="0">
                  <a:pos x="connsiteX5421" y="connsiteY5421"/>
                </a:cxn>
                <a:cxn ang="0">
                  <a:pos x="connsiteX5422" y="connsiteY5422"/>
                </a:cxn>
                <a:cxn ang="0">
                  <a:pos x="connsiteX5423" y="connsiteY5423"/>
                </a:cxn>
                <a:cxn ang="0">
                  <a:pos x="connsiteX5424" y="connsiteY5424"/>
                </a:cxn>
                <a:cxn ang="0">
                  <a:pos x="connsiteX5425" y="connsiteY5425"/>
                </a:cxn>
                <a:cxn ang="0">
                  <a:pos x="connsiteX5426" y="connsiteY5426"/>
                </a:cxn>
                <a:cxn ang="0">
                  <a:pos x="connsiteX5427" y="connsiteY5427"/>
                </a:cxn>
                <a:cxn ang="0">
                  <a:pos x="connsiteX5428" y="connsiteY5428"/>
                </a:cxn>
                <a:cxn ang="0">
                  <a:pos x="connsiteX5429" y="connsiteY5429"/>
                </a:cxn>
                <a:cxn ang="0">
                  <a:pos x="connsiteX5430" y="connsiteY5430"/>
                </a:cxn>
                <a:cxn ang="0">
                  <a:pos x="connsiteX5431" y="connsiteY5431"/>
                </a:cxn>
                <a:cxn ang="0">
                  <a:pos x="connsiteX5432" y="connsiteY5432"/>
                </a:cxn>
                <a:cxn ang="0">
                  <a:pos x="connsiteX5433" y="connsiteY5433"/>
                </a:cxn>
                <a:cxn ang="0">
                  <a:pos x="connsiteX5434" y="connsiteY5434"/>
                </a:cxn>
                <a:cxn ang="0">
                  <a:pos x="connsiteX5435" y="connsiteY5435"/>
                </a:cxn>
                <a:cxn ang="0">
                  <a:pos x="connsiteX5436" y="connsiteY5436"/>
                </a:cxn>
                <a:cxn ang="0">
                  <a:pos x="connsiteX5437" y="connsiteY5437"/>
                </a:cxn>
                <a:cxn ang="0">
                  <a:pos x="connsiteX5438" y="connsiteY5438"/>
                </a:cxn>
                <a:cxn ang="0">
                  <a:pos x="connsiteX5439" y="connsiteY5439"/>
                </a:cxn>
                <a:cxn ang="0">
                  <a:pos x="connsiteX5440" y="connsiteY5440"/>
                </a:cxn>
                <a:cxn ang="0">
                  <a:pos x="connsiteX5441" y="connsiteY5441"/>
                </a:cxn>
                <a:cxn ang="0">
                  <a:pos x="connsiteX5442" y="connsiteY5442"/>
                </a:cxn>
                <a:cxn ang="0">
                  <a:pos x="connsiteX5443" y="connsiteY5443"/>
                </a:cxn>
                <a:cxn ang="0">
                  <a:pos x="connsiteX5444" y="connsiteY5444"/>
                </a:cxn>
                <a:cxn ang="0">
                  <a:pos x="connsiteX5445" y="connsiteY5445"/>
                </a:cxn>
                <a:cxn ang="0">
                  <a:pos x="connsiteX5446" y="connsiteY5446"/>
                </a:cxn>
                <a:cxn ang="0">
                  <a:pos x="connsiteX5447" y="connsiteY5447"/>
                </a:cxn>
                <a:cxn ang="0">
                  <a:pos x="connsiteX5448" y="connsiteY5448"/>
                </a:cxn>
                <a:cxn ang="0">
                  <a:pos x="connsiteX5449" y="connsiteY5449"/>
                </a:cxn>
                <a:cxn ang="0">
                  <a:pos x="connsiteX5450" y="connsiteY5450"/>
                </a:cxn>
                <a:cxn ang="0">
                  <a:pos x="connsiteX5451" y="connsiteY5451"/>
                </a:cxn>
                <a:cxn ang="0">
                  <a:pos x="connsiteX5452" y="connsiteY5452"/>
                </a:cxn>
                <a:cxn ang="0">
                  <a:pos x="connsiteX5453" y="connsiteY5453"/>
                </a:cxn>
                <a:cxn ang="0">
                  <a:pos x="connsiteX5454" y="connsiteY5454"/>
                </a:cxn>
                <a:cxn ang="0">
                  <a:pos x="connsiteX5455" y="connsiteY5455"/>
                </a:cxn>
                <a:cxn ang="0">
                  <a:pos x="connsiteX5456" y="connsiteY5456"/>
                </a:cxn>
                <a:cxn ang="0">
                  <a:pos x="connsiteX5457" y="connsiteY5457"/>
                </a:cxn>
                <a:cxn ang="0">
                  <a:pos x="connsiteX5458" y="connsiteY5458"/>
                </a:cxn>
                <a:cxn ang="0">
                  <a:pos x="connsiteX5459" y="connsiteY5459"/>
                </a:cxn>
                <a:cxn ang="0">
                  <a:pos x="connsiteX5460" y="connsiteY5460"/>
                </a:cxn>
                <a:cxn ang="0">
                  <a:pos x="connsiteX5461" y="connsiteY5461"/>
                </a:cxn>
                <a:cxn ang="0">
                  <a:pos x="connsiteX5462" y="connsiteY5462"/>
                </a:cxn>
                <a:cxn ang="0">
                  <a:pos x="connsiteX5463" y="connsiteY5463"/>
                </a:cxn>
                <a:cxn ang="0">
                  <a:pos x="connsiteX5464" y="connsiteY5464"/>
                </a:cxn>
                <a:cxn ang="0">
                  <a:pos x="connsiteX5465" y="connsiteY5465"/>
                </a:cxn>
                <a:cxn ang="0">
                  <a:pos x="connsiteX5466" y="connsiteY5466"/>
                </a:cxn>
                <a:cxn ang="0">
                  <a:pos x="connsiteX5467" y="connsiteY5467"/>
                </a:cxn>
                <a:cxn ang="0">
                  <a:pos x="connsiteX5468" y="connsiteY5468"/>
                </a:cxn>
                <a:cxn ang="0">
                  <a:pos x="connsiteX5469" y="connsiteY5469"/>
                </a:cxn>
                <a:cxn ang="0">
                  <a:pos x="connsiteX5470" y="connsiteY5470"/>
                </a:cxn>
                <a:cxn ang="0">
                  <a:pos x="connsiteX5471" y="connsiteY5471"/>
                </a:cxn>
                <a:cxn ang="0">
                  <a:pos x="connsiteX5472" y="connsiteY5472"/>
                </a:cxn>
                <a:cxn ang="0">
                  <a:pos x="connsiteX5473" y="connsiteY5473"/>
                </a:cxn>
                <a:cxn ang="0">
                  <a:pos x="connsiteX5474" y="connsiteY5474"/>
                </a:cxn>
                <a:cxn ang="0">
                  <a:pos x="connsiteX5475" y="connsiteY5475"/>
                </a:cxn>
                <a:cxn ang="0">
                  <a:pos x="connsiteX5476" y="connsiteY5476"/>
                </a:cxn>
                <a:cxn ang="0">
                  <a:pos x="connsiteX5477" y="connsiteY5477"/>
                </a:cxn>
                <a:cxn ang="0">
                  <a:pos x="connsiteX5478" y="connsiteY5478"/>
                </a:cxn>
                <a:cxn ang="0">
                  <a:pos x="connsiteX5479" y="connsiteY5479"/>
                </a:cxn>
                <a:cxn ang="0">
                  <a:pos x="connsiteX5480" y="connsiteY5480"/>
                </a:cxn>
                <a:cxn ang="0">
                  <a:pos x="connsiteX5481" y="connsiteY5481"/>
                </a:cxn>
                <a:cxn ang="0">
                  <a:pos x="connsiteX5482" y="connsiteY5482"/>
                </a:cxn>
                <a:cxn ang="0">
                  <a:pos x="connsiteX5483" y="connsiteY5483"/>
                </a:cxn>
                <a:cxn ang="0">
                  <a:pos x="connsiteX5484" y="connsiteY5484"/>
                </a:cxn>
                <a:cxn ang="0">
                  <a:pos x="connsiteX5485" y="connsiteY5485"/>
                </a:cxn>
                <a:cxn ang="0">
                  <a:pos x="connsiteX5486" y="connsiteY5486"/>
                </a:cxn>
                <a:cxn ang="0">
                  <a:pos x="connsiteX5487" y="connsiteY5487"/>
                </a:cxn>
                <a:cxn ang="0">
                  <a:pos x="connsiteX5488" y="connsiteY5488"/>
                </a:cxn>
                <a:cxn ang="0">
                  <a:pos x="connsiteX5489" y="connsiteY5489"/>
                </a:cxn>
                <a:cxn ang="0">
                  <a:pos x="connsiteX5490" y="connsiteY5490"/>
                </a:cxn>
                <a:cxn ang="0">
                  <a:pos x="connsiteX5491" y="connsiteY5491"/>
                </a:cxn>
                <a:cxn ang="0">
                  <a:pos x="connsiteX5492" y="connsiteY5492"/>
                </a:cxn>
                <a:cxn ang="0">
                  <a:pos x="connsiteX5493" y="connsiteY5493"/>
                </a:cxn>
                <a:cxn ang="0">
                  <a:pos x="connsiteX5494" y="connsiteY5494"/>
                </a:cxn>
                <a:cxn ang="0">
                  <a:pos x="connsiteX5495" y="connsiteY5495"/>
                </a:cxn>
                <a:cxn ang="0">
                  <a:pos x="connsiteX5496" y="connsiteY5496"/>
                </a:cxn>
                <a:cxn ang="0">
                  <a:pos x="connsiteX5497" y="connsiteY5497"/>
                </a:cxn>
                <a:cxn ang="0">
                  <a:pos x="connsiteX5498" y="connsiteY5498"/>
                </a:cxn>
                <a:cxn ang="0">
                  <a:pos x="connsiteX5499" y="connsiteY5499"/>
                </a:cxn>
                <a:cxn ang="0">
                  <a:pos x="connsiteX5500" y="connsiteY5500"/>
                </a:cxn>
                <a:cxn ang="0">
                  <a:pos x="connsiteX5501" y="connsiteY5501"/>
                </a:cxn>
                <a:cxn ang="0">
                  <a:pos x="connsiteX5502" y="connsiteY5502"/>
                </a:cxn>
                <a:cxn ang="0">
                  <a:pos x="connsiteX5503" y="connsiteY5503"/>
                </a:cxn>
                <a:cxn ang="0">
                  <a:pos x="connsiteX5504" y="connsiteY5504"/>
                </a:cxn>
                <a:cxn ang="0">
                  <a:pos x="connsiteX5505" y="connsiteY5505"/>
                </a:cxn>
                <a:cxn ang="0">
                  <a:pos x="connsiteX5506" y="connsiteY5506"/>
                </a:cxn>
                <a:cxn ang="0">
                  <a:pos x="connsiteX5507" y="connsiteY5507"/>
                </a:cxn>
                <a:cxn ang="0">
                  <a:pos x="connsiteX5508" y="connsiteY5508"/>
                </a:cxn>
                <a:cxn ang="0">
                  <a:pos x="connsiteX5509" y="connsiteY5509"/>
                </a:cxn>
                <a:cxn ang="0">
                  <a:pos x="connsiteX5510" y="connsiteY5510"/>
                </a:cxn>
                <a:cxn ang="0">
                  <a:pos x="connsiteX5511" y="connsiteY5511"/>
                </a:cxn>
                <a:cxn ang="0">
                  <a:pos x="connsiteX5512" y="connsiteY5512"/>
                </a:cxn>
                <a:cxn ang="0">
                  <a:pos x="connsiteX5513" y="connsiteY5513"/>
                </a:cxn>
                <a:cxn ang="0">
                  <a:pos x="connsiteX5514" y="connsiteY5514"/>
                </a:cxn>
                <a:cxn ang="0">
                  <a:pos x="connsiteX5515" y="connsiteY5515"/>
                </a:cxn>
                <a:cxn ang="0">
                  <a:pos x="connsiteX5516" y="connsiteY5516"/>
                </a:cxn>
                <a:cxn ang="0">
                  <a:pos x="connsiteX5517" y="connsiteY5517"/>
                </a:cxn>
                <a:cxn ang="0">
                  <a:pos x="connsiteX5518" y="connsiteY5518"/>
                </a:cxn>
                <a:cxn ang="0">
                  <a:pos x="connsiteX5519" y="connsiteY5519"/>
                </a:cxn>
                <a:cxn ang="0">
                  <a:pos x="connsiteX5520" y="connsiteY5520"/>
                </a:cxn>
                <a:cxn ang="0">
                  <a:pos x="connsiteX5521" y="connsiteY5521"/>
                </a:cxn>
                <a:cxn ang="0">
                  <a:pos x="connsiteX5522" y="connsiteY5522"/>
                </a:cxn>
                <a:cxn ang="0">
                  <a:pos x="connsiteX5523" y="connsiteY5523"/>
                </a:cxn>
                <a:cxn ang="0">
                  <a:pos x="connsiteX5524" y="connsiteY5524"/>
                </a:cxn>
                <a:cxn ang="0">
                  <a:pos x="connsiteX5525" y="connsiteY5525"/>
                </a:cxn>
                <a:cxn ang="0">
                  <a:pos x="connsiteX5526" y="connsiteY5526"/>
                </a:cxn>
                <a:cxn ang="0">
                  <a:pos x="connsiteX5527" y="connsiteY5527"/>
                </a:cxn>
                <a:cxn ang="0">
                  <a:pos x="connsiteX5528" y="connsiteY5528"/>
                </a:cxn>
                <a:cxn ang="0">
                  <a:pos x="connsiteX5529" y="connsiteY5529"/>
                </a:cxn>
                <a:cxn ang="0">
                  <a:pos x="connsiteX5530" y="connsiteY5530"/>
                </a:cxn>
                <a:cxn ang="0">
                  <a:pos x="connsiteX5531" y="connsiteY5531"/>
                </a:cxn>
                <a:cxn ang="0">
                  <a:pos x="connsiteX5532" y="connsiteY5532"/>
                </a:cxn>
                <a:cxn ang="0">
                  <a:pos x="connsiteX5533" y="connsiteY5533"/>
                </a:cxn>
                <a:cxn ang="0">
                  <a:pos x="connsiteX5534" y="connsiteY5534"/>
                </a:cxn>
                <a:cxn ang="0">
                  <a:pos x="connsiteX5535" y="connsiteY5535"/>
                </a:cxn>
                <a:cxn ang="0">
                  <a:pos x="connsiteX5536" y="connsiteY5536"/>
                </a:cxn>
                <a:cxn ang="0">
                  <a:pos x="connsiteX5537" y="connsiteY5537"/>
                </a:cxn>
                <a:cxn ang="0">
                  <a:pos x="connsiteX5538" y="connsiteY5538"/>
                </a:cxn>
                <a:cxn ang="0">
                  <a:pos x="connsiteX5539" y="connsiteY5539"/>
                </a:cxn>
                <a:cxn ang="0">
                  <a:pos x="connsiteX5540" y="connsiteY5540"/>
                </a:cxn>
                <a:cxn ang="0">
                  <a:pos x="connsiteX5541" y="connsiteY5541"/>
                </a:cxn>
                <a:cxn ang="0">
                  <a:pos x="connsiteX5542" y="connsiteY5542"/>
                </a:cxn>
                <a:cxn ang="0">
                  <a:pos x="connsiteX5543" y="connsiteY5543"/>
                </a:cxn>
                <a:cxn ang="0">
                  <a:pos x="connsiteX5544" y="connsiteY5544"/>
                </a:cxn>
                <a:cxn ang="0">
                  <a:pos x="connsiteX5545" y="connsiteY5545"/>
                </a:cxn>
                <a:cxn ang="0">
                  <a:pos x="connsiteX5546" y="connsiteY5546"/>
                </a:cxn>
                <a:cxn ang="0">
                  <a:pos x="connsiteX5547" y="connsiteY5547"/>
                </a:cxn>
                <a:cxn ang="0">
                  <a:pos x="connsiteX5548" y="connsiteY5548"/>
                </a:cxn>
                <a:cxn ang="0">
                  <a:pos x="connsiteX5549" y="connsiteY5549"/>
                </a:cxn>
                <a:cxn ang="0">
                  <a:pos x="connsiteX5550" y="connsiteY5550"/>
                </a:cxn>
                <a:cxn ang="0">
                  <a:pos x="connsiteX5551" y="connsiteY5551"/>
                </a:cxn>
                <a:cxn ang="0">
                  <a:pos x="connsiteX5552" y="connsiteY5552"/>
                </a:cxn>
                <a:cxn ang="0">
                  <a:pos x="connsiteX5553" y="connsiteY5553"/>
                </a:cxn>
                <a:cxn ang="0">
                  <a:pos x="connsiteX5554" y="connsiteY5554"/>
                </a:cxn>
                <a:cxn ang="0">
                  <a:pos x="connsiteX5555" y="connsiteY5555"/>
                </a:cxn>
                <a:cxn ang="0">
                  <a:pos x="connsiteX5556" y="connsiteY5556"/>
                </a:cxn>
                <a:cxn ang="0">
                  <a:pos x="connsiteX5557" y="connsiteY5557"/>
                </a:cxn>
                <a:cxn ang="0">
                  <a:pos x="connsiteX5558" y="connsiteY5558"/>
                </a:cxn>
                <a:cxn ang="0">
                  <a:pos x="connsiteX5559" y="connsiteY5559"/>
                </a:cxn>
                <a:cxn ang="0">
                  <a:pos x="connsiteX5560" y="connsiteY5560"/>
                </a:cxn>
                <a:cxn ang="0">
                  <a:pos x="connsiteX5561" y="connsiteY5561"/>
                </a:cxn>
                <a:cxn ang="0">
                  <a:pos x="connsiteX5562" y="connsiteY5562"/>
                </a:cxn>
                <a:cxn ang="0">
                  <a:pos x="connsiteX5563" y="connsiteY5563"/>
                </a:cxn>
                <a:cxn ang="0">
                  <a:pos x="connsiteX5564" y="connsiteY5564"/>
                </a:cxn>
                <a:cxn ang="0">
                  <a:pos x="connsiteX5565" y="connsiteY5565"/>
                </a:cxn>
                <a:cxn ang="0">
                  <a:pos x="connsiteX5566" y="connsiteY5566"/>
                </a:cxn>
                <a:cxn ang="0">
                  <a:pos x="connsiteX5567" y="connsiteY5567"/>
                </a:cxn>
                <a:cxn ang="0">
                  <a:pos x="connsiteX5568" y="connsiteY5568"/>
                </a:cxn>
                <a:cxn ang="0">
                  <a:pos x="connsiteX5569" y="connsiteY5569"/>
                </a:cxn>
                <a:cxn ang="0">
                  <a:pos x="connsiteX5570" y="connsiteY5570"/>
                </a:cxn>
                <a:cxn ang="0">
                  <a:pos x="connsiteX5571" y="connsiteY5571"/>
                </a:cxn>
                <a:cxn ang="0">
                  <a:pos x="connsiteX5572" y="connsiteY5572"/>
                </a:cxn>
                <a:cxn ang="0">
                  <a:pos x="connsiteX5573" y="connsiteY5573"/>
                </a:cxn>
                <a:cxn ang="0">
                  <a:pos x="connsiteX5574" y="connsiteY5574"/>
                </a:cxn>
                <a:cxn ang="0">
                  <a:pos x="connsiteX5575" y="connsiteY5575"/>
                </a:cxn>
                <a:cxn ang="0">
                  <a:pos x="connsiteX5576" y="connsiteY5576"/>
                </a:cxn>
                <a:cxn ang="0">
                  <a:pos x="connsiteX5577" y="connsiteY5577"/>
                </a:cxn>
                <a:cxn ang="0">
                  <a:pos x="connsiteX5578" y="connsiteY5578"/>
                </a:cxn>
                <a:cxn ang="0">
                  <a:pos x="connsiteX5579" y="connsiteY5579"/>
                </a:cxn>
                <a:cxn ang="0">
                  <a:pos x="connsiteX5580" y="connsiteY5580"/>
                </a:cxn>
                <a:cxn ang="0">
                  <a:pos x="connsiteX5581" y="connsiteY5581"/>
                </a:cxn>
                <a:cxn ang="0">
                  <a:pos x="connsiteX5582" y="connsiteY5582"/>
                </a:cxn>
                <a:cxn ang="0">
                  <a:pos x="connsiteX5583" y="connsiteY5583"/>
                </a:cxn>
                <a:cxn ang="0">
                  <a:pos x="connsiteX5584" y="connsiteY5584"/>
                </a:cxn>
                <a:cxn ang="0">
                  <a:pos x="connsiteX5585" y="connsiteY5585"/>
                </a:cxn>
                <a:cxn ang="0">
                  <a:pos x="connsiteX5586" y="connsiteY5586"/>
                </a:cxn>
                <a:cxn ang="0">
                  <a:pos x="connsiteX5587" y="connsiteY5587"/>
                </a:cxn>
                <a:cxn ang="0">
                  <a:pos x="connsiteX5588" y="connsiteY5588"/>
                </a:cxn>
                <a:cxn ang="0">
                  <a:pos x="connsiteX5589" y="connsiteY5589"/>
                </a:cxn>
                <a:cxn ang="0">
                  <a:pos x="connsiteX5590" y="connsiteY5590"/>
                </a:cxn>
                <a:cxn ang="0">
                  <a:pos x="connsiteX5591" y="connsiteY5591"/>
                </a:cxn>
                <a:cxn ang="0">
                  <a:pos x="connsiteX5592" y="connsiteY5592"/>
                </a:cxn>
                <a:cxn ang="0">
                  <a:pos x="connsiteX5593" y="connsiteY5593"/>
                </a:cxn>
                <a:cxn ang="0">
                  <a:pos x="connsiteX5594" y="connsiteY5594"/>
                </a:cxn>
                <a:cxn ang="0">
                  <a:pos x="connsiteX5595" y="connsiteY5595"/>
                </a:cxn>
                <a:cxn ang="0">
                  <a:pos x="connsiteX5596" y="connsiteY5596"/>
                </a:cxn>
                <a:cxn ang="0">
                  <a:pos x="connsiteX5597" y="connsiteY5597"/>
                </a:cxn>
                <a:cxn ang="0">
                  <a:pos x="connsiteX5598" y="connsiteY5598"/>
                </a:cxn>
                <a:cxn ang="0">
                  <a:pos x="connsiteX5599" y="connsiteY5599"/>
                </a:cxn>
                <a:cxn ang="0">
                  <a:pos x="connsiteX5600" y="connsiteY5600"/>
                </a:cxn>
                <a:cxn ang="0">
                  <a:pos x="connsiteX5601" y="connsiteY5601"/>
                </a:cxn>
                <a:cxn ang="0">
                  <a:pos x="connsiteX5602" y="connsiteY5602"/>
                </a:cxn>
                <a:cxn ang="0">
                  <a:pos x="connsiteX5603" y="connsiteY5603"/>
                </a:cxn>
                <a:cxn ang="0">
                  <a:pos x="connsiteX5604" y="connsiteY5604"/>
                </a:cxn>
                <a:cxn ang="0">
                  <a:pos x="connsiteX5605" y="connsiteY5605"/>
                </a:cxn>
                <a:cxn ang="0">
                  <a:pos x="connsiteX5606" y="connsiteY5606"/>
                </a:cxn>
                <a:cxn ang="0">
                  <a:pos x="connsiteX5607" y="connsiteY5607"/>
                </a:cxn>
                <a:cxn ang="0">
                  <a:pos x="connsiteX5608" y="connsiteY5608"/>
                </a:cxn>
                <a:cxn ang="0">
                  <a:pos x="connsiteX5609" y="connsiteY5609"/>
                </a:cxn>
                <a:cxn ang="0">
                  <a:pos x="connsiteX5610" y="connsiteY5610"/>
                </a:cxn>
                <a:cxn ang="0">
                  <a:pos x="connsiteX5611" y="connsiteY5611"/>
                </a:cxn>
                <a:cxn ang="0">
                  <a:pos x="connsiteX5612" y="connsiteY5612"/>
                </a:cxn>
                <a:cxn ang="0">
                  <a:pos x="connsiteX5613" y="connsiteY5613"/>
                </a:cxn>
                <a:cxn ang="0">
                  <a:pos x="connsiteX5614" y="connsiteY5614"/>
                </a:cxn>
                <a:cxn ang="0">
                  <a:pos x="connsiteX5615" y="connsiteY5615"/>
                </a:cxn>
                <a:cxn ang="0">
                  <a:pos x="connsiteX5616" y="connsiteY5616"/>
                </a:cxn>
                <a:cxn ang="0">
                  <a:pos x="connsiteX5617" y="connsiteY5617"/>
                </a:cxn>
                <a:cxn ang="0">
                  <a:pos x="connsiteX5618" y="connsiteY5618"/>
                </a:cxn>
                <a:cxn ang="0">
                  <a:pos x="connsiteX5619" y="connsiteY5619"/>
                </a:cxn>
                <a:cxn ang="0">
                  <a:pos x="connsiteX5620" y="connsiteY5620"/>
                </a:cxn>
                <a:cxn ang="0">
                  <a:pos x="connsiteX5621" y="connsiteY5621"/>
                </a:cxn>
                <a:cxn ang="0">
                  <a:pos x="connsiteX5622" y="connsiteY5622"/>
                </a:cxn>
                <a:cxn ang="0">
                  <a:pos x="connsiteX5623" y="connsiteY5623"/>
                </a:cxn>
                <a:cxn ang="0">
                  <a:pos x="connsiteX5624" y="connsiteY5624"/>
                </a:cxn>
                <a:cxn ang="0">
                  <a:pos x="connsiteX5625" y="connsiteY5625"/>
                </a:cxn>
                <a:cxn ang="0">
                  <a:pos x="connsiteX5626" y="connsiteY5626"/>
                </a:cxn>
                <a:cxn ang="0">
                  <a:pos x="connsiteX5627" y="connsiteY5627"/>
                </a:cxn>
                <a:cxn ang="0">
                  <a:pos x="connsiteX5628" y="connsiteY5628"/>
                </a:cxn>
                <a:cxn ang="0">
                  <a:pos x="connsiteX5629" y="connsiteY5629"/>
                </a:cxn>
                <a:cxn ang="0">
                  <a:pos x="connsiteX5630" y="connsiteY5630"/>
                </a:cxn>
                <a:cxn ang="0">
                  <a:pos x="connsiteX5631" y="connsiteY5631"/>
                </a:cxn>
                <a:cxn ang="0">
                  <a:pos x="connsiteX5632" y="connsiteY5632"/>
                </a:cxn>
                <a:cxn ang="0">
                  <a:pos x="connsiteX5633" y="connsiteY5633"/>
                </a:cxn>
                <a:cxn ang="0">
                  <a:pos x="connsiteX5634" y="connsiteY5634"/>
                </a:cxn>
                <a:cxn ang="0">
                  <a:pos x="connsiteX5635" y="connsiteY5635"/>
                </a:cxn>
                <a:cxn ang="0">
                  <a:pos x="connsiteX5636" y="connsiteY5636"/>
                </a:cxn>
                <a:cxn ang="0">
                  <a:pos x="connsiteX5637" y="connsiteY5637"/>
                </a:cxn>
                <a:cxn ang="0">
                  <a:pos x="connsiteX5638" y="connsiteY5638"/>
                </a:cxn>
                <a:cxn ang="0">
                  <a:pos x="connsiteX5639" y="connsiteY5639"/>
                </a:cxn>
                <a:cxn ang="0">
                  <a:pos x="connsiteX5640" y="connsiteY5640"/>
                </a:cxn>
                <a:cxn ang="0">
                  <a:pos x="connsiteX5641" y="connsiteY5641"/>
                </a:cxn>
                <a:cxn ang="0">
                  <a:pos x="connsiteX5642" y="connsiteY5642"/>
                </a:cxn>
                <a:cxn ang="0">
                  <a:pos x="connsiteX5643" y="connsiteY5643"/>
                </a:cxn>
                <a:cxn ang="0">
                  <a:pos x="connsiteX5644" y="connsiteY5644"/>
                </a:cxn>
                <a:cxn ang="0">
                  <a:pos x="connsiteX5645" y="connsiteY5645"/>
                </a:cxn>
                <a:cxn ang="0">
                  <a:pos x="connsiteX5646" y="connsiteY5646"/>
                </a:cxn>
                <a:cxn ang="0">
                  <a:pos x="connsiteX5647" y="connsiteY5647"/>
                </a:cxn>
                <a:cxn ang="0">
                  <a:pos x="connsiteX5648" y="connsiteY5648"/>
                </a:cxn>
                <a:cxn ang="0">
                  <a:pos x="connsiteX5649" y="connsiteY5649"/>
                </a:cxn>
                <a:cxn ang="0">
                  <a:pos x="connsiteX5650" y="connsiteY5650"/>
                </a:cxn>
                <a:cxn ang="0">
                  <a:pos x="connsiteX5651" y="connsiteY5651"/>
                </a:cxn>
                <a:cxn ang="0">
                  <a:pos x="connsiteX5652" y="connsiteY5652"/>
                </a:cxn>
                <a:cxn ang="0">
                  <a:pos x="connsiteX5653" y="connsiteY5653"/>
                </a:cxn>
                <a:cxn ang="0">
                  <a:pos x="connsiteX5654" y="connsiteY5654"/>
                </a:cxn>
                <a:cxn ang="0">
                  <a:pos x="connsiteX5655" y="connsiteY5655"/>
                </a:cxn>
                <a:cxn ang="0">
                  <a:pos x="connsiteX5656" y="connsiteY5656"/>
                </a:cxn>
                <a:cxn ang="0">
                  <a:pos x="connsiteX5657" y="connsiteY5657"/>
                </a:cxn>
                <a:cxn ang="0">
                  <a:pos x="connsiteX5658" y="connsiteY5658"/>
                </a:cxn>
                <a:cxn ang="0">
                  <a:pos x="connsiteX5659" y="connsiteY5659"/>
                </a:cxn>
                <a:cxn ang="0">
                  <a:pos x="connsiteX5660" y="connsiteY5660"/>
                </a:cxn>
                <a:cxn ang="0">
                  <a:pos x="connsiteX5661" y="connsiteY5661"/>
                </a:cxn>
                <a:cxn ang="0">
                  <a:pos x="connsiteX5662" y="connsiteY5662"/>
                </a:cxn>
                <a:cxn ang="0">
                  <a:pos x="connsiteX5663" y="connsiteY5663"/>
                </a:cxn>
                <a:cxn ang="0">
                  <a:pos x="connsiteX5664" y="connsiteY5664"/>
                </a:cxn>
                <a:cxn ang="0">
                  <a:pos x="connsiteX5665" y="connsiteY5665"/>
                </a:cxn>
                <a:cxn ang="0">
                  <a:pos x="connsiteX5666" y="connsiteY5666"/>
                </a:cxn>
                <a:cxn ang="0">
                  <a:pos x="connsiteX5667" y="connsiteY5667"/>
                </a:cxn>
                <a:cxn ang="0">
                  <a:pos x="connsiteX5668" y="connsiteY5668"/>
                </a:cxn>
                <a:cxn ang="0">
                  <a:pos x="connsiteX5669" y="connsiteY5669"/>
                </a:cxn>
                <a:cxn ang="0">
                  <a:pos x="connsiteX5670" y="connsiteY5670"/>
                </a:cxn>
                <a:cxn ang="0">
                  <a:pos x="connsiteX5671" y="connsiteY5671"/>
                </a:cxn>
                <a:cxn ang="0">
                  <a:pos x="connsiteX5672" y="connsiteY5672"/>
                </a:cxn>
                <a:cxn ang="0">
                  <a:pos x="connsiteX5673" y="connsiteY5673"/>
                </a:cxn>
                <a:cxn ang="0">
                  <a:pos x="connsiteX5674" y="connsiteY5674"/>
                </a:cxn>
                <a:cxn ang="0">
                  <a:pos x="connsiteX5675" y="connsiteY5675"/>
                </a:cxn>
                <a:cxn ang="0">
                  <a:pos x="connsiteX5676" y="connsiteY5676"/>
                </a:cxn>
                <a:cxn ang="0">
                  <a:pos x="connsiteX5677" y="connsiteY5677"/>
                </a:cxn>
                <a:cxn ang="0">
                  <a:pos x="connsiteX5678" y="connsiteY5678"/>
                </a:cxn>
                <a:cxn ang="0">
                  <a:pos x="connsiteX5679" y="connsiteY5679"/>
                </a:cxn>
                <a:cxn ang="0">
                  <a:pos x="connsiteX5680" y="connsiteY5680"/>
                </a:cxn>
                <a:cxn ang="0">
                  <a:pos x="connsiteX5681" y="connsiteY5681"/>
                </a:cxn>
                <a:cxn ang="0">
                  <a:pos x="connsiteX5682" y="connsiteY5682"/>
                </a:cxn>
                <a:cxn ang="0">
                  <a:pos x="connsiteX5683" y="connsiteY5683"/>
                </a:cxn>
                <a:cxn ang="0">
                  <a:pos x="connsiteX5684" y="connsiteY5684"/>
                </a:cxn>
                <a:cxn ang="0">
                  <a:pos x="connsiteX5685" y="connsiteY5685"/>
                </a:cxn>
                <a:cxn ang="0">
                  <a:pos x="connsiteX5686" y="connsiteY5686"/>
                </a:cxn>
                <a:cxn ang="0">
                  <a:pos x="connsiteX5687" y="connsiteY5687"/>
                </a:cxn>
                <a:cxn ang="0">
                  <a:pos x="connsiteX5688" y="connsiteY5688"/>
                </a:cxn>
                <a:cxn ang="0">
                  <a:pos x="connsiteX5689" y="connsiteY5689"/>
                </a:cxn>
                <a:cxn ang="0">
                  <a:pos x="connsiteX5690" y="connsiteY5690"/>
                </a:cxn>
                <a:cxn ang="0">
                  <a:pos x="connsiteX5691" y="connsiteY5691"/>
                </a:cxn>
                <a:cxn ang="0">
                  <a:pos x="connsiteX5692" y="connsiteY5692"/>
                </a:cxn>
                <a:cxn ang="0">
                  <a:pos x="connsiteX5693" y="connsiteY5693"/>
                </a:cxn>
                <a:cxn ang="0">
                  <a:pos x="connsiteX5694" y="connsiteY5694"/>
                </a:cxn>
                <a:cxn ang="0">
                  <a:pos x="connsiteX5695" y="connsiteY5695"/>
                </a:cxn>
                <a:cxn ang="0">
                  <a:pos x="connsiteX5696" y="connsiteY5696"/>
                </a:cxn>
                <a:cxn ang="0">
                  <a:pos x="connsiteX5697" y="connsiteY5697"/>
                </a:cxn>
                <a:cxn ang="0">
                  <a:pos x="connsiteX5698" y="connsiteY5698"/>
                </a:cxn>
                <a:cxn ang="0">
                  <a:pos x="connsiteX5699" y="connsiteY5699"/>
                </a:cxn>
                <a:cxn ang="0">
                  <a:pos x="connsiteX5700" y="connsiteY5700"/>
                </a:cxn>
                <a:cxn ang="0">
                  <a:pos x="connsiteX5701" y="connsiteY5701"/>
                </a:cxn>
                <a:cxn ang="0">
                  <a:pos x="connsiteX5702" y="connsiteY5702"/>
                </a:cxn>
                <a:cxn ang="0">
                  <a:pos x="connsiteX5703" y="connsiteY5703"/>
                </a:cxn>
                <a:cxn ang="0">
                  <a:pos x="connsiteX5704" y="connsiteY5704"/>
                </a:cxn>
                <a:cxn ang="0">
                  <a:pos x="connsiteX5705" y="connsiteY5705"/>
                </a:cxn>
                <a:cxn ang="0">
                  <a:pos x="connsiteX5706" y="connsiteY5706"/>
                </a:cxn>
                <a:cxn ang="0">
                  <a:pos x="connsiteX5707" y="connsiteY5707"/>
                </a:cxn>
                <a:cxn ang="0">
                  <a:pos x="connsiteX5708" y="connsiteY5708"/>
                </a:cxn>
                <a:cxn ang="0">
                  <a:pos x="connsiteX5709" y="connsiteY5709"/>
                </a:cxn>
                <a:cxn ang="0">
                  <a:pos x="connsiteX5710" y="connsiteY5710"/>
                </a:cxn>
                <a:cxn ang="0">
                  <a:pos x="connsiteX5711" y="connsiteY5711"/>
                </a:cxn>
                <a:cxn ang="0">
                  <a:pos x="connsiteX5712" y="connsiteY5712"/>
                </a:cxn>
                <a:cxn ang="0">
                  <a:pos x="connsiteX5713" y="connsiteY5713"/>
                </a:cxn>
                <a:cxn ang="0">
                  <a:pos x="connsiteX5714" y="connsiteY5714"/>
                </a:cxn>
                <a:cxn ang="0">
                  <a:pos x="connsiteX5715" y="connsiteY5715"/>
                </a:cxn>
                <a:cxn ang="0">
                  <a:pos x="connsiteX5716" y="connsiteY5716"/>
                </a:cxn>
                <a:cxn ang="0">
                  <a:pos x="connsiteX5717" y="connsiteY5717"/>
                </a:cxn>
                <a:cxn ang="0">
                  <a:pos x="connsiteX5718" y="connsiteY5718"/>
                </a:cxn>
                <a:cxn ang="0">
                  <a:pos x="connsiteX5719" y="connsiteY5719"/>
                </a:cxn>
                <a:cxn ang="0">
                  <a:pos x="connsiteX5720" y="connsiteY5720"/>
                </a:cxn>
                <a:cxn ang="0">
                  <a:pos x="connsiteX5721" y="connsiteY5721"/>
                </a:cxn>
                <a:cxn ang="0">
                  <a:pos x="connsiteX5722" y="connsiteY5722"/>
                </a:cxn>
                <a:cxn ang="0">
                  <a:pos x="connsiteX5723" y="connsiteY5723"/>
                </a:cxn>
                <a:cxn ang="0">
                  <a:pos x="connsiteX5724" y="connsiteY5724"/>
                </a:cxn>
                <a:cxn ang="0">
                  <a:pos x="connsiteX5725" y="connsiteY5725"/>
                </a:cxn>
                <a:cxn ang="0">
                  <a:pos x="connsiteX5726" y="connsiteY5726"/>
                </a:cxn>
                <a:cxn ang="0">
                  <a:pos x="connsiteX5727" y="connsiteY5727"/>
                </a:cxn>
                <a:cxn ang="0">
                  <a:pos x="connsiteX5728" y="connsiteY5728"/>
                </a:cxn>
                <a:cxn ang="0">
                  <a:pos x="connsiteX5729" y="connsiteY5729"/>
                </a:cxn>
                <a:cxn ang="0">
                  <a:pos x="connsiteX5730" y="connsiteY5730"/>
                </a:cxn>
                <a:cxn ang="0">
                  <a:pos x="connsiteX5731" y="connsiteY5731"/>
                </a:cxn>
                <a:cxn ang="0">
                  <a:pos x="connsiteX5732" y="connsiteY5732"/>
                </a:cxn>
                <a:cxn ang="0">
                  <a:pos x="connsiteX5733" y="connsiteY5733"/>
                </a:cxn>
                <a:cxn ang="0">
                  <a:pos x="connsiteX5734" y="connsiteY5734"/>
                </a:cxn>
                <a:cxn ang="0">
                  <a:pos x="connsiteX5735" y="connsiteY5735"/>
                </a:cxn>
                <a:cxn ang="0">
                  <a:pos x="connsiteX5736" y="connsiteY5736"/>
                </a:cxn>
                <a:cxn ang="0">
                  <a:pos x="connsiteX5737" y="connsiteY5737"/>
                </a:cxn>
                <a:cxn ang="0">
                  <a:pos x="connsiteX5738" y="connsiteY5738"/>
                </a:cxn>
                <a:cxn ang="0">
                  <a:pos x="connsiteX5739" y="connsiteY5739"/>
                </a:cxn>
                <a:cxn ang="0">
                  <a:pos x="connsiteX5740" y="connsiteY5740"/>
                </a:cxn>
                <a:cxn ang="0">
                  <a:pos x="connsiteX5741" y="connsiteY5741"/>
                </a:cxn>
                <a:cxn ang="0">
                  <a:pos x="connsiteX5742" y="connsiteY5742"/>
                </a:cxn>
                <a:cxn ang="0">
                  <a:pos x="connsiteX5743" y="connsiteY5743"/>
                </a:cxn>
                <a:cxn ang="0">
                  <a:pos x="connsiteX5744" y="connsiteY5744"/>
                </a:cxn>
                <a:cxn ang="0">
                  <a:pos x="connsiteX5745" y="connsiteY5745"/>
                </a:cxn>
                <a:cxn ang="0">
                  <a:pos x="connsiteX5746" y="connsiteY5746"/>
                </a:cxn>
                <a:cxn ang="0">
                  <a:pos x="connsiteX5747" y="connsiteY5747"/>
                </a:cxn>
                <a:cxn ang="0">
                  <a:pos x="connsiteX5748" y="connsiteY5748"/>
                </a:cxn>
                <a:cxn ang="0">
                  <a:pos x="connsiteX5749" y="connsiteY5749"/>
                </a:cxn>
                <a:cxn ang="0">
                  <a:pos x="connsiteX5750" y="connsiteY5750"/>
                </a:cxn>
                <a:cxn ang="0">
                  <a:pos x="connsiteX5751" y="connsiteY5751"/>
                </a:cxn>
                <a:cxn ang="0">
                  <a:pos x="connsiteX5752" y="connsiteY5752"/>
                </a:cxn>
                <a:cxn ang="0">
                  <a:pos x="connsiteX5753" y="connsiteY5753"/>
                </a:cxn>
                <a:cxn ang="0">
                  <a:pos x="connsiteX5754" y="connsiteY5754"/>
                </a:cxn>
                <a:cxn ang="0">
                  <a:pos x="connsiteX5755" y="connsiteY5755"/>
                </a:cxn>
                <a:cxn ang="0">
                  <a:pos x="connsiteX5756" y="connsiteY5756"/>
                </a:cxn>
                <a:cxn ang="0">
                  <a:pos x="connsiteX5757" y="connsiteY5757"/>
                </a:cxn>
                <a:cxn ang="0">
                  <a:pos x="connsiteX5758" y="connsiteY5758"/>
                </a:cxn>
                <a:cxn ang="0">
                  <a:pos x="connsiteX5759" y="connsiteY5759"/>
                </a:cxn>
                <a:cxn ang="0">
                  <a:pos x="connsiteX5760" y="connsiteY5760"/>
                </a:cxn>
                <a:cxn ang="0">
                  <a:pos x="connsiteX5761" y="connsiteY5761"/>
                </a:cxn>
                <a:cxn ang="0">
                  <a:pos x="connsiteX5762" y="connsiteY5762"/>
                </a:cxn>
                <a:cxn ang="0">
                  <a:pos x="connsiteX5763" y="connsiteY5763"/>
                </a:cxn>
                <a:cxn ang="0">
                  <a:pos x="connsiteX5764" y="connsiteY5764"/>
                </a:cxn>
                <a:cxn ang="0">
                  <a:pos x="connsiteX5765" y="connsiteY5765"/>
                </a:cxn>
                <a:cxn ang="0">
                  <a:pos x="connsiteX5766" y="connsiteY5766"/>
                </a:cxn>
                <a:cxn ang="0">
                  <a:pos x="connsiteX5767" y="connsiteY5767"/>
                </a:cxn>
                <a:cxn ang="0">
                  <a:pos x="connsiteX5768" y="connsiteY5768"/>
                </a:cxn>
                <a:cxn ang="0">
                  <a:pos x="connsiteX5769" y="connsiteY5769"/>
                </a:cxn>
                <a:cxn ang="0">
                  <a:pos x="connsiteX5770" y="connsiteY5770"/>
                </a:cxn>
                <a:cxn ang="0">
                  <a:pos x="connsiteX5771" y="connsiteY5771"/>
                </a:cxn>
                <a:cxn ang="0">
                  <a:pos x="connsiteX5772" y="connsiteY5772"/>
                </a:cxn>
                <a:cxn ang="0">
                  <a:pos x="connsiteX5773" y="connsiteY5773"/>
                </a:cxn>
                <a:cxn ang="0">
                  <a:pos x="connsiteX5774" y="connsiteY5774"/>
                </a:cxn>
                <a:cxn ang="0">
                  <a:pos x="connsiteX5775" y="connsiteY5775"/>
                </a:cxn>
                <a:cxn ang="0">
                  <a:pos x="connsiteX5776" y="connsiteY5776"/>
                </a:cxn>
                <a:cxn ang="0">
                  <a:pos x="connsiteX5777" y="connsiteY5777"/>
                </a:cxn>
                <a:cxn ang="0">
                  <a:pos x="connsiteX5778" y="connsiteY5778"/>
                </a:cxn>
                <a:cxn ang="0">
                  <a:pos x="connsiteX5779" y="connsiteY5779"/>
                </a:cxn>
                <a:cxn ang="0">
                  <a:pos x="connsiteX5780" y="connsiteY5780"/>
                </a:cxn>
                <a:cxn ang="0">
                  <a:pos x="connsiteX5781" y="connsiteY5781"/>
                </a:cxn>
                <a:cxn ang="0">
                  <a:pos x="connsiteX5782" y="connsiteY5782"/>
                </a:cxn>
                <a:cxn ang="0">
                  <a:pos x="connsiteX5783" y="connsiteY5783"/>
                </a:cxn>
                <a:cxn ang="0">
                  <a:pos x="connsiteX5784" y="connsiteY5784"/>
                </a:cxn>
                <a:cxn ang="0">
                  <a:pos x="connsiteX5785" y="connsiteY5785"/>
                </a:cxn>
                <a:cxn ang="0">
                  <a:pos x="connsiteX5786" y="connsiteY5786"/>
                </a:cxn>
                <a:cxn ang="0">
                  <a:pos x="connsiteX5787" y="connsiteY5787"/>
                </a:cxn>
                <a:cxn ang="0">
                  <a:pos x="connsiteX5788" y="connsiteY5788"/>
                </a:cxn>
                <a:cxn ang="0">
                  <a:pos x="connsiteX5789" y="connsiteY5789"/>
                </a:cxn>
                <a:cxn ang="0">
                  <a:pos x="connsiteX5790" y="connsiteY5790"/>
                </a:cxn>
                <a:cxn ang="0">
                  <a:pos x="connsiteX5791" y="connsiteY5791"/>
                </a:cxn>
                <a:cxn ang="0">
                  <a:pos x="connsiteX5792" y="connsiteY5792"/>
                </a:cxn>
                <a:cxn ang="0">
                  <a:pos x="connsiteX5793" y="connsiteY5793"/>
                </a:cxn>
                <a:cxn ang="0">
                  <a:pos x="connsiteX5794" y="connsiteY5794"/>
                </a:cxn>
                <a:cxn ang="0">
                  <a:pos x="connsiteX5795" y="connsiteY5795"/>
                </a:cxn>
                <a:cxn ang="0">
                  <a:pos x="connsiteX5796" y="connsiteY5796"/>
                </a:cxn>
                <a:cxn ang="0">
                  <a:pos x="connsiteX5797" y="connsiteY5797"/>
                </a:cxn>
                <a:cxn ang="0">
                  <a:pos x="connsiteX5798" y="connsiteY5798"/>
                </a:cxn>
                <a:cxn ang="0">
                  <a:pos x="connsiteX5799" y="connsiteY5799"/>
                </a:cxn>
                <a:cxn ang="0">
                  <a:pos x="connsiteX5800" y="connsiteY5800"/>
                </a:cxn>
                <a:cxn ang="0">
                  <a:pos x="connsiteX5801" y="connsiteY5801"/>
                </a:cxn>
                <a:cxn ang="0">
                  <a:pos x="connsiteX5802" y="connsiteY5802"/>
                </a:cxn>
                <a:cxn ang="0">
                  <a:pos x="connsiteX5803" y="connsiteY5803"/>
                </a:cxn>
                <a:cxn ang="0">
                  <a:pos x="connsiteX5804" y="connsiteY5804"/>
                </a:cxn>
                <a:cxn ang="0">
                  <a:pos x="connsiteX5805" y="connsiteY5805"/>
                </a:cxn>
                <a:cxn ang="0">
                  <a:pos x="connsiteX5806" y="connsiteY5806"/>
                </a:cxn>
                <a:cxn ang="0">
                  <a:pos x="connsiteX5807" y="connsiteY5807"/>
                </a:cxn>
                <a:cxn ang="0">
                  <a:pos x="connsiteX5808" y="connsiteY5808"/>
                </a:cxn>
                <a:cxn ang="0">
                  <a:pos x="connsiteX5809" y="connsiteY5809"/>
                </a:cxn>
                <a:cxn ang="0">
                  <a:pos x="connsiteX5810" y="connsiteY5810"/>
                </a:cxn>
                <a:cxn ang="0">
                  <a:pos x="connsiteX5811" y="connsiteY5811"/>
                </a:cxn>
                <a:cxn ang="0">
                  <a:pos x="connsiteX5812" y="connsiteY5812"/>
                </a:cxn>
                <a:cxn ang="0">
                  <a:pos x="connsiteX5813" y="connsiteY5813"/>
                </a:cxn>
                <a:cxn ang="0">
                  <a:pos x="connsiteX5814" y="connsiteY5814"/>
                </a:cxn>
                <a:cxn ang="0">
                  <a:pos x="connsiteX5815" y="connsiteY5815"/>
                </a:cxn>
                <a:cxn ang="0">
                  <a:pos x="connsiteX5816" y="connsiteY5816"/>
                </a:cxn>
                <a:cxn ang="0">
                  <a:pos x="connsiteX5817" y="connsiteY5817"/>
                </a:cxn>
                <a:cxn ang="0">
                  <a:pos x="connsiteX5818" y="connsiteY5818"/>
                </a:cxn>
                <a:cxn ang="0">
                  <a:pos x="connsiteX5819" y="connsiteY5819"/>
                </a:cxn>
                <a:cxn ang="0">
                  <a:pos x="connsiteX5820" y="connsiteY5820"/>
                </a:cxn>
                <a:cxn ang="0">
                  <a:pos x="connsiteX5821" y="connsiteY5821"/>
                </a:cxn>
                <a:cxn ang="0">
                  <a:pos x="connsiteX5822" y="connsiteY5822"/>
                </a:cxn>
                <a:cxn ang="0">
                  <a:pos x="connsiteX5823" y="connsiteY5823"/>
                </a:cxn>
                <a:cxn ang="0">
                  <a:pos x="connsiteX5824" y="connsiteY5824"/>
                </a:cxn>
                <a:cxn ang="0">
                  <a:pos x="connsiteX5825" y="connsiteY5825"/>
                </a:cxn>
                <a:cxn ang="0">
                  <a:pos x="connsiteX5826" y="connsiteY5826"/>
                </a:cxn>
                <a:cxn ang="0">
                  <a:pos x="connsiteX5827" y="connsiteY5827"/>
                </a:cxn>
                <a:cxn ang="0">
                  <a:pos x="connsiteX5828" y="connsiteY5828"/>
                </a:cxn>
                <a:cxn ang="0">
                  <a:pos x="connsiteX5829" y="connsiteY5829"/>
                </a:cxn>
                <a:cxn ang="0">
                  <a:pos x="connsiteX5830" y="connsiteY5830"/>
                </a:cxn>
                <a:cxn ang="0">
                  <a:pos x="connsiteX5831" y="connsiteY5831"/>
                </a:cxn>
                <a:cxn ang="0">
                  <a:pos x="connsiteX5832" y="connsiteY5832"/>
                </a:cxn>
                <a:cxn ang="0">
                  <a:pos x="connsiteX5833" y="connsiteY5833"/>
                </a:cxn>
                <a:cxn ang="0">
                  <a:pos x="connsiteX5834" y="connsiteY5834"/>
                </a:cxn>
                <a:cxn ang="0">
                  <a:pos x="connsiteX5835" y="connsiteY5835"/>
                </a:cxn>
                <a:cxn ang="0">
                  <a:pos x="connsiteX5836" y="connsiteY5836"/>
                </a:cxn>
                <a:cxn ang="0">
                  <a:pos x="connsiteX5837" y="connsiteY5837"/>
                </a:cxn>
                <a:cxn ang="0">
                  <a:pos x="connsiteX5838" y="connsiteY5838"/>
                </a:cxn>
                <a:cxn ang="0">
                  <a:pos x="connsiteX5839" y="connsiteY5839"/>
                </a:cxn>
                <a:cxn ang="0">
                  <a:pos x="connsiteX5840" y="connsiteY5840"/>
                </a:cxn>
                <a:cxn ang="0">
                  <a:pos x="connsiteX5841" y="connsiteY5841"/>
                </a:cxn>
                <a:cxn ang="0">
                  <a:pos x="connsiteX5842" y="connsiteY5842"/>
                </a:cxn>
                <a:cxn ang="0">
                  <a:pos x="connsiteX5843" y="connsiteY5843"/>
                </a:cxn>
                <a:cxn ang="0">
                  <a:pos x="connsiteX5844" y="connsiteY5844"/>
                </a:cxn>
                <a:cxn ang="0">
                  <a:pos x="connsiteX5845" y="connsiteY5845"/>
                </a:cxn>
                <a:cxn ang="0">
                  <a:pos x="connsiteX5846" y="connsiteY5846"/>
                </a:cxn>
                <a:cxn ang="0">
                  <a:pos x="connsiteX5847" y="connsiteY5847"/>
                </a:cxn>
                <a:cxn ang="0">
                  <a:pos x="connsiteX5848" y="connsiteY5848"/>
                </a:cxn>
                <a:cxn ang="0">
                  <a:pos x="connsiteX5849" y="connsiteY5849"/>
                </a:cxn>
                <a:cxn ang="0">
                  <a:pos x="connsiteX5850" y="connsiteY5850"/>
                </a:cxn>
                <a:cxn ang="0">
                  <a:pos x="connsiteX5851" y="connsiteY5851"/>
                </a:cxn>
                <a:cxn ang="0">
                  <a:pos x="connsiteX5852" y="connsiteY5852"/>
                </a:cxn>
                <a:cxn ang="0">
                  <a:pos x="connsiteX5853" y="connsiteY5853"/>
                </a:cxn>
                <a:cxn ang="0">
                  <a:pos x="connsiteX5854" y="connsiteY5854"/>
                </a:cxn>
                <a:cxn ang="0">
                  <a:pos x="connsiteX5855" y="connsiteY5855"/>
                </a:cxn>
                <a:cxn ang="0">
                  <a:pos x="connsiteX5856" y="connsiteY5856"/>
                </a:cxn>
                <a:cxn ang="0">
                  <a:pos x="connsiteX5857" y="connsiteY5857"/>
                </a:cxn>
                <a:cxn ang="0">
                  <a:pos x="connsiteX5858" y="connsiteY5858"/>
                </a:cxn>
                <a:cxn ang="0">
                  <a:pos x="connsiteX5859" y="connsiteY5859"/>
                </a:cxn>
                <a:cxn ang="0">
                  <a:pos x="connsiteX5860" y="connsiteY5860"/>
                </a:cxn>
                <a:cxn ang="0">
                  <a:pos x="connsiteX5861" y="connsiteY5861"/>
                </a:cxn>
                <a:cxn ang="0">
                  <a:pos x="connsiteX5862" y="connsiteY5862"/>
                </a:cxn>
                <a:cxn ang="0">
                  <a:pos x="connsiteX5863" y="connsiteY5863"/>
                </a:cxn>
                <a:cxn ang="0">
                  <a:pos x="connsiteX5864" y="connsiteY5864"/>
                </a:cxn>
                <a:cxn ang="0">
                  <a:pos x="connsiteX5865" y="connsiteY5865"/>
                </a:cxn>
                <a:cxn ang="0">
                  <a:pos x="connsiteX5866" y="connsiteY5866"/>
                </a:cxn>
                <a:cxn ang="0">
                  <a:pos x="connsiteX5867" y="connsiteY5867"/>
                </a:cxn>
                <a:cxn ang="0">
                  <a:pos x="connsiteX5868" y="connsiteY5868"/>
                </a:cxn>
                <a:cxn ang="0">
                  <a:pos x="connsiteX5869" y="connsiteY5869"/>
                </a:cxn>
                <a:cxn ang="0">
                  <a:pos x="connsiteX5870" y="connsiteY5870"/>
                </a:cxn>
                <a:cxn ang="0">
                  <a:pos x="connsiteX5871" y="connsiteY5871"/>
                </a:cxn>
                <a:cxn ang="0">
                  <a:pos x="connsiteX5872" y="connsiteY5872"/>
                </a:cxn>
                <a:cxn ang="0">
                  <a:pos x="connsiteX5873" y="connsiteY5873"/>
                </a:cxn>
                <a:cxn ang="0">
                  <a:pos x="connsiteX5874" y="connsiteY5874"/>
                </a:cxn>
                <a:cxn ang="0">
                  <a:pos x="connsiteX5875" y="connsiteY5875"/>
                </a:cxn>
                <a:cxn ang="0">
                  <a:pos x="connsiteX5876" y="connsiteY5876"/>
                </a:cxn>
                <a:cxn ang="0">
                  <a:pos x="connsiteX5877" y="connsiteY5877"/>
                </a:cxn>
                <a:cxn ang="0">
                  <a:pos x="connsiteX5878" y="connsiteY5878"/>
                </a:cxn>
                <a:cxn ang="0">
                  <a:pos x="connsiteX5879" y="connsiteY5879"/>
                </a:cxn>
                <a:cxn ang="0">
                  <a:pos x="connsiteX5880" y="connsiteY5880"/>
                </a:cxn>
                <a:cxn ang="0">
                  <a:pos x="connsiteX5881" y="connsiteY5881"/>
                </a:cxn>
                <a:cxn ang="0">
                  <a:pos x="connsiteX5882" y="connsiteY5882"/>
                </a:cxn>
                <a:cxn ang="0">
                  <a:pos x="connsiteX5883" y="connsiteY5883"/>
                </a:cxn>
                <a:cxn ang="0">
                  <a:pos x="connsiteX5884" y="connsiteY5884"/>
                </a:cxn>
                <a:cxn ang="0">
                  <a:pos x="connsiteX5885" y="connsiteY5885"/>
                </a:cxn>
                <a:cxn ang="0">
                  <a:pos x="connsiteX5886" y="connsiteY5886"/>
                </a:cxn>
                <a:cxn ang="0">
                  <a:pos x="connsiteX5887" y="connsiteY5887"/>
                </a:cxn>
                <a:cxn ang="0">
                  <a:pos x="connsiteX5888" y="connsiteY5888"/>
                </a:cxn>
                <a:cxn ang="0">
                  <a:pos x="connsiteX5889" y="connsiteY5889"/>
                </a:cxn>
                <a:cxn ang="0">
                  <a:pos x="connsiteX5890" y="connsiteY5890"/>
                </a:cxn>
                <a:cxn ang="0">
                  <a:pos x="connsiteX5891" y="connsiteY5891"/>
                </a:cxn>
                <a:cxn ang="0">
                  <a:pos x="connsiteX5892" y="connsiteY5892"/>
                </a:cxn>
                <a:cxn ang="0">
                  <a:pos x="connsiteX5893" y="connsiteY5893"/>
                </a:cxn>
                <a:cxn ang="0">
                  <a:pos x="connsiteX5894" y="connsiteY5894"/>
                </a:cxn>
                <a:cxn ang="0">
                  <a:pos x="connsiteX5895" y="connsiteY5895"/>
                </a:cxn>
                <a:cxn ang="0">
                  <a:pos x="connsiteX5896" y="connsiteY5896"/>
                </a:cxn>
                <a:cxn ang="0">
                  <a:pos x="connsiteX5897" y="connsiteY5897"/>
                </a:cxn>
                <a:cxn ang="0">
                  <a:pos x="connsiteX5898" y="connsiteY5898"/>
                </a:cxn>
                <a:cxn ang="0">
                  <a:pos x="connsiteX5899" y="connsiteY5899"/>
                </a:cxn>
                <a:cxn ang="0">
                  <a:pos x="connsiteX5900" y="connsiteY5900"/>
                </a:cxn>
                <a:cxn ang="0">
                  <a:pos x="connsiteX5901" y="connsiteY5901"/>
                </a:cxn>
                <a:cxn ang="0">
                  <a:pos x="connsiteX5902" y="connsiteY5902"/>
                </a:cxn>
                <a:cxn ang="0">
                  <a:pos x="connsiteX5903" y="connsiteY5903"/>
                </a:cxn>
                <a:cxn ang="0">
                  <a:pos x="connsiteX5904" y="connsiteY5904"/>
                </a:cxn>
                <a:cxn ang="0">
                  <a:pos x="connsiteX5905" y="connsiteY5905"/>
                </a:cxn>
                <a:cxn ang="0">
                  <a:pos x="connsiteX5906" y="connsiteY5906"/>
                </a:cxn>
                <a:cxn ang="0">
                  <a:pos x="connsiteX5907" y="connsiteY5907"/>
                </a:cxn>
                <a:cxn ang="0">
                  <a:pos x="connsiteX5908" y="connsiteY5908"/>
                </a:cxn>
                <a:cxn ang="0">
                  <a:pos x="connsiteX5909" y="connsiteY5909"/>
                </a:cxn>
                <a:cxn ang="0">
                  <a:pos x="connsiteX5910" y="connsiteY5910"/>
                </a:cxn>
                <a:cxn ang="0">
                  <a:pos x="connsiteX5911" y="connsiteY5911"/>
                </a:cxn>
                <a:cxn ang="0">
                  <a:pos x="connsiteX5912" y="connsiteY5912"/>
                </a:cxn>
                <a:cxn ang="0">
                  <a:pos x="connsiteX5913" y="connsiteY5913"/>
                </a:cxn>
                <a:cxn ang="0">
                  <a:pos x="connsiteX5914" y="connsiteY5914"/>
                </a:cxn>
                <a:cxn ang="0">
                  <a:pos x="connsiteX5915" y="connsiteY5915"/>
                </a:cxn>
                <a:cxn ang="0">
                  <a:pos x="connsiteX5916" y="connsiteY5916"/>
                </a:cxn>
                <a:cxn ang="0">
                  <a:pos x="connsiteX5917" y="connsiteY5917"/>
                </a:cxn>
                <a:cxn ang="0">
                  <a:pos x="connsiteX5918" y="connsiteY5918"/>
                </a:cxn>
                <a:cxn ang="0">
                  <a:pos x="connsiteX5919" y="connsiteY5919"/>
                </a:cxn>
                <a:cxn ang="0">
                  <a:pos x="connsiteX5920" y="connsiteY5920"/>
                </a:cxn>
                <a:cxn ang="0">
                  <a:pos x="connsiteX5921" y="connsiteY5921"/>
                </a:cxn>
                <a:cxn ang="0">
                  <a:pos x="connsiteX5922" y="connsiteY5922"/>
                </a:cxn>
                <a:cxn ang="0">
                  <a:pos x="connsiteX5923" y="connsiteY5923"/>
                </a:cxn>
                <a:cxn ang="0">
                  <a:pos x="connsiteX5924" y="connsiteY5924"/>
                </a:cxn>
                <a:cxn ang="0">
                  <a:pos x="connsiteX5925" y="connsiteY5925"/>
                </a:cxn>
                <a:cxn ang="0">
                  <a:pos x="connsiteX5926" y="connsiteY5926"/>
                </a:cxn>
                <a:cxn ang="0">
                  <a:pos x="connsiteX5927" y="connsiteY5927"/>
                </a:cxn>
                <a:cxn ang="0">
                  <a:pos x="connsiteX5928" y="connsiteY5928"/>
                </a:cxn>
                <a:cxn ang="0">
                  <a:pos x="connsiteX5929" y="connsiteY5929"/>
                </a:cxn>
                <a:cxn ang="0">
                  <a:pos x="connsiteX5930" y="connsiteY5930"/>
                </a:cxn>
                <a:cxn ang="0">
                  <a:pos x="connsiteX5931" y="connsiteY5931"/>
                </a:cxn>
                <a:cxn ang="0">
                  <a:pos x="connsiteX5932" y="connsiteY5932"/>
                </a:cxn>
                <a:cxn ang="0">
                  <a:pos x="connsiteX5933" y="connsiteY5933"/>
                </a:cxn>
                <a:cxn ang="0">
                  <a:pos x="connsiteX5934" y="connsiteY5934"/>
                </a:cxn>
                <a:cxn ang="0">
                  <a:pos x="connsiteX5935" y="connsiteY5935"/>
                </a:cxn>
                <a:cxn ang="0">
                  <a:pos x="connsiteX5936" y="connsiteY5936"/>
                </a:cxn>
                <a:cxn ang="0">
                  <a:pos x="connsiteX5937" y="connsiteY5937"/>
                </a:cxn>
                <a:cxn ang="0">
                  <a:pos x="connsiteX5938" y="connsiteY5938"/>
                </a:cxn>
                <a:cxn ang="0">
                  <a:pos x="connsiteX5939" y="connsiteY5939"/>
                </a:cxn>
                <a:cxn ang="0">
                  <a:pos x="connsiteX5940" y="connsiteY5940"/>
                </a:cxn>
                <a:cxn ang="0">
                  <a:pos x="connsiteX5941" y="connsiteY5941"/>
                </a:cxn>
                <a:cxn ang="0">
                  <a:pos x="connsiteX5942" y="connsiteY5942"/>
                </a:cxn>
                <a:cxn ang="0">
                  <a:pos x="connsiteX5943" y="connsiteY5943"/>
                </a:cxn>
                <a:cxn ang="0">
                  <a:pos x="connsiteX5944" y="connsiteY5944"/>
                </a:cxn>
                <a:cxn ang="0">
                  <a:pos x="connsiteX5945" y="connsiteY5945"/>
                </a:cxn>
                <a:cxn ang="0">
                  <a:pos x="connsiteX5946" y="connsiteY5946"/>
                </a:cxn>
                <a:cxn ang="0">
                  <a:pos x="connsiteX5947" y="connsiteY5947"/>
                </a:cxn>
                <a:cxn ang="0">
                  <a:pos x="connsiteX5948" y="connsiteY5948"/>
                </a:cxn>
                <a:cxn ang="0">
                  <a:pos x="connsiteX5949" y="connsiteY5949"/>
                </a:cxn>
                <a:cxn ang="0">
                  <a:pos x="connsiteX5950" y="connsiteY5950"/>
                </a:cxn>
                <a:cxn ang="0">
                  <a:pos x="connsiteX5951" y="connsiteY5951"/>
                </a:cxn>
                <a:cxn ang="0">
                  <a:pos x="connsiteX5952" y="connsiteY5952"/>
                </a:cxn>
                <a:cxn ang="0">
                  <a:pos x="connsiteX5953" y="connsiteY5953"/>
                </a:cxn>
                <a:cxn ang="0">
                  <a:pos x="connsiteX5954" y="connsiteY5954"/>
                </a:cxn>
                <a:cxn ang="0">
                  <a:pos x="connsiteX5955" y="connsiteY5955"/>
                </a:cxn>
                <a:cxn ang="0">
                  <a:pos x="connsiteX5956" y="connsiteY5956"/>
                </a:cxn>
                <a:cxn ang="0">
                  <a:pos x="connsiteX5957" y="connsiteY5957"/>
                </a:cxn>
                <a:cxn ang="0">
                  <a:pos x="connsiteX5958" y="connsiteY5958"/>
                </a:cxn>
                <a:cxn ang="0">
                  <a:pos x="connsiteX5959" y="connsiteY5959"/>
                </a:cxn>
                <a:cxn ang="0">
                  <a:pos x="connsiteX5960" y="connsiteY5960"/>
                </a:cxn>
                <a:cxn ang="0">
                  <a:pos x="connsiteX5961" y="connsiteY5961"/>
                </a:cxn>
                <a:cxn ang="0">
                  <a:pos x="connsiteX5962" y="connsiteY5962"/>
                </a:cxn>
                <a:cxn ang="0">
                  <a:pos x="connsiteX5963" y="connsiteY5963"/>
                </a:cxn>
                <a:cxn ang="0">
                  <a:pos x="connsiteX5964" y="connsiteY5964"/>
                </a:cxn>
                <a:cxn ang="0">
                  <a:pos x="connsiteX5965" y="connsiteY5965"/>
                </a:cxn>
                <a:cxn ang="0">
                  <a:pos x="connsiteX5966" y="connsiteY5966"/>
                </a:cxn>
                <a:cxn ang="0">
                  <a:pos x="connsiteX5967" y="connsiteY5967"/>
                </a:cxn>
                <a:cxn ang="0">
                  <a:pos x="connsiteX5968" y="connsiteY5968"/>
                </a:cxn>
                <a:cxn ang="0">
                  <a:pos x="connsiteX5969" y="connsiteY5969"/>
                </a:cxn>
                <a:cxn ang="0">
                  <a:pos x="connsiteX5970" y="connsiteY5970"/>
                </a:cxn>
                <a:cxn ang="0">
                  <a:pos x="connsiteX5971" y="connsiteY5971"/>
                </a:cxn>
                <a:cxn ang="0">
                  <a:pos x="connsiteX5972" y="connsiteY5972"/>
                </a:cxn>
                <a:cxn ang="0">
                  <a:pos x="connsiteX5973" y="connsiteY5973"/>
                </a:cxn>
                <a:cxn ang="0">
                  <a:pos x="connsiteX5974" y="connsiteY5974"/>
                </a:cxn>
                <a:cxn ang="0">
                  <a:pos x="connsiteX5975" y="connsiteY5975"/>
                </a:cxn>
                <a:cxn ang="0">
                  <a:pos x="connsiteX5976" y="connsiteY5976"/>
                </a:cxn>
                <a:cxn ang="0">
                  <a:pos x="connsiteX5977" y="connsiteY5977"/>
                </a:cxn>
                <a:cxn ang="0">
                  <a:pos x="connsiteX5978" y="connsiteY5978"/>
                </a:cxn>
                <a:cxn ang="0">
                  <a:pos x="connsiteX5979" y="connsiteY5979"/>
                </a:cxn>
                <a:cxn ang="0">
                  <a:pos x="connsiteX5980" y="connsiteY5980"/>
                </a:cxn>
                <a:cxn ang="0">
                  <a:pos x="connsiteX5981" y="connsiteY5981"/>
                </a:cxn>
                <a:cxn ang="0">
                  <a:pos x="connsiteX5982" y="connsiteY5982"/>
                </a:cxn>
                <a:cxn ang="0">
                  <a:pos x="connsiteX5983" y="connsiteY5983"/>
                </a:cxn>
                <a:cxn ang="0">
                  <a:pos x="connsiteX5984" y="connsiteY5984"/>
                </a:cxn>
                <a:cxn ang="0">
                  <a:pos x="connsiteX5985" y="connsiteY5985"/>
                </a:cxn>
                <a:cxn ang="0">
                  <a:pos x="connsiteX5986" y="connsiteY5986"/>
                </a:cxn>
                <a:cxn ang="0">
                  <a:pos x="connsiteX5987" y="connsiteY5987"/>
                </a:cxn>
                <a:cxn ang="0">
                  <a:pos x="connsiteX5988" y="connsiteY5988"/>
                </a:cxn>
                <a:cxn ang="0">
                  <a:pos x="connsiteX5989" y="connsiteY5989"/>
                </a:cxn>
                <a:cxn ang="0">
                  <a:pos x="connsiteX5990" y="connsiteY5990"/>
                </a:cxn>
                <a:cxn ang="0">
                  <a:pos x="connsiteX5991" y="connsiteY5991"/>
                </a:cxn>
                <a:cxn ang="0">
                  <a:pos x="connsiteX5992" y="connsiteY5992"/>
                </a:cxn>
                <a:cxn ang="0">
                  <a:pos x="connsiteX5993" y="connsiteY5993"/>
                </a:cxn>
                <a:cxn ang="0">
                  <a:pos x="connsiteX5994" y="connsiteY5994"/>
                </a:cxn>
                <a:cxn ang="0">
                  <a:pos x="connsiteX5995" y="connsiteY5995"/>
                </a:cxn>
                <a:cxn ang="0">
                  <a:pos x="connsiteX5996" y="connsiteY5996"/>
                </a:cxn>
                <a:cxn ang="0">
                  <a:pos x="connsiteX5997" y="connsiteY5997"/>
                </a:cxn>
                <a:cxn ang="0">
                  <a:pos x="connsiteX5998" y="connsiteY5998"/>
                </a:cxn>
                <a:cxn ang="0">
                  <a:pos x="connsiteX5999" y="connsiteY5999"/>
                </a:cxn>
                <a:cxn ang="0">
                  <a:pos x="connsiteX6000" y="connsiteY6000"/>
                </a:cxn>
                <a:cxn ang="0">
                  <a:pos x="connsiteX6001" y="connsiteY6001"/>
                </a:cxn>
                <a:cxn ang="0">
                  <a:pos x="connsiteX6002" y="connsiteY6002"/>
                </a:cxn>
                <a:cxn ang="0">
                  <a:pos x="connsiteX6003" y="connsiteY6003"/>
                </a:cxn>
                <a:cxn ang="0">
                  <a:pos x="connsiteX6004" y="connsiteY6004"/>
                </a:cxn>
                <a:cxn ang="0">
                  <a:pos x="connsiteX6005" y="connsiteY6005"/>
                </a:cxn>
                <a:cxn ang="0">
                  <a:pos x="connsiteX6006" y="connsiteY6006"/>
                </a:cxn>
                <a:cxn ang="0">
                  <a:pos x="connsiteX6007" y="connsiteY6007"/>
                </a:cxn>
                <a:cxn ang="0">
                  <a:pos x="connsiteX6008" y="connsiteY6008"/>
                </a:cxn>
                <a:cxn ang="0">
                  <a:pos x="connsiteX6009" y="connsiteY6009"/>
                </a:cxn>
                <a:cxn ang="0">
                  <a:pos x="connsiteX6010" y="connsiteY6010"/>
                </a:cxn>
                <a:cxn ang="0">
                  <a:pos x="connsiteX6011" y="connsiteY6011"/>
                </a:cxn>
                <a:cxn ang="0">
                  <a:pos x="connsiteX6012" y="connsiteY6012"/>
                </a:cxn>
                <a:cxn ang="0">
                  <a:pos x="connsiteX6013" y="connsiteY6013"/>
                </a:cxn>
                <a:cxn ang="0">
                  <a:pos x="connsiteX6014" y="connsiteY6014"/>
                </a:cxn>
                <a:cxn ang="0">
                  <a:pos x="connsiteX6015" y="connsiteY6015"/>
                </a:cxn>
                <a:cxn ang="0">
                  <a:pos x="connsiteX6016" y="connsiteY6016"/>
                </a:cxn>
                <a:cxn ang="0">
                  <a:pos x="connsiteX6017" y="connsiteY6017"/>
                </a:cxn>
                <a:cxn ang="0">
                  <a:pos x="connsiteX6018" y="connsiteY6018"/>
                </a:cxn>
                <a:cxn ang="0">
                  <a:pos x="connsiteX6019" y="connsiteY6019"/>
                </a:cxn>
                <a:cxn ang="0">
                  <a:pos x="connsiteX6020" y="connsiteY6020"/>
                </a:cxn>
                <a:cxn ang="0">
                  <a:pos x="connsiteX6021" y="connsiteY6021"/>
                </a:cxn>
                <a:cxn ang="0">
                  <a:pos x="connsiteX6022" y="connsiteY6022"/>
                </a:cxn>
                <a:cxn ang="0">
                  <a:pos x="connsiteX6023" y="connsiteY6023"/>
                </a:cxn>
                <a:cxn ang="0">
                  <a:pos x="connsiteX6024" y="connsiteY6024"/>
                </a:cxn>
                <a:cxn ang="0">
                  <a:pos x="connsiteX6025" y="connsiteY6025"/>
                </a:cxn>
                <a:cxn ang="0">
                  <a:pos x="connsiteX6026" y="connsiteY6026"/>
                </a:cxn>
                <a:cxn ang="0">
                  <a:pos x="connsiteX6027" y="connsiteY6027"/>
                </a:cxn>
                <a:cxn ang="0">
                  <a:pos x="connsiteX6028" y="connsiteY6028"/>
                </a:cxn>
                <a:cxn ang="0">
                  <a:pos x="connsiteX6029" y="connsiteY6029"/>
                </a:cxn>
                <a:cxn ang="0">
                  <a:pos x="connsiteX6030" y="connsiteY6030"/>
                </a:cxn>
                <a:cxn ang="0">
                  <a:pos x="connsiteX6031" y="connsiteY6031"/>
                </a:cxn>
                <a:cxn ang="0">
                  <a:pos x="connsiteX6032" y="connsiteY6032"/>
                </a:cxn>
                <a:cxn ang="0">
                  <a:pos x="connsiteX6033" y="connsiteY6033"/>
                </a:cxn>
                <a:cxn ang="0">
                  <a:pos x="connsiteX6034" y="connsiteY6034"/>
                </a:cxn>
                <a:cxn ang="0">
                  <a:pos x="connsiteX6035" y="connsiteY6035"/>
                </a:cxn>
                <a:cxn ang="0">
                  <a:pos x="connsiteX6036" y="connsiteY6036"/>
                </a:cxn>
                <a:cxn ang="0">
                  <a:pos x="connsiteX6037" y="connsiteY6037"/>
                </a:cxn>
                <a:cxn ang="0">
                  <a:pos x="connsiteX6038" y="connsiteY6038"/>
                </a:cxn>
                <a:cxn ang="0">
                  <a:pos x="connsiteX6039" y="connsiteY6039"/>
                </a:cxn>
                <a:cxn ang="0">
                  <a:pos x="connsiteX6040" y="connsiteY6040"/>
                </a:cxn>
                <a:cxn ang="0">
                  <a:pos x="connsiteX6041" y="connsiteY6041"/>
                </a:cxn>
                <a:cxn ang="0">
                  <a:pos x="connsiteX6042" y="connsiteY6042"/>
                </a:cxn>
                <a:cxn ang="0">
                  <a:pos x="connsiteX6043" y="connsiteY6043"/>
                </a:cxn>
                <a:cxn ang="0">
                  <a:pos x="connsiteX6044" y="connsiteY6044"/>
                </a:cxn>
                <a:cxn ang="0">
                  <a:pos x="connsiteX6045" y="connsiteY6045"/>
                </a:cxn>
                <a:cxn ang="0">
                  <a:pos x="connsiteX6046" y="connsiteY6046"/>
                </a:cxn>
                <a:cxn ang="0">
                  <a:pos x="connsiteX6047" y="connsiteY6047"/>
                </a:cxn>
                <a:cxn ang="0">
                  <a:pos x="connsiteX6048" y="connsiteY6048"/>
                </a:cxn>
                <a:cxn ang="0">
                  <a:pos x="connsiteX6049" y="connsiteY6049"/>
                </a:cxn>
                <a:cxn ang="0">
                  <a:pos x="connsiteX6050" y="connsiteY6050"/>
                </a:cxn>
                <a:cxn ang="0">
                  <a:pos x="connsiteX6051" y="connsiteY6051"/>
                </a:cxn>
                <a:cxn ang="0">
                  <a:pos x="connsiteX6052" y="connsiteY6052"/>
                </a:cxn>
                <a:cxn ang="0">
                  <a:pos x="connsiteX6053" y="connsiteY6053"/>
                </a:cxn>
                <a:cxn ang="0">
                  <a:pos x="connsiteX6054" y="connsiteY6054"/>
                </a:cxn>
                <a:cxn ang="0">
                  <a:pos x="connsiteX6055" y="connsiteY6055"/>
                </a:cxn>
                <a:cxn ang="0">
                  <a:pos x="connsiteX6056" y="connsiteY6056"/>
                </a:cxn>
                <a:cxn ang="0">
                  <a:pos x="connsiteX6057" y="connsiteY6057"/>
                </a:cxn>
                <a:cxn ang="0">
                  <a:pos x="connsiteX6058" y="connsiteY6058"/>
                </a:cxn>
                <a:cxn ang="0">
                  <a:pos x="connsiteX6059" y="connsiteY6059"/>
                </a:cxn>
                <a:cxn ang="0">
                  <a:pos x="connsiteX6060" y="connsiteY6060"/>
                </a:cxn>
                <a:cxn ang="0">
                  <a:pos x="connsiteX6061" y="connsiteY6061"/>
                </a:cxn>
                <a:cxn ang="0">
                  <a:pos x="connsiteX6062" y="connsiteY6062"/>
                </a:cxn>
                <a:cxn ang="0">
                  <a:pos x="connsiteX6063" y="connsiteY6063"/>
                </a:cxn>
                <a:cxn ang="0">
                  <a:pos x="connsiteX6064" y="connsiteY6064"/>
                </a:cxn>
                <a:cxn ang="0">
                  <a:pos x="connsiteX6065" y="connsiteY6065"/>
                </a:cxn>
                <a:cxn ang="0">
                  <a:pos x="connsiteX6066" y="connsiteY6066"/>
                </a:cxn>
                <a:cxn ang="0">
                  <a:pos x="connsiteX6067" y="connsiteY6067"/>
                </a:cxn>
                <a:cxn ang="0">
                  <a:pos x="connsiteX6068" y="connsiteY6068"/>
                </a:cxn>
                <a:cxn ang="0">
                  <a:pos x="connsiteX6069" y="connsiteY6069"/>
                </a:cxn>
                <a:cxn ang="0">
                  <a:pos x="connsiteX6070" y="connsiteY6070"/>
                </a:cxn>
                <a:cxn ang="0">
                  <a:pos x="connsiteX6071" y="connsiteY6071"/>
                </a:cxn>
                <a:cxn ang="0">
                  <a:pos x="connsiteX6072" y="connsiteY6072"/>
                </a:cxn>
                <a:cxn ang="0">
                  <a:pos x="connsiteX6073" y="connsiteY6073"/>
                </a:cxn>
                <a:cxn ang="0">
                  <a:pos x="connsiteX6074" y="connsiteY6074"/>
                </a:cxn>
                <a:cxn ang="0">
                  <a:pos x="connsiteX6075" y="connsiteY6075"/>
                </a:cxn>
                <a:cxn ang="0">
                  <a:pos x="connsiteX6076" y="connsiteY6076"/>
                </a:cxn>
                <a:cxn ang="0">
                  <a:pos x="connsiteX6077" y="connsiteY6077"/>
                </a:cxn>
                <a:cxn ang="0">
                  <a:pos x="connsiteX6078" y="connsiteY6078"/>
                </a:cxn>
                <a:cxn ang="0">
                  <a:pos x="connsiteX6079" y="connsiteY6079"/>
                </a:cxn>
                <a:cxn ang="0">
                  <a:pos x="connsiteX6080" y="connsiteY6080"/>
                </a:cxn>
                <a:cxn ang="0">
                  <a:pos x="connsiteX6081" y="connsiteY6081"/>
                </a:cxn>
                <a:cxn ang="0">
                  <a:pos x="connsiteX6082" y="connsiteY6082"/>
                </a:cxn>
                <a:cxn ang="0">
                  <a:pos x="connsiteX6083" y="connsiteY6083"/>
                </a:cxn>
                <a:cxn ang="0">
                  <a:pos x="connsiteX6084" y="connsiteY6084"/>
                </a:cxn>
                <a:cxn ang="0">
                  <a:pos x="connsiteX6085" y="connsiteY6085"/>
                </a:cxn>
                <a:cxn ang="0">
                  <a:pos x="connsiteX6086" y="connsiteY6086"/>
                </a:cxn>
                <a:cxn ang="0">
                  <a:pos x="connsiteX6087" y="connsiteY6087"/>
                </a:cxn>
                <a:cxn ang="0">
                  <a:pos x="connsiteX6088" y="connsiteY6088"/>
                </a:cxn>
                <a:cxn ang="0">
                  <a:pos x="connsiteX6089" y="connsiteY6089"/>
                </a:cxn>
                <a:cxn ang="0">
                  <a:pos x="connsiteX6090" y="connsiteY6090"/>
                </a:cxn>
                <a:cxn ang="0">
                  <a:pos x="connsiteX6091" y="connsiteY6091"/>
                </a:cxn>
                <a:cxn ang="0">
                  <a:pos x="connsiteX6092" y="connsiteY6092"/>
                </a:cxn>
                <a:cxn ang="0">
                  <a:pos x="connsiteX6093" y="connsiteY6093"/>
                </a:cxn>
                <a:cxn ang="0">
                  <a:pos x="connsiteX6094" y="connsiteY6094"/>
                </a:cxn>
                <a:cxn ang="0">
                  <a:pos x="connsiteX6095" y="connsiteY6095"/>
                </a:cxn>
                <a:cxn ang="0">
                  <a:pos x="connsiteX6096" y="connsiteY6096"/>
                </a:cxn>
                <a:cxn ang="0">
                  <a:pos x="connsiteX6097" y="connsiteY6097"/>
                </a:cxn>
                <a:cxn ang="0">
                  <a:pos x="connsiteX6098" y="connsiteY6098"/>
                </a:cxn>
                <a:cxn ang="0">
                  <a:pos x="connsiteX6099" y="connsiteY6099"/>
                </a:cxn>
                <a:cxn ang="0">
                  <a:pos x="connsiteX6100" y="connsiteY6100"/>
                </a:cxn>
                <a:cxn ang="0">
                  <a:pos x="connsiteX6101" y="connsiteY6101"/>
                </a:cxn>
                <a:cxn ang="0">
                  <a:pos x="connsiteX6102" y="connsiteY6102"/>
                </a:cxn>
                <a:cxn ang="0">
                  <a:pos x="connsiteX6103" y="connsiteY6103"/>
                </a:cxn>
                <a:cxn ang="0">
                  <a:pos x="connsiteX6104" y="connsiteY6104"/>
                </a:cxn>
                <a:cxn ang="0">
                  <a:pos x="connsiteX6105" y="connsiteY6105"/>
                </a:cxn>
                <a:cxn ang="0">
                  <a:pos x="connsiteX6106" y="connsiteY6106"/>
                </a:cxn>
                <a:cxn ang="0">
                  <a:pos x="connsiteX6107" y="connsiteY6107"/>
                </a:cxn>
                <a:cxn ang="0">
                  <a:pos x="connsiteX6108" y="connsiteY6108"/>
                </a:cxn>
                <a:cxn ang="0">
                  <a:pos x="connsiteX6109" y="connsiteY6109"/>
                </a:cxn>
                <a:cxn ang="0">
                  <a:pos x="connsiteX6110" y="connsiteY6110"/>
                </a:cxn>
                <a:cxn ang="0">
                  <a:pos x="connsiteX6111" y="connsiteY6111"/>
                </a:cxn>
                <a:cxn ang="0">
                  <a:pos x="connsiteX6112" y="connsiteY6112"/>
                </a:cxn>
                <a:cxn ang="0">
                  <a:pos x="connsiteX6113" y="connsiteY6113"/>
                </a:cxn>
                <a:cxn ang="0">
                  <a:pos x="connsiteX6114" y="connsiteY6114"/>
                </a:cxn>
                <a:cxn ang="0">
                  <a:pos x="connsiteX6115" y="connsiteY6115"/>
                </a:cxn>
                <a:cxn ang="0">
                  <a:pos x="connsiteX6116" y="connsiteY6116"/>
                </a:cxn>
                <a:cxn ang="0">
                  <a:pos x="connsiteX6117" y="connsiteY6117"/>
                </a:cxn>
                <a:cxn ang="0">
                  <a:pos x="connsiteX6118" y="connsiteY6118"/>
                </a:cxn>
                <a:cxn ang="0">
                  <a:pos x="connsiteX6119" y="connsiteY6119"/>
                </a:cxn>
                <a:cxn ang="0">
                  <a:pos x="connsiteX6120" y="connsiteY6120"/>
                </a:cxn>
                <a:cxn ang="0">
                  <a:pos x="connsiteX6121" y="connsiteY6121"/>
                </a:cxn>
                <a:cxn ang="0">
                  <a:pos x="connsiteX6122" y="connsiteY6122"/>
                </a:cxn>
                <a:cxn ang="0">
                  <a:pos x="connsiteX6123" y="connsiteY6123"/>
                </a:cxn>
                <a:cxn ang="0">
                  <a:pos x="connsiteX6124" y="connsiteY6124"/>
                </a:cxn>
                <a:cxn ang="0">
                  <a:pos x="connsiteX6125" y="connsiteY6125"/>
                </a:cxn>
                <a:cxn ang="0">
                  <a:pos x="connsiteX6126" y="connsiteY6126"/>
                </a:cxn>
                <a:cxn ang="0">
                  <a:pos x="connsiteX6127" y="connsiteY6127"/>
                </a:cxn>
                <a:cxn ang="0">
                  <a:pos x="connsiteX6128" y="connsiteY6128"/>
                </a:cxn>
                <a:cxn ang="0">
                  <a:pos x="connsiteX6129" y="connsiteY6129"/>
                </a:cxn>
                <a:cxn ang="0">
                  <a:pos x="connsiteX6130" y="connsiteY6130"/>
                </a:cxn>
                <a:cxn ang="0">
                  <a:pos x="connsiteX6131" y="connsiteY6131"/>
                </a:cxn>
                <a:cxn ang="0">
                  <a:pos x="connsiteX6132" y="connsiteY6132"/>
                </a:cxn>
                <a:cxn ang="0">
                  <a:pos x="connsiteX6133" y="connsiteY6133"/>
                </a:cxn>
                <a:cxn ang="0">
                  <a:pos x="connsiteX6134" y="connsiteY6134"/>
                </a:cxn>
                <a:cxn ang="0">
                  <a:pos x="connsiteX6135" y="connsiteY6135"/>
                </a:cxn>
                <a:cxn ang="0">
                  <a:pos x="connsiteX6136" y="connsiteY6136"/>
                </a:cxn>
                <a:cxn ang="0">
                  <a:pos x="connsiteX6137" y="connsiteY6137"/>
                </a:cxn>
                <a:cxn ang="0">
                  <a:pos x="connsiteX6138" y="connsiteY6138"/>
                </a:cxn>
                <a:cxn ang="0">
                  <a:pos x="connsiteX6139" y="connsiteY6139"/>
                </a:cxn>
                <a:cxn ang="0">
                  <a:pos x="connsiteX6140" y="connsiteY6140"/>
                </a:cxn>
                <a:cxn ang="0">
                  <a:pos x="connsiteX6141" y="connsiteY6141"/>
                </a:cxn>
                <a:cxn ang="0">
                  <a:pos x="connsiteX6142" y="connsiteY6142"/>
                </a:cxn>
                <a:cxn ang="0">
                  <a:pos x="connsiteX6143" y="connsiteY6143"/>
                </a:cxn>
                <a:cxn ang="0">
                  <a:pos x="connsiteX6144" y="connsiteY6144"/>
                </a:cxn>
                <a:cxn ang="0">
                  <a:pos x="connsiteX6145" y="connsiteY6145"/>
                </a:cxn>
                <a:cxn ang="0">
                  <a:pos x="connsiteX6146" y="connsiteY6146"/>
                </a:cxn>
                <a:cxn ang="0">
                  <a:pos x="connsiteX6147" y="connsiteY6147"/>
                </a:cxn>
                <a:cxn ang="0">
                  <a:pos x="connsiteX6148" y="connsiteY6148"/>
                </a:cxn>
                <a:cxn ang="0">
                  <a:pos x="connsiteX6149" y="connsiteY6149"/>
                </a:cxn>
                <a:cxn ang="0">
                  <a:pos x="connsiteX6150" y="connsiteY6150"/>
                </a:cxn>
                <a:cxn ang="0">
                  <a:pos x="connsiteX6151" y="connsiteY6151"/>
                </a:cxn>
                <a:cxn ang="0">
                  <a:pos x="connsiteX6152" y="connsiteY6152"/>
                </a:cxn>
                <a:cxn ang="0">
                  <a:pos x="connsiteX6153" y="connsiteY6153"/>
                </a:cxn>
                <a:cxn ang="0">
                  <a:pos x="connsiteX6154" y="connsiteY6154"/>
                </a:cxn>
                <a:cxn ang="0">
                  <a:pos x="connsiteX6155" y="connsiteY6155"/>
                </a:cxn>
                <a:cxn ang="0">
                  <a:pos x="connsiteX6156" y="connsiteY6156"/>
                </a:cxn>
                <a:cxn ang="0">
                  <a:pos x="connsiteX6157" y="connsiteY6157"/>
                </a:cxn>
                <a:cxn ang="0">
                  <a:pos x="connsiteX6158" y="connsiteY6158"/>
                </a:cxn>
                <a:cxn ang="0">
                  <a:pos x="connsiteX6159" y="connsiteY6159"/>
                </a:cxn>
                <a:cxn ang="0">
                  <a:pos x="connsiteX6160" y="connsiteY6160"/>
                </a:cxn>
                <a:cxn ang="0">
                  <a:pos x="connsiteX6161" y="connsiteY6161"/>
                </a:cxn>
                <a:cxn ang="0">
                  <a:pos x="connsiteX6162" y="connsiteY6162"/>
                </a:cxn>
                <a:cxn ang="0">
                  <a:pos x="connsiteX6163" y="connsiteY6163"/>
                </a:cxn>
                <a:cxn ang="0">
                  <a:pos x="connsiteX6164" y="connsiteY6164"/>
                </a:cxn>
                <a:cxn ang="0">
                  <a:pos x="connsiteX6165" y="connsiteY6165"/>
                </a:cxn>
                <a:cxn ang="0">
                  <a:pos x="connsiteX6166" y="connsiteY6166"/>
                </a:cxn>
                <a:cxn ang="0">
                  <a:pos x="connsiteX6167" y="connsiteY6167"/>
                </a:cxn>
                <a:cxn ang="0">
                  <a:pos x="connsiteX6168" y="connsiteY6168"/>
                </a:cxn>
                <a:cxn ang="0">
                  <a:pos x="connsiteX6169" y="connsiteY6169"/>
                </a:cxn>
                <a:cxn ang="0">
                  <a:pos x="connsiteX6170" y="connsiteY6170"/>
                </a:cxn>
                <a:cxn ang="0">
                  <a:pos x="connsiteX6171" y="connsiteY6171"/>
                </a:cxn>
                <a:cxn ang="0">
                  <a:pos x="connsiteX6172" y="connsiteY6172"/>
                </a:cxn>
                <a:cxn ang="0">
                  <a:pos x="connsiteX6173" y="connsiteY6173"/>
                </a:cxn>
                <a:cxn ang="0">
                  <a:pos x="connsiteX6174" y="connsiteY6174"/>
                </a:cxn>
                <a:cxn ang="0">
                  <a:pos x="connsiteX6175" y="connsiteY6175"/>
                </a:cxn>
                <a:cxn ang="0">
                  <a:pos x="connsiteX6176" y="connsiteY6176"/>
                </a:cxn>
                <a:cxn ang="0">
                  <a:pos x="connsiteX6177" y="connsiteY6177"/>
                </a:cxn>
                <a:cxn ang="0">
                  <a:pos x="connsiteX6178" y="connsiteY6178"/>
                </a:cxn>
                <a:cxn ang="0">
                  <a:pos x="connsiteX6179" y="connsiteY6179"/>
                </a:cxn>
                <a:cxn ang="0">
                  <a:pos x="connsiteX6180" y="connsiteY6180"/>
                </a:cxn>
                <a:cxn ang="0">
                  <a:pos x="connsiteX6181" y="connsiteY6181"/>
                </a:cxn>
                <a:cxn ang="0">
                  <a:pos x="connsiteX6182" y="connsiteY6182"/>
                </a:cxn>
                <a:cxn ang="0">
                  <a:pos x="connsiteX6183" y="connsiteY6183"/>
                </a:cxn>
                <a:cxn ang="0">
                  <a:pos x="connsiteX6184" y="connsiteY6184"/>
                </a:cxn>
                <a:cxn ang="0">
                  <a:pos x="connsiteX6185" y="connsiteY6185"/>
                </a:cxn>
                <a:cxn ang="0">
                  <a:pos x="connsiteX6186" y="connsiteY6186"/>
                </a:cxn>
                <a:cxn ang="0">
                  <a:pos x="connsiteX6187" y="connsiteY6187"/>
                </a:cxn>
                <a:cxn ang="0">
                  <a:pos x="connsiteX6188" y="connsiteY6188"/>
                </a:cxn>
                <a:cxn ang="0">
                  <a:pos x="connsiteX6189" y="connsiteY6189"/>
                </a:cxn>
                <a:cxn ang="0">
                  <a:pos x="connsiteX6190" y="connsiteY6190"/>
                </a:cxn>
                <a:cxn ang="0">
                  <a:pos x="connsiteX6191" y="connsiteY6191"/>
                </a:cxn>
                <a:cxn ang="0">
                  <a:pos x="connsiteX6192" y="connsiteY6192"/>
                </a:cxn>
                <a:cxn ang="0">
                  <a:pos x="connsiteX6193" y="connsiteY6193"/>
                </a:cxn>
                <a:cxn ang="0">
                  <a:pos x="connsiteX6194" y="connsiteY6194"/>
                </a:cxn>
                <a:cxn ang="0">
                  <a:pos x="connsiteX6195" y="connsiteY6195"/>
                </a:cxn>
                <a:cxn ang="0">
                  <a:pos x="connsiteX6196" y="connsiteY6196"/>
                </a:cxn>
                <a:cxn ang="0">
                  <a:pos x="connsiteX6197" y="connsiteY6197"/>
                </a:cxn>
                <a:cxn ang="0">
                  <a:pos x="connsiteX6198" y="connsiteY6198"/>
                </a:cxn>
                <a:cxn ang="0">
                  <a:pos x="connsiteX6199" y="connsiteY6199"/>
                </a:cxn>
                <a:cxn ang="0">
                  <a:pos x="connsiteX6200" y="connsiteY6200"/>
                </a:cxn>
                <a:cxn ang="0">
                  <a:pos x="connsiteX6201" y="connsiteY6201"/>
                </a:cxn>
                <a:cxn ang="0">
                  <a:pos x="connsiteX6202" y="connsiteY6202"/>
                </a:cxn>
                <a:cxn ang="0">
                  <a:pos x="connsiteX6203" y="connsiteY6203"/>
                </a:cxn>
                <a:cxn ang="0">
                  <a:pos x="connsiteX6204" y="connsiteY6204"/>
                </a:cxn>
                <a:cxn ang="0">
                  <a:pos x="connsiteX6205" y="connsiteY6205"/>
                </a:cxn>
                <a:cxn ang="0">
                  <a:pos x="connsiteX6206" y="connsiteY6206"/>
                </a:cxn>
                <a:cxn ang="0">
                  <a:pos x="connsiteX6207" y="connsiteY6207"/>
                </a:cxn>
                <a:cxn ang="0">
                  <a:pos x="connsiteX6208" y="connsiteY6208"/>
                </a:cxn>
                <a:cxn ang="0">
                  <a:pos x="connsiteX6209" y="connsiteY6209"/>
                </a:cxn>
                <a:cxn ang="0">
                  <a:pos x="connsiteX6210" y="connsiteY6210"/>
                </a:cxn>
                <a:cxn ang="0">
                  <a:pos x="connsiteX6211" y="connsiteY6211"/>
                </a:cxn>
                <a:cxn ang="0">
                  <a:pos x="connsiteX6212" y="connsiteY6212"/>
                </a:cxn>
                <a:cxn ang="0">
                  <a:pos x="connsiteX6213" y="connsiteY6213"/>
                </a:cxn>
                <a:cxn ang="0">
                  <a:pos x="connsiteX6214" y="connsiteY6214"/>
                </a:cxn>
                <a:cxn ang="0">
                  <a:pos x="connsiteX6215" y="connsiteY6215"/>
                </a:cxn>
                <a:cxn ang="0">
                  <a:pos x="connsiteX6216" y="connsiteY6216"/>
                </a:cxn>
                <a:cxn ang="0">
                  <a:pos x="connsiteX6217" y="connsiteY6217"/>
                </a:cxn>
                <a:cxn ang="0">
                  <a:pos x="connsiteX6218" y="connsiteY6218"/>
                </a:cxn>
                <a:cxn ang="0">
                  <a:pos x="connsiteX6219" y="connsiteY6219"/>
                </a:cxn>
                <a:cxn ang="0">
                  <a:pos x="connsiteX6220" y="connsiteY6220"/>
                </a:cxn>
                <a:cxn ang="0">
                  <a:pos x="connsiteX6221" y="connsiteY6221"/>
                </a:cxn>
                <a:cxn ang="0">
                  <a:pos x="connsiteX6222" y="connsiteY6222"/>
                </a:cxn>
                <a:cxn ang="0">
                  <a:pos x="connsiteX6223" y="connsiteY6223"/>
                </a:cxn>
                <a:cxn ang="0">
                  <a:pos x="connsiteX6224" y="connsiteY6224"/>
                </a:cxn>
                <a:cxn ang="0">
                  <a:pos x="connsiteX6225" y="connsiteY6225"/>
                </a:cxn>
                <a:cxn ang="0">
                  <a:pos x="connsiteX6226" y="connsiteY6226"/>
                </a:cxn>
                <a:cxn ang="0">
                  <a:pos x="connsiteX6227" y="connsiteY6227"/>
                </a:cxn>
                <a:cxn ang="0">
                  <a:pos x="connsiteX6228" y="connsiteY6228"/>
                </a:cxn>
                <a:cxn ang="0">
                  <a:pos x="connsiteX6229" y="connsiteY6229"/>
                </a:cxn>
                <a:cxn ang="0">
                  <a:pos x="connsiteX6230" y="connsiteY6230"/>
                </a:cxn>
                <a:cxn ang="0">
                  <a:pos x="connsiteX6231" y="connsiteY6231"/>
                </a:cxn>
                <a:cxn ang="0">
                  <a:pos x="connsiteX6232" y="connsiteY6232"/>
                </a:cxn>
                <a:cxn ang="0">
                  <a:pos x="connsiteX6233" y="connsiteY6233"/>
                </a:cxn>
                <a:cxn ang="0">
                  <a:pos x="connsiteX6234" y="connsiteY6234"/>
                </a:cxn>
                <a:cxn ang="0">
                  <a:pos x="connsiteX6235" y="connsiteY6235"/>
                </a:cxn>
                <a:cxn ang="0">
                  <a:pos x="connsiteX6236" y="connsiteY6236"/>
                </a:cxn>
                <a:cxn ang="0">
                  <a:pos x="connsiteX6237" y="connsiteY6237"/>
                </a:cxn>
                <a:cxn ang="0">
                  <a:pos x="connsiteX6238" y="connsiteY6238"/>
                </a:cxn>
                <a:cxn ang="0">
                  <a:pos x="connsiteX6239" y="connsiteY6239"/>
                </a:cxn>
                <a:cxn ang="0">
                  <a:pos x="connsiteX6240" y="connsiteY6240"/>
                </a:cxn>
                <a:cxn ang="0">
                  <a:pos x="connsiteX6241" y="connsiteY6241"/>
                </a:cxn>
                <a:cxn ang="0">
                  <a:pos x="connsiteX6242" y="connsiteY6242"/>
                </a:cxn>
                <a:cxn ang="0">
                  <a:pos x="connsiteX6243" y="connsiteY6243"/>
                </a:cxn>
                <a:cxn ang="0">
                  <a:pos x="connsiteX6244" y="connsiteY6244"/>
                </a:cxn>
                <a:cxn ang="0">
                  <a:pos x="connsiteX6245" y="connsiteY6245"/>
                </a:cxn>
                <a:cxn ang="0">
                  <a:pos x="connsiteX6246" y="connsiteY6246"/>
                </a:cxn>
                <a:cxn ang="0">
                  <a:pos x="connsiteX6247" y="connsiteY6247"/>
                </a:cxn>
                <a:cxn ang="0">
                  <a:pos x="connsiteX6248" y="connsiteY6248"/>
                </a:cxn>
                <a:cxn ang="0">
                  <a:pos x="connsiteX6249" y="connsiteY6249"/>
                </a:cxn>
                <a:cxn ang="0">
                  <a:pos x="connsiteX6250" y="connsiteY6250"/>
                </a:cxn>
                <a:cxn ang="0">
                  <a:pos x="connsiteX6251" y="connsiteY6251"/>
                </a:cxn>
                <a:cxn ang="0">
                  <a:pos x="connsiteX6252" y="connsiteY6252"/>
                </a:cxn>
                <a:cxn ang="0">
                  <a:pos x="connsiteX6253" y="connsiteY6253"/>
                </a:cxn>
                <a:cxn ang="0">
                  <a:pos x="connsiteX6254" y="connsiteY6254"/>
                </a:cxn>
                <a:cxn ang="0">
                  <a:pos x="connsiteX6255" y="connsiteY6255"/>
                </a:cxn>
                <a:cxn ang="0">
                  <a:pos x="connsiteX6256" y="connsiteY6256"/>
                </a:cxn>
                <a:cxn ang="0">
                  <a:pos x="connsiteX6257" y="connsiteY6257"/>
                </a:cxn>
                <a:cxn ang="0">
                  <a:pos x="connsiteX6258" y="connsiteY6258"/>
                </a:cxn>
                <a:cxn ang="0">
                  <a:pos x="connsiteX6259" y="connsiteY6259"/>
                </a:cxn>
                <a:cxn ang="0">
                  <a:pos x="connsiteX6260" y="connsiteY6260"/>
                </a:cxn>
                <a:cxn ang="0">
                  <a:pos x="connsiteX6261" y="connsiteY6261"/>
                </a:cxn>
                <a:cxn ang="0">
                  <a:pos x="connsiteX6262" y="connsiteY6262"/>
                </a:cxn>
                <a:cxn ang="0">
                  <a:pos x="connsiteX6263" y="connsiteY6263"/>
                </a:cxn>
                <a:cxn ang="0">
                  <a:pos x="connsiteX6264" y="connsiteY6264"/>
                </a:cxn>
                <a:cxn ang="0">
                  <a:pos x="connsiteX6265" y="connsiteY6265"/>
                </a:cxn>
                <a:cxn ang="0">
                  <a:pos x="connsiteX6266" y="connsiteY6266"/>
                </a:cxn>
                <a:cxn ang="0">
                  <a:pos x="connsiteX6267" y="connsiteY6267"/>
                </a:cxn>
                <a:cxn ang="0">
                  <a:pos x="connsiteX6268" y="connsiteY6268"/>
                </a:cxn>
                <a:cxn ang="0">
                  <a:pos x="connsiteX6269" y="connsiteY6269"/>
                </a:cxn>
                <a:cxn ang="0">
                  <a:pos x="connsiteX6270" y="connsiteY6270"/>
                </a:cxn>
                <a:cxn ang="0">
                  <a:pos x="connsiteX6271" y="connsiteY6271"/>
                </a:cxn>
                <a:cxn ang="0">
                  <a:pos x="connsiteX6272" y="connsiteY6272"/>
                </a:cxn>
                <a:cxn ang="0">
                  <a:pos x="connsiteX6273" y="connsiteY6273"/>
                </a:cxn>
                <a:cxn ang="0">
                  <a:pos x="connsiteX6274" y="connsiteY6274"/>
                </a:cxn>
                <a:cxn ang="0">
                  <a:pos x="connsiteX6275" y="connsiteY6275"/>
                </a:cxn>
                <a:cxn ang="0">
                  <a:pos x="connsiteX6276" y="connsiteY6276"/>
                </a:cxn>
                <a:cxn ang="0">
                  <a:pos x="connsiteX6277" y="connsiteY6277"/>
                </a:cxn>
                <a:cxn ang="0">
                  <a:pos x="connsiteX6278" y="connsiteY6278"/>
                </a:cxn>
                <a:cxn ang="0">
                  <a:pos x="connsiteX6279" y="connsiteY6279"/>
                </a:cxn>
                <a:cxn ang="0">
                  <a:pos x="connsiteX6280" y="connsiteY6280"/>
                </a:cxn>
                <a:cxn ang="0">
                  <a:pos x="connsiteX6281" y="connsiteY6281"/>
                </a:cxn>
                <a:cxn ang="0">
                  <a:pos x="connsiteX6282" y="connsiteY6282"/>
                </a:cxn>
                <a:cxn ang="0">
                  <a:pos x="connsiteX6283" y="connsiteY6283"/>
                </a:cxn>
                <a:cxn ang="0">
                  <a:pos x="connsiteX6284" y="connsiteY6284"/>
                </a:cxn>
                <a:cxn ang="0">
                  <a:pos x="connsiteX6285" y="connsiteY6285"/>
                </a:cxn>
                <a:cxn ang="0">
                  <a:pos x="connsiteX6286" y="connsiteY6286"/>
                </a:cxn>
                <a:cxn ang="0">
                  <a:pos x="connsiteX6287" y="connsiteY6287"/>
                </a:cxn>
                <a:cxn ang="0">
                  <a:pos x="connsiteX6288" y="connsiteY6288"/>
                </a:cxn>
                <a:cxn ang="0">
                  <a:pos x="connsiteX6289" y="connsiteY6289"/>
                </a:cxn>
                <a:cxn ang="0">
                  <a:pos x="connsiteX6290" y="connsiteY6290"/>
                </a:cxn>
                <a:cxn ang="0">
                  <a:pos x="connsiteX6291" y="connsiteY6291"/>
                </a:cxn>
                <a:cxn ang="0">
                  <a:pos x="connsiteX6292" y="connsiteY6292"/>
                </a:cxn>
                <a:cxn ang="0">
                  <a:pos x="connsiteX6293" y="connsiteY6293"/>
                </a:cxn>
                <a:cxn ang="0">
                  <a:pos x="connsiteX6294" y="connsiteY6294"/>
                </a:cxn>
                <a:cxn ang="0">
                  <a:pos x="connsiteX6295" y="connsiteY6295"/>
                </a:cxn>
                <a:cxn ang="0">
                  <a:pos x="connsiteX6296" y="connsiteY6296"/>
                </a:cxn>
                <a:cxn ang="0">
                  <a:pos x="connsiteX6297" y="connsiteY6297"/>
                </a:cxn>
                <a:cxn ang="0">
                  <a:pos x="connsiteX6298" y="connsiteY6298"/>
                </a:cxn>
                <a:cxn ang="0">
                  <a:pos x="connsiteX6299" y="connsiteY6299"/>
                </a:cxn>
                <a:cxn ang="0">
                  <a:pos x="connsiteX6300" y="connsiteY6300"/>
                </a:cxn>
                <a:cxn ang="0">
                  <a:pos x="connsiteX6301" y="connsiteY6301"/>
                </a:cxn>
                <a:cxn ang="0">
                  <a:pos x="connsiteX6302" y="connsiteY6302"/>
                </a:cxn>
                <a:cxn ang="0">
                  <a:pos x="connsiteX6303" y="connsiteY6303"/>
                </a:cxn>
                <a:cxn ang="0">
                  <a:pos x="connsiteX6304" y="connsiteY6304"/>
                </a:cxn>
                <a:cxn ang="0">
                  <a:pos x="connsiteX6305" y="connsiteY6305"/>
                </a:cxn>
                <a:cxn ang="0">
                  <a:pos x="connsiteX6306" y="connsiteY6306"/>
                </a:cxn>
                <a:cxn ang="0">
                  <a:pos x="connsiteX6307" y="connsiteY6307"/>
                </a:cxn>
                <a:cxn ang="0">
                  <a:pos x="connsiteX6308" y="connsiteY6308"/>
                </a:cxn>
                <a:cxn ang="0">
                  <a:pos x="connsiteX6309" y="connsiteY6309"/>
                </a:cxn>
                <a:cxn ang="0">
                  <a:pos x="connsiteX6310" y="connsiteY6310"/>
                </a:cxn>
                <a:cxn ang="0">
                  <a:pos x="connsiteX6311" y="connsiteY6311"/>
                </a:cxn>
                <a:cxn ang="0">
                  <a:pos x="connsiteX6312" y="connsiteY6312"/>
                </a:cxn>
                <a:cxn ang="0">
                  <a:pos x="connsiteX6313" y="connsiteY6313"/>
                </a:cxn>
                <a:cxn ang="0">
                  <a:pos x="connsiteX6314" y="connsiteY6314"/>
                </a:cxn>
                <a:cxn ang="0">
                  <a:pos x="connsiteX6315" y="connsiteY6315"/>
                </a:cxn>
                <a:cxn ang="0">
                  <a:pos x="connsiteX6316" y="connsiteY6316"/>
                </a:cxn>
                <a:cxn ang="0">
                  <a:pos x="connsiteX6317" y="connsiteY6317"/>
                </a:cxn>
                <a:cxn ang="0">
                  <a:pos x="connsiteX6318" y="connsiteY6318"/>
                </a:cxn>
                <a:cxn ang="0">
                  <a:pos x="connsiteX6319" y="connsiteY6319"/>
                </a:cxn>
                <a:cxn ang="0">
                  <a:pos x="connsiteX6320" y="connsiteY6320"/>
                </a:cxn>
                <a:cxn ang="0">
                  <a:pos x="connsiteX6321" y="connsiteY6321"/>
                </a:cxn>
                <a:cxn ang="0">
                  <a:pos x="connsiteX6322" y="connsiteY6322"/>
                </a:cxn>
                <a:cxn ang="0">
                  <a:pos x="connsiteX6323" y="connsiteY6323"/>
                </a:cxn>
                <a:cxn ang="0">
                  <a:pos x="connsiteX6324" y="connsiteY6324"/>
                </a:cxn>
                <a:cxn ang="0">
                  <a:pos x="connsiteX6325" y="connsiteY6325"/>
                </a:cxn>
                <a:cxn ang="0">
                  <a:pos x="connsiteX6326" y="connsiteY6326"/>
                </a:cxn>
                <a:cxn ang="0">
                  <a:pos x="connsiteX6327" y="connsiteY6327"/>
                </a:cxn>
                <a:cxn ang="0">
                  <a:pos x="connsiteX6328" y="connsiteY6328"/>
                </a:cxn>
                <a:cxn ang="0">
                  <a:pos x="connsiteX6329" y="connsiteY6329"/>
                </a:cxn>
                <a:cxn ang="0">
                  <a:pos x="connsiteX6330" y="connsiteY6330"/>
                </a:cxn>
                <a:cxn ang="0">
                  <a:pos x="connsiteX6331" y="connsiteY6331"/>
                </a:cxn>
                <a:cxn ang="0">
                  <a:pos x="connsiteX6332" y="connsiteY6332"/>
                </a:cxn>
                <a:cxn ang="0">
                  <a:pos x="connsiteX6333" y="connsiteY6333"/>
                </a:cxn>
                <a:cxn ang="0">
                  <a:pos x="connsiteX6334" y="connsiteY6334"/>
                </a:cxn>
                <a:cxn ang="0">
                  <a:pos x="connsiteX6335" y="connsiteY6335"/>
                </a:cxn>
                <a:cxn ang="0">
                  <a:pos x="connsiteX6336" y="connsiteY6336"/>
                </a:cxn>
                <a:cxn ang="0">
                  <a:pos x="connsiteX6337" y="connsiteY6337"/>
                </a:cxn>
                <a:cxn ang="0">
                  <a:pos x="connsiteX6338" y="connsiteY6338"/>
                </a:cxn>
                <a:cxn ang="0">
                  <a:pos x="connsiteX6339" y="connsiteY6339"/>
                </a:cxn>
                <a:cxn ang="0">
                  <a:pos x="connsiteX6340" y="connsiteY6340"/>
                </a:cxn>
                <a:cxn ang="0">
                  <a:pos x="connsiteX6341" y="connsiteY6341"/>
                </a:cxn>
                <a:cxn ang="0">
                  <a:pos x="connsiteX6342" y="connsiteY6342"/>
                </a:cxn>
                <a:cxn ang="0">
                  <a:pos x="connsiteX6343" y="connsiteY6343"/>
                </a:cxn>
                <a:cxn ang="0">
                  <a:pos x="connsiteX6344" y="connsiteY6344"/>
                </a:cxn>
                <a:cxn ang="0">
                  <a:pos x="connsiteX6345" y="connsiteY6345"/>
                </a:cxn>
                <a:cxn ang="0">
                  <a:pos x="connsiteX6346" y="connsiteY6346"/>
                </a:cxn>
                <a:cxn ang="0">
                  <a:pos x="connsiteX6347" y="connsiteY6347"/>
                </a:cxn>
                <a:cxn ang="0">
                  <a:pos x="connsiteX6348" y="connsiteY6348"/>
                </a:cxn>
                <a:cxn ang="0">
                  <a:pos x="connsiteX6349" y="connsiteY6349"/>
                </a:cxn>
                <a:cxn ang="0">
                  <a:pos x="connsiteX6350" y="connsiteY6350"/>
                </a:cxn>
                <a:cxn ang="0">
                  <a:pos x="connsiteX6351" y="connsiteY6351"/>
                </a:cxn>
                <a:cxn ang="0">
                  <a:pos x="connsiteX6352" y="connsiteY6352"/>
                </a:cxn>
                <a:cxn ang="0">
                  <a:pos x="connsiteX6353" y="connsiteY6353"/>
                </a:cxn>
                <a:cxn ang="0">
                  <a:pos x="connsiteX6354" y="connsiteY6354"/>
                </a:cxn>
                <a:cxn ang="0">
                  <a:pos x="connsiteX6355" y="connsiteY6355"/>
                </a:cxn>
                <a:cxn ang="0">
                  <a:pos x="connsiteX6356" y="connsiteY6356"/>
                </a:cxn>
                <a:cxn ang="0">
                  <a:pos x="connsiteX6357" y="connsiteY6357"/>
                </a:cxn>
                <a:cxn ang="0">
                  <a:pos x="connsiteX6358" y="connsiteY6358"/>
                </a:cxn>
                <a:cxn ang="0">
                  <a:pos x="connsiteX6359" y="connsiteY6359"/>
                </a:cxn>
                <a:cxn ang="0">
                  <a:pos x="connsiteX6360" y="connsiteY6360"/>
                </a:cxn>
                <a:cxn ang="0">
                  <a:pos x="connsiteX6361" y="connsiteY6361"/>
                </a:cxn>
                <a:cxn ang="0">
                  <a:pos x="connsiteX6362" y="connsiteY6362"/>
                </a:cxn>
                <a:cxn ang="0">
                  <a:pos x="connsiteX6363" y="connsiteY6363"/>
                </a:cxn>
                <a:cxn ang="0">
                  <a:pos x="connsiteX6364" y="connsiteY6364"/>
                </a:cxn>
                <a:cxn ang="0">
                  <a:pos x="connsiteX6365" y="connsiteY6365"/>
                </a:cxn>
                <a:cxn ang="0">
                  <a:pos x="connsiteX6366" y="connsiteY6366"/>
                </a:cxn>
                <a:cxn ang="0">
                  <a:pos x="connsiteX6367" y="connsiteY6367"/>
                </a:cxn>
                <a:cxn ang="0">
                  <a:pos x="connsiteX6368" y="connsiteY6368"/>
                </a:cxn>
                <a:cxn ang="0">
                  <a:pos x="connsiteX6369" y="connsiteY6369"/>
                </a:cxn>
                <a:cxn ang="0">
                  <a:pos x="connsiteX6370" y="connsiteY6370"/>
                </a:cxn>
                <a:cxn ang="0">
                  <a:pos x="connsiteX6371" y="connsiteY6371"/>
                </a:cxn>
                <a:cxn ang="0">
                  <a:pos x="connsiteX6372" y="connsiteY6372"/>
                </a:cxn>
                <a:cxn ang="0">
                  <a:pos x="connsiteX6373" y="connsiteY6373"/>
                </a:cxn>
                <a:cxn ang="0">
                  <a:pos x="connsiteX6374" y="connsiteY6374"/>
                </a:cxn>
                <a:cxn ang="0">
                  <a:pos x="connsiteX6375" y="connsiteY6375"/>
                </a:cxn>
                <a:cxn ang="0">
                  <a:pos x="connsiteX6376" y="connsiteY6376"/>
                </a:cxn>
                <a:cxn ang="0">
                  <a:pos x="connsiteX6377" y="connsiteY6377"/>
                </a:cxn>
                <a:cxn ang="0">
                  <a:pos x="connsiteX6378" y="connsiteY6378"/>
                </a:cxn>
                <a:cxn ang="0">
                  <a:pos x="connsiteX6379" y="connsiteY6379"/>
                </a:cxn>
                <a:cxn ang="0">
                  <a:pos x="connsiteX6380" y="connsiteY6380"/>
                </a:cxn>
                <a:cxn ang="0">
                  <a:pos x="connsiteX6381" y="connsiteY6381"/>
                </a:cxn>
                <a:cxn ang="0">
                  <a:pos x="connsiteX6382" y="connsiteY6382"/>
                </a:cxn>
                <a:cxn ang="0">
                  <a:pos x="connsiteX6383" y="connsiteY6383"/>
                </a:cxn>
                <a:cxn ang="0">
                  <a:pos x="connsiteX6384" y="connsiteY6384"/>
                </a:cxn>
                <a:cxn ang="0">
                  <a:pos x="connsiteX6385" y="connsiteY6385"/>
                </a:cxn>
                <a:cxn ang="0">
                  <a:pos x="connsiteX6386" y="connsiteY6386"/>
                </a:cxn>
                <a:cxn ang="0">
                  <a:pos x="connsiteX6387" y="connsiteY6387"/>
                </a:cxn>
                <a:cxn ang="0">
                  <a:pos x="connsiteX6388" y="connsiteY6388"/>
                </a:cxn>
                <a:cxn ang="0">
                  <a:pos x="connsiteX6389" y="connsiteY6389"/>
                </a:cxn>
                <a:cxn ang="0">
                  <a:pos x="connsiteX6390" y="connsiteY6390"/>
                </a:cxn>
                <a:cxn ang="0">
                  <a:pos x="connsiteX6391" y="connsiteY6391"/>
                </a:cxn>
                <a:cxn ang="0">
                  <a:pos x="connsiteX6392" y="connsiteY6392"/>
                </a:cxn>
                <a:cxn ang="0">
                  <a:pos x="connsiteX6393" y="connsiteY6393"/>
                </a:cxn>
                <a:cxn ang="0">
                  <a:pos x="connsiteX6394" y="connsiteY6394"/>
                </a:cxn>
                <a:cxn ang="0">
                  <a:pos x="connsiteX6395" y="connsiteY6395"/>
                </a:cxn>
                <a:cxn ang="0">
                  <a:pos x="connsiteX6396" y="connsiteY6396"/>
                </a:cxn>
                <a:cxn ang="0">
                  <a:pos x="connsiteX6397" y="connsiteY6397"/>
                </a:cxn>
                <a:cxn ang="0">
                  <a:pos x="connsiteX6398" y="connsiteY6398"/>
                </a:cxn>
                <a:cxn ang="0">
                  <a:pos x="connsiteX6399" y="connsiteY6399"/>
                </a:cxn>
                <a:cxn ang="0">
                  <a:pos x="connsiteX6400" y="connsiteY6400"/>
                </a:cxn>
                <a:cxn ang="0">
                  <a:pos x="connsiteX6401" y="connsiteY6401"/>
                </a:cxn>
                <a:cxn ang="0">
                  <a:pos x="connsiteX6402" y="connsiteY6402"/>
                </a:cxn>
                <a:cxn ang="0">
                  <a:pos x="connsiteX6403" y="connsiteY6403"/>
                </a:cxn>
                <a:cxn ang="0">
                  <a:pos x="connsiteX6404" y="connsiteY6404"/>
                </a:cxn>
                <a:cxn ang="0">
                  <a:pos x="connsiteX6405" y="connsiteY6405"/>
                </a:cxn>
                <a:cxn ang="0">
                  <a:pos x="connsiteX6406" y="connsiteY6406"/>
                </a:cxn>
                <a:cxn ang="0">
                  <a:pos x="connsiteX6407" y="connsiteY6407"/>
                </a:cxn>
                <a:cxn ang="0">
                  <a:pos x="connsiteX6408" y="connsiteY6408"/>
                </a:cxn>
                <a:cxn ang="0">
                  <a:pos x="connsiteX6409" y="connsiteY6409"/>
                </a:cxn>
                <a:cxn ang="0">
                  <a:pos x="connsiteX6410" y="connsiteY6410"/>
                </a:cxn>
                <a:cxn ang="0">
                  <a:pos x="connsiteX6411" y="connsiteY6411"/>
                </a:cxn>
                <a:cxn ang="0">
                  <a:pos x="connsiteX6412" y="connsiteY6412"/>
                </a:cxn>
                <a:cxn ang="0">
                  <a:pos x="connsiteX6413" y="connsiteY6413"/>
                </a:cxn>
                <a:cxn ang="0">
                  <a:pos x="connsiteX6414" y="connsiteY6414"/>
                </a:cxn>
                <a:cxn ang="0">
                  <a:pos x="connsiteX6415" y="connsiteY6415"/>
                </a:cxn>
                <a:cxn ang="0">
                  <a:pos x="connsiteX6416" y="connsiteY6416"/>
                </a:cxn>
                <a:cxn ang="0">
                  <a:pos x="connsiteX6417" y="connsiteY6417"/>
                </a:cxn>
                <a:cxn ang="0">
                  <a:pos x="connsiteX6418" y="connsiteY6418"/>
                </a:cxn>
                <a:cxn ang="0">
                  <a:pos x="connsiteX6419" y="connsiteY6419"/>
                </a:cxn>
                <a:cxn ang="0">
                  <a:pos x="connsiteX6420" y="connsiteY6420"/>
                </a:cxn>
                <a:cxn ang="0">
                  <a:pos x="connsiteX6421" y="connsiteY6421"/>
                </a:cxn>
                <a:cxn ang="0">
                  <a:pos x="connsiteX6422" y="connsiteY6422"/>
                </a:cxn>
                <a:cxn ang="0">
                  <a:pos x="connsiteX6423" y="connsiteY6423"/>
                </a:cxn>
                <a:cxn ang="0">
                  <a:pos x="connsiteX6424" y="connsiteY6424"/>
                </a:cxn>
                <a:cxn ang="0">
                  <a:pos x="connsiteX6425" y="connsiteY6425"/>
                </a:cxn>
                <a:cxn ang="0">
                  <a:pos x="connsiteX6426" y="connsiteY6426"/>
                </a:cxn>
                <a:cxn ang="0">
                  <a:pos x="connsiteX6427" y="connsiteY6427"/>
                </a:cxn>
                <a:cxn ang="0">
                  <a:pos x="connsiteX6428" y="connsiteY6428"/>
                </a:cxn>
                <a:cxn ang="0">
                  <a:pos x="connsiteX6429" y="connsiteY6429"/>
                </a:cxn>
                <a:cxn ang="0">
                  <a:pos x="connsiteX6430" y="connsiteY6430"/>
                </a:cxn>
                <a:cxn ang="0">
                  <a:pos x="connsiteX6431" y="connsiteY6431"/>
                </a:cxn>
                <a:cxn ang="0">
                  <a:pos x="connsiteX6432" y="connsiteY6432"/>
                </a:cxn>
                <a:cxn ang="0">
                  <a:pos x="connsiteX6433" y="connsiteY6433"/>
                </a:cxn>
                <a:cxn ang="0">
                  <a:pos x="connsiteX6434" y="connsiteY6434"/>
                </a:cxn>
                <a:cxn ang="0">
                  <a:pos x="connsiteX6435" y="connsiteY6435"/>
                </a:cxn>
                <a:cxn ang="0">
                  <a:pos x="connsiteX6436" y="connsiteY6436"/>
                </a:cxn>
                <a:cxn ang="0">
                  <a:pos x="connsiteX6437" y="connsiteY6437"/>
                </a:cxn>
                <a:cxn ang="0">
                  <a:pos x="connsiteX6438" y="connsiteY6438"/>
                </a:cxn>
                <a:cxn ang="0">
                  <a:pos x="connsiteX6439" y="connsiteY6439"/>
                </a:cxn>
                <a:cxn ang="0">
                  <a:pos x="connsiteX6440" y="connsiteY6440"/>
                </a:cxn>
                <a:cxn ang="0">
                  <a:pos x="connsiteX6441" y="connsiteY6441"/>
                </a:cxn>
                <a:cxn ang="0">
                  <a:pos x="connsiteX6442" y="connsiteY6442"/>
                </a:cxn>
                <a:cxn ang="0">
                  <a:pos x="connsiteX6443" y="connsiteY6443"/>
                </a:cxn>
                <a:cxn ang="0">
                  <a:pos x="connsiteX6444" y="connsiteY6444"/>
                </a:cxn>
                <a:cxn ang="0">
                  <a:pos x="connsiteX6445" y="connsiteY6445"/>
                </a:cxn>
                <a:cxn ang="0">
                  <a:pos x="connsiteX6446" y="connsiteY6446"/>
                </a:cxn>
                <a:cxn ang="0">
                  <a:pos x="connsiteX6447" y="connsiteY6447"/>
                </a:cxn>
                <a:cxn ang="0">
                  <a:pos x="connsiteX6448" y="connsiteY6448"/>
                </a:cxn>
                <a:cxn ang="0">
                  <a:pos x="connsiteX6449" y="connsiteY6449"/>
                </a:cxn>
                <a:cxn ang="0">
                  <a:pos x="connsiteX6450" y="connsiteY6450"/>
                </a:cxn>
                <a:cxn ang="0">
                  <a:pos x="connsiteX6451" y="connsiteY6451"/>
                </a:cxn>
                <a:cxn ang="0">
                  <a:pos x="connsiteX6452" y="connsiteY6452"/>
                </a:cxn>
                <a:cxn ang="0">
                  <a:pos x="connsiteX6453" y="connsiteY6453"/>
                </a:cxn>
                <a:cxn ang="0">
                  <a:pos x="connsiteX6454" y="connsiteY6454"/>
                </a:cxn>
                <a:cxn ang="0">
                  <a:pos x="connsiteX6455" y="connsiteY6455"/>
                </a:cxn>
                <a:cxn ang="0">
                  <a:pos x="connsiteX6456" y="connsiteY6456"/>
                </a:cxn>
                <a:cxn ang="0">
                  <a:pos x="connsiteX6457" y="connsiteY6457"/>
                </a:cxn>
                <a:cxn ang="0">
                  <a:pos x="connsiteX6458" y="connsiteY6458"/>
                </a:cxn>
                <a:cxn ang="0">
                  <a:pos x="connsiteX6459" y="connsiteY6459"/>
                </a:cxn>
                <a:cxn ang="0">
                  <a:pos x="connsiteX6460" y="connsiteY6460"/>
                </a:cxn>
                <a:cxn ang="0">
                  <a:pos x="connsiteX6461" y="connsiteY6461"/>
                </a:cxn>
                <a:cxn ang="0">
                  <a:pos x="connsiteX6462" y="connsiteY6462"/>
                </a:cxn>
                <a:cxn ang="0">
                  <a:pos x="connsiteX6463" y="connsiteY6463"/>
                </a:cxn>
                <a:cxn ang="0">
                  <a:pos x="connsiteX6464" y="connsiteY6464"/>
                </a:cxn>
                <a:cxn ang="0">
                  <a:pos x="connsiteX6465" y="connsiteY6465"/>
                </a:cxn>
                <a:cxn ang="0">
                  <a:pos x="connsiteX6466" y="connsiteY6466"/>
                </a:cxn>
                <a:cxn ang="0">
                  <a:pos x="connsiteX6467" y="connsiteY6467"/>
                </a:cxn>
                <a:cxn ang="0">
                  <a:pos x="connsiteX6468" y="connsiteY6468"/>
                </a:cxn>
                <a:cxn ang="0">
                  <a:pos x="connsiteX6469" y="connsiteY6469"/>
                </a:cxn>
                <a:cxn ang="0">
                  <a:pos x="connsiteX6470" y="connsiteY6470"/>
                </a:cxn>
                <a:cxn ang="0">
                  <a:pos x="connsiteX6471" y="connsiteY6471"/>
                </a:cxn>
                <a:cxn ang="0">
                  <a:pos x="connsiteX6472" y="connsiteY6472"/>
                </a:cxn>
                <a:cxn ang="0">
                  <a:pos x="connsiteX6473" y="connsiteY6473"/>
                </a:cxn>
                <a:cxn ang="0">
                  <a:pos x="connsiteX6474" y="connsiteY6474"/>
                </a:cxn>
                <a:cxn ang="0">
                  <a:pos x="connsiteX6475" y="connsiteY6475"/>
                </a:cxn>
                <a:cxn ang="0">
                  <a:pos x="connsiteX6476" y="connsiteY6476"/>
                </a:cxn>
                <a:cxn ang="0">
                  <a:pos x="connsiteX6477" y="connsiteY6477"/>
                </a:cxn>
                <a:cxn ang="0">
                  <a:pos x="connsiteX6478" y="connsiteY6478"/>
                </a:cxn>
                <a:cxn ang="0">
                  <a:pos x="connsiteX6479" y="connsiteY6479"/>
                </a:cxn>
                <a:cxn ang="0">
                  <a:pos x="connsiteX6480" y="connsiteY6480"/>
                </a:cxn>
                <a:cxn ang="0">
                  <a:pos x="connsiteX6481" y="connsiteY6481"/>
                </a:cxn>
                <a:cxn ang="0">
                  <a:pos x="connsiteX6482" y="connsiteY6482"/>
                </a:cxn>
                <a:cxn ang="0">
                  <a:pos x="connsiteX6483" y="connsiteY6483"/>
                </a:cxn>
                <a:cxn ang="0">
                  <a:pos x="connsiteX6484" y="connsiteY6484"/>
                </a:cxn>
                <a:cxn ang="0">
                  <a:pos x="connsiteX6485" y="connsiteY6485"/>
                </a:cxn>
                <a:cxn ang="0">
                  <a:pos x="connsiteX6486" y="connsiteY6486"/>
                </a:cxn>
                <a:cxn ang="0">
                  <a:pos x="connsiteX6487" y="connsiteY6487"/>
                </a:cxn>
                <a:cxn ang="0">
                  <a:pos x="connsiteX6488" y="connsiteY6488"/>
                </a:cxn>
                <a:cxn ang="0">
                  <a:pos x="connsiteX6489" y="connsiteY6489"/>
                </a:cxn>
                <a:cxn ang="0">
                  <a:pos x="connsiteX6490" y="connsiteY6490"/>
                </a:cxn>
                <a:cxn ang="0">
                  <a:pos x="connsiteX6491" y="connsiteY6491"/>
                </a:cxn>
                <a:cxn ang="0">
                  <a:pos x="connsiteX6492" y="connsiteY6492"/>
                </a:cxn>
                <a:cxn ang="0">
                  <a:pos x="connsiteX6493" y="connsiteY6493"/>
                </a:cxn>
                <a:cxn ang="0">
                  <a:pos x="connsiteX6494" y="connsiteY6494"/>
                </a:cxn>
                <a:cxn ang="0">
                  <a:pos x="connsiteX6495" y="connsiteY6495"/>
                </a:cxn>
                <a:cxn ang="0">
                  <a:pos x="connsiteX6496" y="connsiteY6496"/>
                </a:cxn>
                <a:cxn ang="0">
                  <a:pos x="connsiteX6497" y="connsiteY6497"/>
                </a:cxn>
                <a:cxn ang="0">
                  <a:pos x="connsiteX6498" y="connsiteY6498"/>
                </a:cxn>
                <a:cxn ang="0">
                  <a:pos x="connsiteX6499" y="connsiteY6499"/>
                </a:cxn>
                <a:cxn ang="0">
                  <a:pos x="connsiteX6500" y="connsiteY6500"/>
                </a:cxn>
                <a:cxn ang="0">
                  <a:pos x="connsiteX6501" y="connsiteY6501"/>
                </a:cxn>
                <a:cxn ang="0">
                  <a:pos x="connsiteX6502" y="connsiteY6502"/>
                </a:cxn>
                <a:cxn ang="0">
                  <a:pos x="connsiteX6503" y="connsiteY6503"/>
                </a:cxn>
                <a:cxn ang="0">
                  <a:pos x="connsiteX6504" y="connsiteY6504"/>
                </a:cxn>
                <a:cxn ang="0">
                  <a:pos x="connsiteX6505" y="connsiteY6505"/>
                </a:cxn>
                <a:cxn ang="0">
                  <a:pos x="connsiteX6506" y="connsiteY6506"/>
                </a:cxn>
                <a:cxn ang="0">
                  <a:pos x="connsiteX6507" y="connsiteY6507"/>
                </a:cxn>
                <a:cxn ang="0">
                  <a:pos x="connsiteX6508" y="connsiteY6508"/>
                </a:cxn>
                <a:cxn ang="0">
                  <a:pos x="connsiteX6509" y="connsiteY6509"/>
                </a:cxn>
                <a:cxn ang="0">
                  <a:pos x="connsiteX6510" y="connsiteY6510"/>
                </a:cxn>
                <a:cxn ang="0">
                  <a:pos x="connsiteX6511" y="connsiteY6511"/>
                </a:cxn>
                <a:cxn ang="0">
                  <a:pos x="connsiteX6512" y="connsiteY6512"/>
                </a:cxn>
                <a:cxn ang="0">
                  <a:pos x="connsiteX6513" y="connsiteY6513"/>
                </a:cxn>
                <a:cxn ang="0">
                  <a:pos x="connsiteX6514" y="connsiteY6514"/>
                </a:cxn>
                <a:cxn ang="0">
                  <a:pos x="connsiteX6515" y="connsiteY6515"/>
                </a:cxn>
                <a:cxn ang="0">
                  <a:pos x="connsiteX6516" y="connsiteY6516"/>
                </a:cxn>
                <a:cxn ang="0">
                  <a:pos x="connsiteX6517" y="connsiteY6517"/>
                </a:cxn>
                <a:cxn ang="0">
                  <a:pos x="connsiteX6518" y="connsiteY6518"/>
                </a:cxn>
                <a:cxn ang="0">
                  <a:pos x="connsiteX6519" y="connsiteY6519"/>
                </a:cxn>
                <a:cxn ang="0">
                  <a:pos x="connsiteX6520" y="connsiteY6520"/>
                </a:cxn>
                <a:cxn ang="0">
                  <a:pos x="connsiteX6521" y="connsiteY6521"/>
                </a:cxn>
                <a:cxn ang="0">
                  <a:pos x="connsiteX6522" y="connsiteY6522"/>
                </a:cxn>
                <a:cxn ang="0">
                  <a:pos x="connsiteX6523" y="connsiteY6523"/>
                </a:cxn>
                <a:cxn ang="0">
                  <a:pos x="connsiteX6524" y="connsiteY6524"/>
                </a:cxn>
                <a:cxn ang="0">
                  <a:pos x="connsiteX6525" y="connsiteY6525"/>
                </a:cxn>
                <a:cxn ang="0">
                  <a:pos x="connsiteX6526" y="connsiteY6526"/>
                </a:cxn>
                <a:cxn ang="0">
                  <a:pos x="connsiteX6527" y="connsiteY6527"/>
                </a:cxn>
                <a:cxn ang="0">
                  <a:pos x="connsiteX6528" y="connsiteY6528"/>
                </a:cxn>
                <a:cxn ang="0">
                  <a:pos x="connsiteX6529" y="connsiteY6529"/>
                </a:cxn>
                <a:cxn ang="0">
                  <a:pos x="connsiteX6530" y="connsiteY6530"/>
                </a:cxn>
                <a:cxn ang="0">
                  <a:pos x="connsiteX6531" y="connsiteY6531"/>
                </a:cxn>
                <a:cxn ang="0">
                  <a:pos x="connsiteX6532" y="connsiteY6532"/>
                </a:cxn>
                <a:cxn ang="0">
                  <a:pos x="connsiteX6533" y="connsiteY6533"/>
                </a:cxn>
                <a:cxn ang="0">
                  <a:pos x="connsiteX6534" y="connsiteY6534"/>
                </a:cxn>
                <a:cxn ang="0">
                  <a:pos x="connsiteX6535" y="connsiteY6535"/>
                </a:cxn>
                <a:cxn ang="0">
                  <a:pos x="connsiteX6536" y="connsiteY6536"/>
                </a:cxn>
                <a:cxn ang="0">
                  <a:pos x="connsiteX6537" y="connsiteY6537"/>
                </a:cxn>
                <a:cxn ang="0">
                  <a:pos x="connsiteX6538" y="connsiteY6538"/>
                </a:cxn>
                <a:cxn ang="0">
                  <a:pos x="connsiteX6539" y="connsiteY6539"/>
                </a:cxn>
                <a:cxn ang="0">
                  <a:pos x="connsiteX6540" y="connsiteY6540"/>
                </a:cxn>
                <a:cxn ang="0">
                  <a:pos x="connsiteX6541" y="connsiteY6541"/>
                </a:cxn>
                <a:cxn ang="0">
                  <a:pos x="connsiteX6542" y="connsiteY6542"/>
                </a:cxn>
                <a:cxn ang="0">
                  <a:pos x="connsiteX6543" y="connsiteY6543"/>
                </a:cxn>
                <a:cxn ang="0">
                  <a:pos x="connsiteX6544" y="connsiteY6544"/>
                </a:cxn>
                <a:cxn ang="0">
                  <a:pos x="connsiteX6545" y="connsiteY6545"/>
                </a:cxn>
                <a:cxn ang="0">
                  <a:pos x="connsiteX6546" y="connsiteY6546"/>
                </a:cxn>
                <a:cxn ang="0">
                  <a:pos x="connsiteX6547" y="connsiteY6547"/>
                </a:cxn>
                <a:cxn ang="0">
                  <a:pos x="connsiteX6548" y="connsiteY6548"/>
                </a:cxn>
                <a:cxn ang="0">
                  <a:pos x="connsiteX6549" y="connsiteY6549"/>
                </a:cxn>
                <a:cxn ang="0">
                  <a:pos x="connsiteX6550" y="connsiteY6550"/>
                </a:cxn>
                <a:cxn ang="0">
                  <a:pos x="connsiteX6551" y="connsiteY6551"/>
                </a:cxn>
                <a:cxn ang="0">
                  <a:pos x="connsiteX6552" y="connsiteY6552"/>
                </a:cxn>
                <a:cxn ang="0">
                  <a:pos x="connsiteX6553" y="connsiteY6553"/>
                </a:cxn>
                <a:cxn ang="0">
                  <a:pos x="connsiteX6554" y="connsiteY6554"/>
                </a:cxn>
                <a:cxn ang="0">
                  <a:pos x="connsiteX6555" y="connsiteY6555"/>
                </a:cxn>
                <a:cxn ang="0">
                  <a:pos x="connsiteX6556" y="connsiteY6556"/>
                </a:cxn>
                <a:cxn ang="0">
                  <a:pos x="connsiteX6557" y="connsiteY6557"/>
                </a:cxn>
                <a:cxn ang="0">
                  <a:pos x="connsiteX6558" y="connsiteY6558"/>
                </a:cxn>
                <a:cxn ang="0">
                  <a:pos x="connsiteX6559" y="connsiteY6559"/>
                </a:cxn>
                <a:cxn ang="0">
                  <a:pos x="connsiteX6560" y="connsiteY6560"/>
                </a:cxn>
                <a:cxn ang="0">
                  <a:pos x="connsiteX6561" y="connsiteY6561"/>
                </a:cxn>
                <a:cxn ang="0">
                  <a:pos x="connsiteX6562" y="connsiteY6562"/>
                </a:cxn>
                <a:cxn ang="0">
                  <a:pos x="connsiteX6563" y="connsiteY6563"/>
                </a:cxn>
                <a:cxn ang="0">
                  <a:pos x="connsiteX6564" y="connsiteY6564"/>
                </a:cxn>
                <a:cxn ang="0">
                  <a:pos x="connsiteX6565" y="connsiteY6565"/>
                </a:cxn>
                <a:cxn ang="0">
                  <a:pos x="connsiteX6566" y="connsiteY6566"/>
                </a:cxn>
                <a:cxn ang="0">
                  <a:pos x="connsiteX6567" y="connsiteY6567"/>
                </a:cxn>
                <a:cxn ang="0">
                  <a:pos x="connsiteX6568" y="connsiteY6568"/>
                </a:cxn>
                <a:cxn ang="0">
                  <a:pos x="connsiteX6569" y="connsiteY6569"/>
                </a:cxn>
                <a:cxn ang="0">
                  <a:pos x="connsiteX6570" y="connsiteY6570"/>
                </a:cxn>
                <a:cxn ang="0">
                  <a:pos x="connsiteX6571" y="connsiteY6571"/>
                </a:cxn>
                <a:cxn ang="0">
                  <a:pos x="connsiteX6572" y="connsiteY6572"/>
                </a:cxn>
                <a:cxn ang="0">
                  <a:pos x="connsiteX6573" y="connsiteY6573"/>
                </a:cxn>
                <a:cxn ang="0">
                  <a:pos x="connsiteX6574" y="connsiteY6574"/>
                </a:cxn>
                <a:cxn ang="0">
                  <a:pos x="connsiteX6575" y="connsiteY6575"/>
                </a:cxn>
                <a:cxn ang="0">
                  <a:pos x="connsiteX6576" y="connsiteY6576"/>
                </a:cxn>
                <a:cxn ang="0">
                  <a:pos x="connsiteX6577" y="connsiteY6577"/>
                </a:cxn>
                <a:cxn ang="0">
                  <a:pos x="connsiteX6578" y="connsiteY6578"/>
                </a:cxn>
                <a:cxn ang="0">
                  <a:pos x="connsiteX6579" y="connsiteY6579"/>
                </a:cxn>
                <a:cxn ang="0">
                  <a:pos x="connsiteX6580" y="connsiteY6580"/>
                </a:cxn>
                <a:cxn ang="0">
                  <a:pos x="connsiteX6581" y="connsiteY6581"/>
                </a:cxn>
                <a:cxn ang="0">
                  <a:pos x="connsiteX6582" y="connsiteY6582"/>
                </a:cxn>
                <a:cxn ang="0">
                  <a:pos x="connsiteX6583" y="connsiteY6583"/>
                </a:cxn>
                <a:cxn ang="0">
                  <a:pos x="connsiteX6584" y="connsiteY6584"/>
                </a:cxn>
                <a:cxn ang="0">
                  <a:pos x="connsiteX6585" y="connsiteY6585"/>
                </a:cxn>
                <a:cxn ang="0">
                  <a:pos x="connsiteX6586" y="connsiteY6586"/>
                </a:cxn>
                <a:cxn ang="0">
                  <a:pos x="connsiteX6587" y="connsiteY6587"/>
                </a:cxn>
                <a:cxn ang="0">
                  <a:pos x="connsiteX6588" y="connsiteY6588"/>
                </a:cxn>
                <a:cxn ang="0">
                  <a:pos x="connsiteX6589" y="connsiteY6589"/>
                </a:cxn>
                <a:cxn ang="0">
                  <a:pos x="connsiteX6590" y="connsiteY6590"/>
                </a:cxn>
                <a:cxn ang="0">
                  <a:pos x="connsiteX6591" y="connsiteY6591"/>
                </a:cxn>
                <a:cxn ang="0">
                  <a:pos x="connsiteX6592" y="connsiteY6592"/>
                </a:cxn>
                <a:cxn ang="0">
                  <a:pos x="connsiteX6593" y="connsiteY6593"/>
                </a:cxn>
                <a:cxn ang="0">
                  <a:pos x="connsiteX6594" y="connsiteY6594"/>
                </a:cxn>
                <a:cxn ang="0">
                  <a:pos x="connsiteX6595" y="connsiteY6595"/>
                </a:cxn>
                <a:cxn ang="0">
                  <a:pos x="connsiteX6596" y="connsiteY6596"/>
                </a:cxn>
                <a:cxn ang="0">
                  <a:pos x="connsiteX6597" y="connsiteY6597"/>
                </a:cxn>
                <a:cxn ang="0">
                  <a:pos x="connsiteX6598" y="connsiteY6598"/>
                </a:cxn>
                <a:cxn ang="0">
                  <a:pos x="connsiteX6599" y="connsiteY6599"/>
                </a:cxn>
                <a:cxn ang="0">
                  <a:pos x="connsiteX6600" y="connsiteY6600"/>
                </a:cxn>
                <a:cxn ang="0">
                  <a:pos x="connsiteX6601" y="connsiteY6601"/>
                </a:cxn>
                <a:cxn ang="0">
                  <a:pos x="connsiteX6602" y="connsiteY6602"/>
                </a:cxn>
                <a:cxn ang="0">
                  <a:pos x="connsiteX6603" y="connsiteY6603"/>
                </a:cxn>
                <a:cxn ang="0">
                  <a:pos x="connsiteX6604" y="connsiteY6604"/>
                </a:cxn>
                <a:cxn ang="0">
                  <a:pos x="connsiteX6605" y="connsiteY6605"/>
                </a:cxn>
                <a:cxn ang="0">
                  <a:pos x="connsiteX6606" y="connsiteY6606"/>
                </a:cxn>
                <a:cxn ang="0">
                  <a:pos x="connsiteX6607" y="connsiteY6607"/>
                </a:cxn>
                <a:cxn ang="0">
                  <a:pos x="connsiteX6608" y="connsiteY6608"/>
                </a:cxn>
                <a:cxn ang="0">
                  <a:pos x="connsiteX6609" y="connsiteY6609"/>
                </a:cxn>
                <a:cxn ang="0">
                  <a:pos x="connsiteX6610" y="connsiteY6610"/>
                </a:cxn>
                <a:cxn ang="0">
                  <a:pos x="connsiteX6611" y="connsiteY6611"/>
                </a:cxn>
                <a:cxn ang="0">
                  <a:pos x="connsiteX6612" y="connsiteY6612"/>
                </a:cxn>
                <a:cxn ang="0">
                  <a:pos x="connsiteX6613" y="connsiteY6613"/>
                </a:cxn>
                <a:cxn ang="0">
                  <a:pos x="connsiteX6614" y="connsiteY6614"/>
                </a:cxn>
                <a:cxn ang="0">
                  <a:pos x="connsiteX6615" y="connsiteY6615"/>
                </a:cxn>
                <a:cxn ang="0">
                  <a:pos x="connsiteX6616" y="connsiteY6616"/>
                </a:cxn>
                <a:cxn ang="0">
                  <a:pos x="connsiteX6617" y="connsiteY6617"/>
                </a:cxn>
                <a:cxn ang="0">
                  <a:pos x="connsiteX6618" y="connsiteY6618"/>
                </a:cxn>
                <a:cxn ang="0">
                  <a:pos x="connsiteX6619" y="connsiteY6619"/>
                </a:cxn>
                <a:cxn ang="0">
                  <a:pos x="connsiteX6620" y="connsiteY6620"/>
                </a:cxn>
                <a:cxn ang="0">
                  <a:pos x="connsiteX6621" y="connsiteY6621"/>
                </a:cxn>
                <a:cxn ang="0">
                  <a:pos x="connsiteX6622" y="connsiteY6622"/>
                </a:cxn>
                <a:cxn ang="0">
                  <a:pos x="connsiteX6623" y="connsiteY6623"/>
                </a:cxn>
                <a:cxn ang="0">
                  <a:pos x="connsiteX6624" y="connsiteY6624"/>
                </a:cxn>
                <a:cxn ang="0">
                  <a:pos x="connsiteX6625" y="connsiteY6625"/>
                </a:cxn>
                <a:cxn ang="0">
                  <a:pos x="connsiteX6626" y="connsiteY6626"/>
                </a:cxn>
                <a:cxn ang="0">
                  <a:pos x="connsiteX6627" y="connsiteY6627"/>
                </a:cxn>
                <a:cxn ang="0">
                  <a:pos x="connsiteX6628" y="connsiteY6628"/>
                </a:cxn>
                <a:cxn ang="0">
                  <a:pos x="connsiteX6629" y="connsiteY6629"/>
                </a:cxn>
                <a:cxn ang="0">
                  <a:pos x="connsiteX6630" y="connsiteY6630"/>
                </a:cxn>
                <a:cxn ang="0">
                  <a:pos x="connsiteX6631" y="connsiteY6631"/>
                </a:cxn>
                <a:cxn ang="0">
                  <a:pos x="connsiteX6632" y="connsiteY6632"/>
                </a:cxn>
                <a:cxn ang="0">
                  <a:pos x="connsiteX6633" y="connsiteY6633"/>
                </a:cxn>
                <a:cxn ang="0">
                  <a:pos x="connsiteX6634" y="connsiteY6634"/>
                </a:cxn>
                <a:cxn ang="0">
                  <a:pos x="connsiteX6635" y="connsiteY6635"/>
                </a:cxn>
                <a:cxn ang="0">
                  <a:pos x="connsiteX6636" y="connsiteY6636"/>
                </a:cxn>
                <a:cxn ang="0">
                  <a:pos x="connsiteX6637" y="connsiteY6637"/>
                </a:cxn>
                <a:cxn ang="0">
                  <a:pos x="connsiteX6638" y="connsiteY6638"/>
                </a:cxn>
                <a:cxn ang="0">
                  <a:pos x="connsiteX6639" y="connsiteY6639"/>
                </a:cxn>
                <a:cxn ang="0">
                  <a:pos x="connsiteX6640" y="connsiteY6640"/>
                </a:cxn>
                <a:cxn ang="0">
                  <a:pos x="connsiteX6641" y="connsiteY6641"/>
                </a:cxn>
                <a:cxn ang="0">
                  <a:pos x="connsiteX6642" y="connsiteY6642"/>
                </a:cxn>
                <a:cxn ang="0">
                  <a:pos x="connsiteX6643" y="connsiteY6643"/>
                </a:cxn>
                <a:cxn ang="0">
                  <a:pos x="connsiteX6644" y="connsiteY6644"/>
                </a:cxn>
                <a:cxn ang="0">
                  <a:pos x="connsiteX6645" y="connsiteY6645"/>
                </a:cxn>
                <a:cxn ang="0">
                  <a:pos x="connsiteX6646" y="connsiteY6646"/>
                </a:cxn>
                <a:cxn ang="0">
                  <a:pos x="connsiteX6647" y="connsiteY6647"/>
                </a:cxn>
                <a:cxn ang="0">
                  <a:pos x="connsiteX6648" y="connsiteY6648"/>
                </a:cxn>
                <a:cxn ang="0">
                  <a:pos x="connsiteX6649" y="connsiteY6649"/>
                </a:cxn>
                <a:cxn ang="0">
                  <a:pos x="connsiteX6650" y="connsiteY6650"/>
                </a:cxn>
                <a:cxn ang="0">
                  <a:pos x="connsiteX6651" y="connsiteY6651"/>
                </a:cxn>
                <a:cxn ang="0">
                  <a:pos x="connsiteX6652" y="connsiteY6652"/>
                </a:cxn>
                <a:cxn ang="0">
                  <a:pos x="connsiteX6653" y="connsiteY6653"/>
                </a:cxn>
                <a:cxn ang="0">
                  <a:pos x="connsiteX6654" y="connsiteY6654"/>
                </a:cxn>
                <a:cxn ang="0">
                  <a:pos x="connsiteX6655" y="connsiteY6655"/>
                </a:cxn>
                <a:cxn ang="0">
                  <a:pos x="connsiteX6656" y="connsiteY6656"/>
                </a:cxn>
                <a:cxn ang="0">
                  <a:pos x="connsiteX6657" y="connsiteY6657"/>
                </a:cxn>
                <a:cxn ang="0">
                  <a:pos x="connsiteX6658" y="connsiteY6658"/>
                </a:cxn>
                <a:cxn ang="0">
                  <a:pos x="connsiteX6659" y="connsiteY6659"/>
                </a:cxn>
                <a:cxn ang="0">
                  <a:pos x="connsiteX6660" y="connsiteY6660"/>
                </a:cxn>
                <a:cxn ang="0">
                  <a:pos x="connsiteX6661" y="connsiteY6661"/>
                </a:cxn>
                <a:cxn ang="0">
                  <a:pos x="connsiteX6662" y="connsiteY6662"/>
                </a:cxn>
                <a:cxn ang="0">
                  <a:pos x="connsiteX6663" y="connsiteY6663"/>
                </a:cxn>
                <a:cxn ang="0">
                  <a:pos x="connsiteX6664" y="connsiteY6664"/>
                </a:cxn>
                <a:cxn ang="0">
                  <a:pos x="connsiteX6665" y="connsiteY6665"/>
                </a:cxn>
                <a:cxn ang="0">
                  <a:pos x="connsiteX6666" y="connsiteY6666"/>
                </a:cxn>
                <a:cxn ang="0">
                  <a:pos x="connsiteX6667" y="connsiteY6667"/>
                </a:cxn>
                <a:cxn ang="0">
                  <a:pos x="connsiteX6668" y="connsiteY6668"/>
                </a:cxn>
                <a:cxn ang="0">
                  <a:pos x="connsiteX6669" y="connsiteY6669"/>
                </a:cxn>
                <a:cxn ang="0">
                  <a:pos x="connsiteX6670" y="connsiteY6670"/>
                </a:cxn>
                <a:cxn ang="0">
                  <a:pos x="connsiteX6671" y="connsiteY6671"/>
                </a:cxn>
                <a:cxn ang="0">
                  <a:pos x="connsiteX6672" y="connsiteY6672"/>
                </a:cxn>
                <a:cxn ang="0">
                  <a:pos x="connsiteX6673" y="connsiteY6673"/>
                </a:cxn>
                <a:cxn ang="0">
                  <a:pos x="connsiteX6674" y="connsiteY6674"/>
                </a:cxn>
                <a:cxn ang="0">
                  <a:pos x="connsiteX6675" y="connsiteY6675"/>
                </a:cxn>
                <a:cxn ang="0">
                  <a:pos x="connsiteX6676" y="connsiteY6676"/>
                </a:cxn>
                <a:cxn ang="0">
                  <a:pos x="connsiteX6677" y="connsiteY6677"/>
                </a:cxn>
                <a:cxn ang="0">
                  <a:pos x="connsiteX6678" y="connsiteY6678"/>
                </a:cxn>
                <a:cxn ang="0">
                  <a:pos x="connsiteX6679" y="connsiteY6679"/>
                </a:cxn>
                <a:cxn ang="0">
                  <a:pos x="connsiteX6680" y="connsiteY6680"/>
                </a:cxn>
                <a:cxn ang="0">
                  <a:pos x="connsiteX6681" y="connsiteY6681"/>
                </a:cxn>
                <a:cxn ang="0">
                  <a:pos x="connsiteX6682" y="connsiteY6682"/>
                </a:cxn>
                <a:cxn ang="0">
                  <a:pos x="connsiteX6683" y="connsiteY6683"/>
                </a:cxn>
                <a:cxn ang="0">
                  <a:pos x="connsiteX6684" y="connsiteY6684"/>
                </a:cxn>
                <a:cxn ang="0">
                  <a:pos x="connsiteX6685" y="connsiteY6685"/>
                </a:cxn>
                <a:cxn ang="0">
                  <a:pos x="connsiteX6686" y="connsiteY6686"/>
                </a:cxn>
                <a:cxn ang="0">
                  <a:pos x="connsiteX6687" y="connsiteY6687"/>
                </a:cxn>
                <a:cxn ang="0">
                  <a:pos x="connsiteX6688" y="connsiteY6688"/>
                </a:cxn>
                <a:cxn ang="0">
                  <a:pos x="connsiteX6689" y="connsiteY6689"/>
                </a:cxn>
                <a:cxn ang="0">
                  <a:pos x="connsiteX6690" y="connsiteY6690"/>
                </a:cxn>
                <a:cxn ang="0">
                  <a:pos x="connsiteX6691" y="connsiteY6691"/>
                </a:cxn>
                <a:cxn ang="0">
                  <a:pos x="connsiteX6692" y="connsiteY6692"/>
                </a:cxn>
                <a:cxn ang="0">
                  <a:pos x="connsiteX6693" y="connsiteY6693"/>
                </a:cxn>
                <a:cxn ang="0">
                  <a:pos x="connsiteX6694" y="connsiteY6694"/>
                </a:cxn>
                <a:cxn ang="0">
                  <a:pos x="connsiteX6695" y="connsiteY6695"/>
                </a:cxn>
                <a:cxn ang="0">
                  <a:pos x="connsiteX6696" y="connsiteY6696"/>
                </a:cxn>
                <a:cxn ang="0">
                  <a:pos x="connsiteX6697" y="connsiteY6697"/>
                </a:cxn>
                <a:cxn ang="0">
                  <a:pos x="connsiteX6698" y="connsiteY6698"/>
                </a:cxn>
                <a:cxn ang="0">
                  <a:pos x="connsiteX6699" y="connsiteY6699"/>
                </a:cxn>
                <a:cxn ang="0">
                  <a:pos x="connsiteX6700" y="connsiteY6700"/>
                </a:cxn>
                <a:cxn ang="0">
                  <a:pos x="connsiteX6701" y="connsiteY6701"/>
                </a:cxn>
                <a:cxn ang="0">
                  <a:pos x="connsiteX6702" y="connsiteY6702"/>
                </a:cxn>
                <a:cxn ang="0">
                  <a:pos x="connsiteX6703" y="connsiteY6703"/>
                </a:cxn>
                <a:cxn ang="0">
                  <a:pos x="connsiteX6704" y="connsiteY6704"/>
                </a:cxn>
                <a:cxn ang="0">
                  <a:pos x="connsiteX6705" y="connsiteY6705"/>
                </a:cxn>
                <a:cxn ang="0">
                  <a:pos x="connsiteX6706" y="connsiteY6706"/>
                </a:cxn>
                <a:cxn ang="0">
                  <a:pos x="connsiteX6707" y="connsiteY6707"/>
                </a:cxn>
                <a:cxn ang="0">
                  <a:pos x="connsiteX6708" y="connsiteY6708"/>
                </a:cxn>
                <a:cxn ang="0">
                  <a:pos x="connsiteX6709" y="connsiteY6709"/>
                </a:cxn>
                <a:cxn ang="0">
                  <a:pos x="connsiteX6710" y="connsiteY6710"/>
                </a:cxn>
                <a:cxn ang="0">
                  <a:pos x="connsiteX6711" y="connsiteY6711"/>
                </a:cxn>
                <a:cxn ang="0">
                  <a:pos x="connsiteX6712" y="connsiteY6712"/>
                </a:cxn>
                <a:cxn ang="0">
                  <a:pos x="connsiteX6713" y="connsiteY6713"/>
                </a:cxn>
                <a:cxn ang="0">
                  <a:pos x="connsiteX6714" y="connsiteY6714"/>
                </a:cxn>
                <a:cxn ang="0">
                  <a:pos x="connsiteX6715" y="connsiteY6715"/>
                </a:cxn>
                <a:cxn ang="0">
                  <a:pos x="connsiteX6716" y="connsiteY6716"/>
                </a:cxn>
                <a:cxn ang="0">
                  <a:pos x="connsiteX6717" y="connsiteY6717"/>
                </a:cxn>
                <a:cxn ang="0">
                  <a:pos x="connsiteX6718" y="connsiteY6718"/>
                </a:cxn>
                <a:cxn ang="0">
                  <a:pos x="connsiteX6719" y="connsiteY6719"/>
                </a:cxn>
                <a:cxn ang="0">
                  <a:pos x="connsiteX6720" y="connsiteY6720"/>
                </a:cxn>
                <a:cxn ang="0">
                  <a:pos x="connsiteX6721" y="connsiteY6721"/>
                </a:cxn>
                <a:cxn ang="0">
                  <a:pos x="connsiteX6722" y="connsiteY6722"/>
                </a:cxn>
                <a:cxn ang="0">
                  <a:pos x="connsiteX6723" y="connsiteY6723"/>
                </a:cxn>
                <a:cxn ang="0">
                  <a:pos x="connsiteX6724" y="connsiteY6724"/>
                </a:cxn>
                <a:cxn ang="0">
                  <a:pos x="connsiteX6725" y="connsiteY6725"/>
                </a:cxn>
                <a:cxn ang="0">
                  <a:pos x="connsiteX6726" y="connsiteY6726"/>
                </a:cxn>
                <a:cxn ang="0">
                  <a:pos x="connsiteX6727" y="connsiteY6727"/>
                </a:cxn>
                <a:cxn ang="0">
                  <a:pos x="connsiteX6728" y="connsiteY6728"/>
                </a:cxn>
                <a:cxn ang="0">
                  <a:pos x="connsiteX6729" y="connsiteY6729"/>
                </a:cxn>
                <a:cxn ang="0">
                  <a:pos x="connsiteX6730" y="connsiteY6730"/>
                </a:cxn>
                <a:cxn ang="0">
                  <a:pos x="connsiteX6731" y="connsiteY6731"/>
                </a:cxn>
                <a:cxn ang="0">
                  <a:pos x="connsiteX6732" y="connsiteY6732"/>
                </a:cxn>
                <a:cxn ang="0">
                  <a:pos x="connsiteX6733" y="connsiteY6733"/>
                </a:cxn>
                <a:cxn ang="0">
                  <a:pos x="connsiteX6734" y="connsiteY6734"/>
                </a:cxn>
                <a:cxn ang="0">
                  <a:pos x="connsiteX6735" y="connsiteY6735"/>
                </a:cxn>
                <a:cxn ang="0">
                  <a:pos x="connsiteX6736" y="connsiteY6736"/>
                </a:cxn>
                <a:cxn ang="0">
                  <a:pos x="connsiteX6737" y="connsiteY6737"/>
                </a:cxn>
                <a:cxn ang="0">
                  <a:pos x="connsiteX6738" y="connsiteY6738"/>
                </a:cxn>
                <a:cxn ang="0">
                  <a:pos x="connsiteX6739" y="connsiteY6739"/>
                </a:cxn>
                <a:cxn ang="0">
                  <a:pos x="connsiteX6740" y="connsiteY6740"/>
                </a:cxn>
                <a:cxn ang="0">
                  <a:pos x="connsiteX6741" y="connsiteY6741"/>
                </a:cxn>
                <a:cxn ang="0">
                  <a:pos x="connsiteX6742" y="connsiteY6742"/>
                </a:cxn>
                <a:cxn ang="0">
                  <a:pos x="connsiteX6743" y="connsiteY6743"/>
                </a:cxn>
                <a:cxn ang="0">
                  <a:pos x="connsiteX6744" y="connsiteY6744"/>
                </a:cxn>
                <a:cxn ang="0">
                  <a:pos x="connsiteX6745" y="connsiteY6745"/>
                </a:cxn>
                <a:cxn ang="0">
                  <a:pos x="connsiteX6746" y="connsiteY6746"/>
                </a:cxn>
                <a:cxn ang="0">
                  <a:pos x="connsiteX6747" y="connsiteY6747"/>
                </a:cxn>
                <a:cxn ang="0">
                  <a:pos x="connsiteX6748" y="connsiteY6748"/>
                </a:cxn>
                <a:cxn ang="0">
                  <a:pos x="connsiteX6749" y="connsiteY6749"/>
                </a:cxn>
                <a:cxn ang="0">
                  <a:pos x="connsiteX6750" y="connsiteY6750"/>
                </a:cxn>
                <a:cxn ang="0">
                  <a:pos x="connsiteX6751" y="connsiteY6751"/>
                </a:cxn>
                <a:cxn ang="0">
                  <a:pos x="connsiteX6752" y="connsiteY6752"/>
                </a:cxn>
                <a:cxn ang="0">
                  <a:pos x="connsiteX6753" y="connsiteY6753"/>
                </a:cxn>
                <a:cxn ang="0">
                  <a:pos x="connsiteX6754" y="connsiteY6754"/>
                </a:cxn>
                <a:cxn ang="0">
                  <a:pos x="connsiteX6755" y="connsiteY6755"/>
                </a:cxn>
                <a:cxn ang="0">
                  <a:pos x="connsiteX6756" y="connsiteY6756"/>
                </a:cxn>
                <a:cxn ang="0">
                  <a:pos x="connsiteX6757" y="connsiteY6757"/>
                </a:cxn>
                <a:cxn ang="0">
                  <a:pos x="connsiteX6758" y="connsiteY6758"/>
                </a:cxn>
                <a:cxn ang="0">
                  <a:pos x="connsiteX6759" y="connsiteY6759"/>
                </a:cxn>
                <a:cxn ang="0">
                  <a:pos x="connsiteX6760" y="connsiteY6760"/>
                </a:cxn>
                <a:cxn ang="0">
                  <a:pos x="connsiteX6761" y="connsiteY6761"/>
                </a:cxn>
                <a:cxn ang="0">
                  <a:pos x="connsiteX6762" y="connsiteY6762"/>
                </a:cxn>
                <a:cxn ang="0">
                  <a:pos x="connsiteX6763" y="connsiteY6763"/>
                </a:cxn>
                <a:cxn ang="0">
                  <a:pos x="connsiteX6764" y="connsiteY6764"/>
                </a:cxn>
                <a:cxn ang="0">
                  <a:pos x="connsiteX6765" y="connsiteY6765"/>
                </a:cxn>
                <a:cxn ang="0">
                  <a:pos x="connsiteX6766" y="connsiteY6766"/>
                </a:cxn>
                <a:cxn ang="0">
                  <a:pos x="connsiteX6767" y="connsiteY6767"/>
                </a:cxn>
                <a:cxn ang="0">
                  <a:pos x="connsiteX6768" y="connsiteY6768"/>
                </a:cxn>
                <a:cxn ang="0">
                  <a:pos x="connsiteX6769" y="connsiteY6769"/>
                </a:cxn>
                <a:cxn ang="0">
                  <a:pos x="connsiteX6770" y="connsiteY6770"/>
                </a:cxn>
                <a:cxn ang="0">
                  <a:pos x="connsiteX6771" y="connsiteY6771"/>
                </a:cxn>
                <a:cxn ang="0">
                  <a:pos x="connsiteX6772" y="connsiteY6772"/>
                </a:cxn>
                <a:cxn ang="0">
                  <a:pos x="connsiteX6773" y="connsiteY6773"/>
                </a:cxn>
                <a:cxn ang="0">
                  <a:pos x="connsiteX6774" y="connsiteY6774"/>
                </a:cxn>
                <a:cxn ang="0">
                  <a:pos x="connsiteX6775" y="connsiteY6775"/>
                </a:cxn>
                <a:cxn ang="0">
                  <a:pos x="connsiteX6776" y="connsiteY6776"/>
                </a:cxn>
                <a:cxn ang="0">
                  <a:pos x="connsiteX6777" y="connsiteY6777"/>
                </a:cxn>
                <a:cxn ang="0">
                  <a:pos x="connsiteX6778" y="connsiteY6778"/>
                </a:cxn>
                <a:cxn ang="0">
                  <a:pos x="connsiteX6779" y="connsiteY6779"/>
                </a:cxn>
                <a:cxn ang="0">
                  <a:pos x="connsiteX6780" y="connsiteY6780"/>
                </a:cxn>
                <a:cxn ang="0">
                  <a:pos x="connsiteX6781" y="connsiteY6781"/>
                </a:cxn>
                <a:cxn ang="0">
                  <a:pos x="connsiteX6782" y="connsiteY6782"/>
                </a:cxn>
                <a:cxn ang="0">
                  <a:pos x="connsiteX6783" y="connsiteY6783"/>
                </a:cxn>
                <a:cxn ang="0">
                  <a:pos x="connsiteX6784" y="connsiteY6784"/>
                </a:cxn>
                <a:cxn ang="0">
                  <a:pos x="connsiteX6785" y="connsiteY6785"/>
                </a:cxn>
                <a:cxn ang="0">
                  <a:pos x="connsiteX6786" y="connsiteY6786"/>
                </a:cxn>
                <a:cxn ang="0">
                  <a:pos x="connsiteX6787" y="connsiteY6787"/>
                </a:cxn>
                <a:cxn ang="0">
                  <a:pos x="connsiteX6788" y="connsiteY6788"/>
                </a:cxn>
                <a:cxn ang="0">
                  <a:pos x="connsiteX6789" y="connsiteY6789"/>
                </a:cxn>
                <a:cxn ang="0">
                  <a:pos x="connsiteX6790" y="connsiteY6790"/>
                </a:cxn>
                <a:cxn ang="0">
                  <a:pos x="connsiteX6791" y="connsiteY6791"/>
                </a:cxn>
                <a:cxn ang="0">
                  <a:pos x="connsiteX6792" y="connsiteY6792"/>
                </a:cxn>
                <a:cxn ang="0">
                  <a:pos x="connsiteX6793" y="connsiteY6793"/>
                </a:cxn>
                <a:cxn ang="0">
                  <a:pos x="connsiteX6794" y="connsiteY6794"/>
                </a:cxn>
                <a:cxn ang="0">
                  <a:pos x="connsiteX6795" y="connsiteY6795"/>
                </a:cxn>
                <a:cxn ang="0">
                  <a:pos x="connsiteX6796" y="connsiteY6796"/>
                </a:cxn>
                <a:cxn ang="0">
                  <a:pos x="connsiteX6797" y="connsiteY6797"/>
                </a:cxn>
                <a:cxn ang="0">
                  <a:pos x="connsiteX6798" y="connsiteY6798"/>
                </a:cxn>
                <a:cxn ang="0">
                  <a:pos x="connsiteX6799" y="connsiteY6799"/>
                </a:cxn>
                <a:cxn ang="0">
                  <a:pos x="connsiteX6800" y="connsiteY6800"/>
                </a:cxn>
                <a:cxn ang="0">
                  <a:pos x="connsiteX6801" y="connsiteY6801"/>
                </a:cxn>
                <a:cxn ang="0">
                  <a:pos x="connsiteX6802" y="connsiteY6802"/>
                </a:cxn>
                <a:cxn ang="0">
                  <a:pos x="connsiteX6803" y="connsiteY6803"/>
                </a:cxn>
                <a:cxn ang="0">
                  <a:pos x="connsiteX6804" y="connsiteY6804"/>
                </a:cxn>
                <a:cxn ang="0">
                  <a:pos x="connsiteX6805" y="connsiteY6805"/>
                </a:cxn>
                <a:cxn ang="0">
                  <a:pos x="connsiteX6806" y="connsiteY6806"/>
                </a:cxn>
                <a:cxn ang="0">
                  <a:pos x="connsiteX6807" y="connsiteY6807"/>
                </a:cxn>
                <a:cxn ang="0">
                  <a:pos x="connsiteX6808" y="connsiteY6808"/>
                </a:cxn>
                <a:cxn ang="0">
                  <a:pos x="connsiteX6809" y="connsiteY6809"/>
                </a:cxn>
                <a:cxn ang="0">
                  <a:pos x="connsiteX6810" y="connsiteY6810"/>
                </a:cxn>
                <a:cxn ang="0">
                  <a:pos x="connsiteX6811" y="connsiteY6811"/>
                </a:cxn>
                <a:cxn ang="0">
                  <a:pos x="connsiteX6812" y="connsiteY6812"/>
                </a:cxn>
                <a:cxn ang="0">
                  <a:pos x="connsiteX6813" y="connsiteY6813"/>
                </a:cxn>
                <a:cxn ang="0">
                  <a:pos x="connsiteX6814" y="connsiteY6814"/>
                </a:cxn>
                <a:cxn ang="0">
                  <a:pos x="connsiteX6815" y="connsiteY6815"/>
                </a:cxn>
                <a:cxn ang="0">
                  <a:pos x="connsiteX6816" y="connsiteY6816"/>
                </a:cxn>
                <a:cxn ang="0">
                  <a:pos x="connsiteX6817" y="connsiteY6817"/>
                </a:cxn>
                <a:cxn ang="0">
                  <a:pos x="connsiteX6818" y="connsiteY6818"/>
                </a:cxn>
                <a:cxn ang="0">
                  <a:pos x="connsiteX6819" y="connsiteY6819"/>
                </a:cxn>
                <a:cxn ang="0">
                  <a:pos x="connsiteX6820" y="connsiteY6820"/>
                </a:cxn>
                <a:cxn ang="0">
                  <a:pos x="connsiteX6821" y="connsiteY6821"/>
                </a:cxn>
                <a:cxn ang="0">
                  <a:pos x="connsiteX6822" y="connsiteY6822"/>
                </a:cxn>
                <a:cxn ang="0">
                  <a:pos x="connsiteX6823" y="connsiteY6823"/>
                </a:cxn>
                <a:cxn ang="0">
                  <a:pos x="connsiteX6824" y="connsiteY6824"/>
                </a:cxn>
                <a:cxn ang="0">
                  <a:pos x="connsiteX6825" y="connsiteY6825"/>
                </a:cxn>
                <a:cxn ang="0">
                  <a:pos x="connsiteX6826" y="connsiteY6826"/>
                </a:cxn>
                <a:cxn ang="0">
                  <a:pos x="connsiteX6827" y="connsiteY6827"/>
                </a:cxn>
                <a:cxn ang="0">
                  <a:pos x="connsiteX6828" y="connsiteY6828"/>
                </a:cxn>
                <a:cxn ang="0">
                  <a:pos x="connsiteX6829" y="connsiteY6829"/>
                </a:cxn>
                <a:cxn ang="0">
                  <a:pos x="connsiteX6830" y="connsiteY6830"/>
                </a:cxn>
                <a:cxn ang="0">
                  <a:pos x="connsiteX6831" y="connsiteY6831"/>
                </a:cxn>
                <a:cxn ang="0">
                  <a:pos x="connsiteX6832" y="connsiteY6832"/>
                </a:cxn>
                <a:cxn ang="0">
                  <a:pos x="connsiteX6833" y="connsiteY6833"/>
                </a:cxn>
                <a:cxn ang="0">
                  <a:pos x="connsiteX6834" y="connsiteY6834"/>
                </a:cxn>
                <a:cxn ang="0">
                  <a:pos x="connsiteX6835" y="connsiteY6835"/>
                </a:cxn>
                <a:cxn ang="0">
                  <a:pos x="connsiteX6836" y="connsiteY6836"/>
                </a:cxn>
                <a:cxn ang="0">
                  <a:pos x="connsiteX6837" y="connsiteY6837"/>
                </a:cxn>
                <a:cxn ang="0">
                  <a:pos x="connsiteX6838" y="connsiteY6838"/>
                </a:cxn>
                <a:cxn ang="0">
                  <a:pos x="connsiteX6839" y="connsiteY6839"/>
                </a:cxn>
                <a:cxn ang="0">
                  <a:pos x="connsiteX6840" y="connsiteY6840"/>
                </a:cxn>
                <a:cxn ang="0">
                  <a:pos x="connsiteX6841" y="connsiteY6841"/>
                </a:cxn>
                <a:cxn ang="0">
                  <a:pos x="connsiteX6842" y="connsiteY6842"/>
                </a:cxn>
                <a:cxn ang="0">
                  <a:pos x="connsiteX6843" y="connsiteY6843"/>
                </a:cxn>
                <a:cxn ang="0">
                  <a:pos x="connsiteX6844" y="connsiteY6844"/>
                </a:cxn>
                <a:cxn ang="0">
                  <a:pos x="connsiteX6845" y="connsiteY6845"/>
                </a:cxn>
                <a:cxn ang="0">
                  <a:pos x="connsiteX6846" y="connsiteY6846"/>
                </a:cxn>
                <a:cxn ang="0">
                  <a:pos x="connsiteX6847" y="connsiteY6847"/>
                </a:cxn>
                <a:cxn ang="0">
                  <a:pos x="connsiteX6848" y="connsiteY6848"/>
                </a:cxn>
                <a:cxn ang="0">
                  <a:pos x="connsiteX6849" y="connsiteY6849"/>
                </a:cxn>
                <a:cxn ang="0">
                  <a:pos x="connsiteX6850" y="connsiteY6850"/>
                </a:cxn>
                <a:cxn ang="0">
                  <a:pos x="connsiteX6851" y="connsiteY6851"/>
                </a:cxn>
                <a:cxn ang="0">
                  <a:pos x="connsiteX6852" y="connsiteY6852"/>
                </a:cxn>
                <a:cxn ang="0">
                  <a:pos x="connsiteX6853" y="connsiteY6853"/>
                </a:cxn>
                <a:cxn ang="0">
                  <a:pos x="connsiteX6854" y="connsiteY6854"/>
                </a:cxn>
                <a:cxn ang="0">
                  <a:pos x="connsiteX6855" y="connsiteY6855"/>
                </a:cxn>
                <a:cxn ang="0">
                  <a:pos x="connsiteX6856" y="connsiteY6856"/>
                </a:cxn>
                <a:cxn ang="0">
                  <a:pos x="connsiteX6857" y="connsiteY6857"/>
                </a:cxn>
                <a:cxn ang="0">
                  <a:pos x="connsiteX6858" y="connsiteY6858"/>
                </a:cxn>
                <a:cxn ang="0">
                  <a:pos x="connsiteX6859" y="connsiteY6859"/>
                </a:cxn>
                <a:cxn ang="0">
                  <a:pos x="connsiteX6860" y="connsiteY6860"/>
                </a:cxn>
                <a:cxn ang="0">
                  <a:pos x="connsiteX6861" y="connsiteY6861"/>
                </a:cxn>
                <a:cxn ang="0">
                  <a:pos x="connsiteX6862" y="connsiteY6862"/>
                </a:cxn>
                <a:cxn ang="0">
                  <a:pos x="connsiteX6863" y="connsiteY6863"/>
                </a:cxn>
                <a:cxn ang="0">
                  <a:pos x="connsiteX6864" y="connsiteY6864"/>
                </a:cxn>
                <a:cxn ang="0">
                  <a:pos x="connsiteX6865" y="connsiteY6865"/>
                </a:cxn>
                <a:cxn ang="0">
                  <a:pos x="connsiteX6866" y="connsiteY6866"/>
                </a:cxn>
                <a:cxn ang="0">
                  <a:pos x="connsiteX6867" y="connsiteY6867"/>
                </a:cxn>
                <a:cxn ang="0">
                  <a:pos x="connsiteX6868" y="connsiteY6868"/>
                </a:cxn>
                <a:cxn ang="0">
                  <a:pos x="connsiteX6869" y="connsiteY6869"/>
                </a:cxn>
                <a:cxn ang="0">
                  <a:pos x="connsiteX6870" y="connsiteY6870"/>
                </a:cxn>
                <a:cxn ang="0">
                  <a:pos x="connsiteX6871" y="connsiteY6871"/>
                </a:cxn>
                <a:cxn ang="0">
                  <a:pos x="connsiteX6872" y="connsiteY6872"/>
                </a:cxn>
                <a:cxn ang="0">
                  <a:pos x="connsiteX6873" y="connsiteY6873"/>
                </a:cxn>
                <a:cxn ang="0">
                  <a:pos x="connsiteX6874" y="connsiteY6874"/>
                </a:cxn>
                <a:cxn ang="0">
                  <a:pos x="connsiteX6875" y="connsiteY6875"/>
                </a:cxn>
                <a:cxn ang="0">
                  <a:pos x="connsiteX6876" y="connsiteY6876"/>
                </a:cxn>
                <a:cxn ang="0">
                  <a:pos x="connsiteX6877" y="connsiteY6877"/>
                </a:cxn>
                <a:cxn ang="0">
                  <a:pos x="connsiteX6878" y="connsiteY6878"/>
                </a:cxn>
                <a:cxn ang="0">
                  <a:pos x="connsiteX6879" y="connsiteY6879"/>
                </a:cxn>
                <a:cxn ang="0">
                  <a:pos x="connsiteX6880" y="connsiteY6880"/>
                </a:cxn>
                <a:cxn ang="0">
                  <a:pos x="connsiteX6881" y="connsiteY6881"/>
                </a:cxn>
                <a:cxn ang="0">
                  <a:pos x="connsiteX6882" y="connsiteY6882"/>
                </a:cxn>
                <a:cxn ang="0">
                  <a:pos x="connsiteX6883" y="connsiteY6883"/>
                </a:cxn>
                <a:cxn ang="0">
                  <a:pos x="connsiteX6884" y="connsiteY6884"/>
                </a:cxn>
                <a:cxn ang="0">
                  <a:pos x="connsiteX6885" y="connsiteY6885"/>
                </a:cxn>
                <a:cxn ang="0">
                  <a:pos x="connsiteX6886" y="connsiteY6886"/>
                </a:cxn>
                <a:cxn ang="0">
                  <a:pos x="connsiteX6887" y="connsiteY6887"/>
                </a:cxn>
                <a:cxn ang="0">
                  <a:pos x="connsiteX6888" y="connsiteY6888"/>
                </a:cxn>
                <a:cxn ang="0">
                  <a:pos x="connsiteX6889" y="connsiteY6889"/>
                </a:cxn>
                <a:cxn ang="0">
                  <a:pos x="connsiteX6890" y="connsiteY6890"/>
                </a:cxn>
                <a:cxn ang="0">
                  <a:pos x="connsiteX6891" y="connsiteY6891"/>
                </a:cxn>
                <a:cxn ang="0">
                  <a:pos x="connsiteX6892" y="connsiteY6892"/>
                </a:cxn>
                <a:cxn ang="0">
                  <a:pos x="connsiteX6893" y="connsiteY6893"/>
                </a:cxn>
                <a:cxn ang="0">
                  <a:pos x="connsiteX6894" y="connsiteY6894"/>
                </a:cxn>
                <a:cxn ang="0">
                  <a:pos x="connsiteX6895" y="connsiteY6895"/>
                </a:cxn>
                <a:cxn ang="0">
                  <a:pos x="connsiteX6896" y="connsiteY6896"/>
                </a:cxn>
                <a:cxn ang="0">
                  <a:pos x="connsiteX6897" y="connsiteY6897"/>
                </a:cxn>
                <a:cxn ang="0">
                  <a:pos x="connsiteX6898" y="connsiteY6898"/>
                </a:cxn>
                <a:cxn ang="0">
                  <a:pos x="connsiteX6899" y="connsiteY6899"/>
                </a:cxn>
                <a:cxn ang="0">
                  <a:pos x="connsiteX6900" y="connsiteY6900"/>
                </a:cxn>
                <a:cxn ang="0">
                  <a:pos x="connsiteX6901" y="connsiteY6901"/>
                </a:cxn>
                <a:cxn ang="0">
                  <a:pos x="connsiteX6902" y="connsiteY6902"/>
                </a:cxn>
                <a:cxn ang="0">
                  <a:pos x="connsiteX6903" y="connsiteY6903"/>
                </a:cxn>
                <a:cxn ang="0">
                  <a:pos x="connsiteX6904" y="connsiteY6904"/>
                </a:cxn>
                <a:cxn ang="0">
                  <a:pos x="connsiteX6905" y="connsiteY6905"/>
                </a:cxn>
                <a:cxn ang="0">
                  <a:pos x="connsiteX6906" y="connsiteY6906"/>
                </a:cxn>
                <a:cxn ang="0">
                  <a:pos x="connsiteX6907" y="connsiteY6907"/>
                </a:cxn>
                <a:cxn ang="0">
                  <a:pos x="connsiteX6908" y="connsiteY6908"/>
                </a:cxn>
                <a:cxn ang="0">
                  <a:pos x="connsiteX6909" y="connsiteY6909"/>
                </a:cxn>
                <a:cxn ang="0">
                  <a:pos x="connsiteX6910" y="connsiteY6910"/>
                </a:cxn>
                <a:cxn ang="0">
                  <a:pos x="connsiteX6911" y="connsiteY6911"/>
                </a:cxn>
                <a:cxn ang="0">
                  <a:pos x="connsiteX6912" y="connsiteY6912"/>
                </a:cxn>
                <a:cxn ang="0">
                  <a:pos x="connsiteX6913" y="connsiteY6913"/>
                </a:cxn>
                <a:cxn ang="0">
                  <a:pos x="connsiteX6914" y="connsiteY6914"/>
                </a:cxn>
                <a:cxn ang="0">
                  <a:pos x="connsiteX6915" y="connsiteY6915"/>
                </a:cxn>
                <a:cxn ang="0">
                  <a:pos x="connsiteX6916" y="connsiteY6916"/>
                </a:cxn>
                <a:cxn ang="0">
                  <a:pos x="connsiteX6917" y="connsiteY6917"/>
                </a:cxn>
                <a:cxn ang="0">
                  <a:pos x="connsiteX6918" y="connsiteY6918"/>
                </a:cxn>
                <a:cxn ang="0">
                  <a:pos x="connsiteX6919" y="connsiteY6919"/>
                </a:cxn>
                <a:cxn ang="0">
                  <a:pos x="connsiteX6920" y="connsiteY6920"/>
                </a:cxn>
                <a:cxn ang="0">
                  <a:pos x="connsiteX6921" y="connsiteY6921"/>
                </a:cxn>
                <a:cxn ang="0">
                  <a:pos x="connsiteX6922" y="connsiteY6922"/>
                </a:cxn>
                <a:cxn ang="0">
                  <a:pos x="connsiteX6923" y="connsiteY6923"/>
                </a:cxn>
                <a:cxn ang="0">
                  <a:pos x="connsiteX6924" y="connsiteY6924"/>
                </a:cxn>
                <a:cxn ang="0">
                  <a:pos x="connsiteX6925" y="connsiteY6925"/>
                </a:cxn>
                <a:cxn ang="0">
                  <a:pos x="connsiteX6926" y="connsiteY6926"/>
                </a:cxn>
                <a:cxn ang="0">
                  <a:pos x="connsiteX6927" y="connsiteY6927"/>
                </a:cxn>
                <a:cxn ang="0">
                  <a:pos x="connsiteX6928" y="connsiteY6928"/>
                </a:cxn>
                <a:cxn ang="0">
                  <a:pos x="connsiteX6929" y="connsiteY6929"/>
                </a:cxn>
                <a:cxn ang="0">
                  <a:pos x="connsiteX6930" y="connsiteY6930"/>
                </a:cxn>
                <a:cxn ang="0">
                  <a:pos x="connsiteX6931" y="connsiteY6931"/>
                </a:cxn>
                <a:cxn ang="0">
                  <a:pos x="connsiteX6932" y="connsiteY6932"/>
                </a:cxn>
                <a:cxn ang="0">
                  <a:pos x="connsiteX6933" y="connsiteY6933"/>
                </a:cxn>
                <a:cxn ang="0">
                  <a:pos x="connsiteX6934" y="connsiteY6934"/>
                </a:cxn>
                <a:cxn ang="0">
                  <a:pos x="connsiteX6935" y="connsiteY6935"/>
                </a:cxn>
                <a:cxn ang="0">
                  <a:pos x="connsiteX6936" y="connsiteY6936"/>
                </a:cxn>
                <a:cxn ang="0">
                  <a:pos x="connsiteX6937" y="connsiteY6937"/>
                </a:cxn>
                <a:cxn ang="0">
                  <a:pos x="connsiteX6938" y="connsiteY6938"/>
                </a:cxn>
                <a:cxn ang="0">
                  <a:pos x="connsiteX6939" y="connsiteY6939"/>
                </a:cxn>
                <a:cxn ang="0">
                  <a:pos x="connsiteX6940" y="connsiteY6940"/>
                </a:cxn>
                <a:cxn ang="0">
                  <a:pos x="connsiteX6941" y="connsiteY6941"/>
                </a:cxn>
                <a:cxn ang="0">
                  <a:pos x="connsiteX6942" y="connsiteY6942"/>
                </a:cxn>
                <a:cxn ang="0">
                  <a:pos x="connsiteX6943" y="connsiteY6943"/>
                </a:cxn>
                <a:cxn ang="0">
                  <a:pos x="connsiteX6944" y="connsiteY6944"/>
                </a:cxn>
                <a:cxn ang="0">
                  <a:pos x="connsiteX6945" y="connsiteY6945"/>
                </a:cxn>
                <a:cxn ang="0">
                  <a:pos x="connsiteX6946" y="connsiteY6946"/>
                </a:cxn>
                <a:cxn ang="0">
                  <a:pos x="connsiteX6947" y="connsiteY6947"/>
                </a:cxn>
                <a:cxn ang="0">
                  <a:pos x="connsiteX6948" y="connsiteY6948"/>
                </a:cxn>
                <a:cxn ang="0">
                  <a:pos x="connsiteX6949" y="connsiteY6949"/>
                </a:cxn>
                <a:cxn ang="0">
                  <a:pos x="connsiteX6950" y="connsiteY6950"/>
                </a:cxn>
                <a:cxn ang="0">
                  <a:pos x="connsiteX6951" y="connsiteY6951"/>
                </a:cxn>
                <a:cxn ang="0">
                  <a:pos x="connsiteX6952" y="connsiteY6952"/>
                </a:cxn>
                <a:cxn ang="0">
                  <a:pos x="connsiteX6953" y="connsiteY6953"/>
                </a:cxn>
                <a:cxn ang="0">
                  <a:pos x="connsiteX6954" y="connsiteY6954"/>
                </a:cxn>
                <a:cxn ang="0">
                  <a:pos x="connsiteX6955" y="connsiteY6955"/>
                </a:cxn>
                <a:cxn ang="0">
                  <a:pos x="connsiteX6956" y="connsiteY6956"/>
                </a:cxn>
                <a:cxn ang="0">
                  <a:pos x="connsiteX6957" y="connsiteY6957"/>
                </a:cxn>
                <a:cxn ang="0">
                  <a:pos x="connsiteX6958" y="connsiteY6958"/>
                </a:cxn>
                <a:cxn ang="0">
                  <a:pos x="connsiteX6959" y="connsiteY6959"/>
                </a:cxn>
                <a:cxn ang="0">
                  <a:pos x="connsiteX6960" y="connsiteY6960"/>
                </a:cxn>
                <a:cxn ang="0">
                  <a:pos x="connsiteX6961" y="connsiteY6961"/>
                </a:cxn>
                <a:cxn ang="0">
                  <a:pos x="connsiteX6962" y="connsiteY6962"/>
                </a:cxn>
                <a:cxn ang="0">
                  <a:pos x="connsiteX6963" y="connsiteY6963"/>
                </a:cxn>
                <a:cxn ang="0">
                  <a:pos x="connsiteX6964" y="connsiteY6964"/>
                </a:cxn>
                <a:cxn ang="0">
                  <a:pos x="connsiteX6965" y="connsiteY6965"/>
                </a:cxn>
                <a:cxn ang="0">
                  <a:pos x="connsiteX6966" y="connsiteY6966"/>
                </a:cxn>
                <a:cxn ang="0">
                  <a:pos x="connsiteX6967" y="connsiteY6967"/>
                </a:cxn>
                <a:cxn ang="0">
                  <a:pos x="connsiteX6968" y="connsiteY6968"/>
                </a:cxn>
                <a:cxn ang="0">
                  <a:pos x="connsiteX6969" y="connsiteY6969"/>
                </a:cxn>
                <a:cxn ang="0">
                  <a:pos x="connsiteX6970" y="connsiteY6970"/>
                </a:cxn>
                <a:cxn ang="0">
                  <a:pos x="connsiteX6971" y="connsiteY6971"/>
                </a:cxn>
                <a:cxn ang="0">
                  <a:pos x="connsiteX6972" y="connsiteY6972"/>
                </a:cxn>
                <a:cxn ang="0">
                  <a:pos x="connsiteX6973" y="connsiteY6973"/>
                </a:cxn>
                <a:cxn ang="0">
                  <a:pos x="connsiteX6974" y="connsiteY6974"/>
                </a:cxn>
                <a:cxn ang="0">
                  <a:pos x="connsiteX6975" y="connsiteY6975"/>
                </a:cxn>
                <a:cxn ang="0">
                  <a:pos x="connsiteX6976" y="connsiteY6976"/>
                </a:cxn>
                <a:cxn ang="0">
                  <a:pos x="connsiteX6977" y="connsiteY6977"/>
                </a:cxn>
                <a:cxn ang="0">
                  <a:pos x="connsiteX6978" y="connsiteY6978"/>
                </a:cxn>
                <a:cxn ang="0">
                  <a:pos x="connsiteX6979" y="connsiteY6979"/>
                </a:cxn>
                <a:cxn ang="0">
                  <a:pos x="connsiteX6980" y="connsiteY6980"/>
                </a:cxn>
                <a:cxn ang="0">
                  <a:pos x="connsiteX6981" y="connsiteY6981"/>
                </a:cxn>
                <a:cxn ang="0">
                  <a:pos x="connsiteX6982" y="connsiteY6982"/>
                </a:cxn>
                <a:cxn ang="0">
                  <a:pos x="connsiteX6983" y="connsiteY6983"/>
                </a:cxn>
                <a:cxn ang="0">
                  <a:pos x="connsiteX6984" y="connsiteY6984"/>
                </a:cxn>
                <a:cxn ang="0">
                  <a:pos x="connsiteX6985" y="connsiteY6985"/>
                </a:cxn>
                <a:cxn ang="0">
                  <a:pos x="connsiteX6986" y="connsiteY6986"/>
                </a:cxn>
                <a:cxn ang="0">
                  <a:pos x="connsiteX6987" y="connsiteY6987"/>
                </a:cxn>
                <a:cxn ang="0">
                  <a:pos x="connsiteX6988" y="connsiteY6988"/>
                </a:cxn>
                <a:cxn ang="0">
                  <a:pos x="connsiteX6989" y="connsiteY6989"/>
                </a:cxn>
                <a:cxn ang="0">
                  <a:pos x="connsiteX6990" y="connsiteY6990"/>
                </a:cxn>
                <a:cxn ang="0">
                  <a:pos x="connsiteX6991" y="connsiteY6991"/>
                </a:cxn>
                <a:cxn ang="0">
                  <a:pos x="connsiteX6992" y="connsiteY6992"/>
                </a:cxn>
                <a:cxn ang="0">
                  <a:pos x="connsiteX6993" y="connsiteY6993"/>
                </a:cxn>
                <a:cxn ang="0">
                  <a:pos x="connsiteX6994" y="connsiteY6994"/>
                </a:cxn>
                <a:cxn ang="0">
                  <a:pos x="connsiteX6995" y="connsiteY6995"/>
                </a:cxn>
                <a:cxn ang="0">
                  <a:pos x="connsiteX6996" y="connsiteY6996"/>
                </a:cxn>
                <a:cxn ang="0">
                  <a:pos x="connsiteX6997" y="connsiteY6997"/>
                </a:cxn>
                <a:cxn ang="0">
                  <a:pos x="connsiteX6998" y="connsiteY6998"/>
                </a:cxn>
                <a:cxn ang="0">
                  <a:pos x="connsiteX6999" y="connsiteY6999"/>
                </a:cxn>
                <a:cxn ang="0">
                  <a:pos x="connsiteX7000" y="connsiteY7000"/>
                </a:cxn>
                <a:cxn ang="0">
                  <a:pos x="connsiteX7001" y="connsiteY7001"/>
                </a:cxn>
                <a:cxn ang="0">
                  <a:pos x="connsiteX7002" y="connsiteY7002"/>
                </a:cxn>
                <a:cxn ang="0">
                  <a:pos x="connsiteX7003" y="connsiteY7003"/>
                </a:cxn>
                <a:cxn ang="0">
                  <a:pos x="connsiteX7004" y="connsiteY7004"/>
                </a:cxn>
                <a:cxn ang="0">
                  <a:pos x="connsiteX7005" y="connsiteY7005"/>
                </a:cxn>
                <a:cxn ang="0">
                  <a:pos x="connsiteX7006" y="connsiteY7006"/>
                </a:cxn>
                <a:cxn ang="0">
                  <a:pos x="connsiteX7007" y="connsiteY7007"/>
                </a:cxn>
                <a:cxn ang="0">
                  <a:pos x="connsiteX7008" y="connsiteY7008"/>
                </a:cxn>
                <a:cxn ang="0">
                  <a:pos x="connsiteX7009" y="connsiteY7009"/>
                </a:cxn>
                <a:cxn ang="0">
                  <a:pos x="connsiteX7010" y="connsiteY7010"/>
                </a:cxn>
                <a:cxn ang="0">
                  <a:pos x="connsiteX7011" y="connsiteY7011"/>
                </a:cxn>
                <a:cxn ang="0">
                  <a:pos x="connsiteX7012" y="connsiteY7012"/>
                </a:cxn>
                <a:cxn ang="0">
                  <a:pos x="connsiteX7013" y="connsiteY7013"/>
                </a:cxn>
                <a:cxn ang="0">
                  <a:pos x="connsiteX7014" y="connsiteY7014"/>
                </a:cxn>
                <a:cxn ang="0">
                  <a:pos x="connsiteX7015" y="connsiteY7015"/>
                </a:cxn>
                <a:cxn ang="0">
                  <a:pos x="connsiteX7016" y="connsiteY7016"/>
                </a:cxn>
                <a:cxn ang="0">
                  <a:pos x="connsiteX7017" y="connsiteY7017"/>
                </a:cxn>
                <a:cxn ang="0">
                  <a:pos x="connsiteX7018" y="connsiteY7018"/>
                </a:cxn>
                <a:cxn ang="0">
                  <a:pos x="connsiteX7019" y="connsiteY7019"/>
                </a:cxn>
                <a:cxn ang="0">
                  <a:pos x="connsiteX7020" y="connsiteY7020"/>
                </a:cxn>
                <a:cxn ang="0">
                  <a:pos x="connsiteX7021" y="connsiteY7021"/>
                </a:cxn>
                <a:cxn ang="0">
                  <a:pos x="connsiteX7022" y="connsiteY7022"/>
                </a:cxn>
                <a:cxn ang="0">
                  <a:pos x="connsiteX7023" y="connsiteY7023"/>
                </a:cxn>
                <a:cxn ang="0">
                  <a:pos x="connsiteX7024" y="connsiteY7024"/>
                </a:cxn>
                <a:cxn ang="0">
                  <a:pos x="connsiteX7025" y="connsiteY7025"/>
                </a:cxn>
                <a:cxn ang="0">
                  <a:pos x="connsiteX7026" y="connsiteY7026"/>
                </a:cxn>
                <a:cxn ang="0">
                  <a:pos x="connsiteX7027" y="connsiteY7027"/>
                </a:cxn>
                <a:cxn ang="0">
                  <a:pos x="connsiteX7028" y="connsiteY7028"/>
                </a:cxn>
                <a:cxn ang="0">
                  <a:pos x="connsiteX7029" y="connsiteY7029"/>
                </a:cxn>
                <a:cxn ang="0">
                  <a:pos x="connsiteX7030" y="connsiteY7030"/>
                </a:cxn>
                <a:cxn ang="0">
                  <a:pos x="connsiteX7031" y="connsiteY7031"/>
                </a:cxn>
                <a:cxn ang="0">
                  <a:pos x="connsiteX7032" y="connsiteY7032"/>
                </a:cxn>
                <a:cxn ang="0">
                  <a:pos x="connsiteX7033" y="connsiteY7033"/>
                </a:cxn>
                <a:cxn ang="0">
                  <a:pos x="connsiteX7034" y="connsiteY7034"/>
                </a:cxn>
                <a:cxn ang="0">
                  <a:pos x="connsiteX7035" y="connsiteY7035"/>
                </a:cxn>
                <a:cxn ang="0">
                  <a:pos x="connsiteX7036" y="connsiteY7036"/>
                </a:cxn>
                <a:cxn ang="0">
                  <a:pos x="connsiteX7037" y="connsiteY7037"/>
                </a:cxn>
                <a:cxn ang="0">
                  <a:pos x="connsiteX7038" y="connsiteY7038"/>
                </a:cxn>
                <a:cxn ang="0">
                  <a:pos x="connsiteX7039" y="connsiteY7039"/>
                </a:cxn>
                <a:cxn ang="0">
                  <a:pos x="connsiteX7040" y="connsiteY7040"/>
                </a:cxn>
                <a:cxn ang="0">
                  <a:pos x="connsiteX7041" y="connsiteY7041"/>
                </a:cxn>
                <a:cxn ang="0">
                  <a:pos x="connsiteX7042" y="connsiteY7042"/>
                </a:cxn>
                <a:cxn ang="0">
                  <a:pos x="connsiteX7043" y="connsiteY7043"/>
                </a:cxn>
                <a:cxn ang="0">
                  <a:pos x="connsiteX7044" y="connsiteY7044"/>
                </a:cxn>
                <a:cxn ang="0">
                  <a:pos x="connsiteX7045" y="connsiteY7045"/>
                </a:cxn>
                <a:cxn ang="0">
                  <a:pos x="connsiteX7046" y="connsiteY7046"/>
                </a:cxn>
                <a:cxn ang="0">
                  <a:pos x="connsiteX7047" y="connsiteY7047"/>
                </a:cxn>
                <a:cxn ang="0">
                  <a:pos x="connsiteX7048" y="connsiteY7048"/>
                </a:cxn>
                <a:cxn ang="0">
                  <a:pos x="connsiteX7049" y="connsiteY7049"/>
                </a:cxn>
                <a:cxn ang="0">
                  <a:pos x="connsiteX7050" y="connsiteY7050"/>
                </a:cxn>
                <a:cxn ang="0">
                  <a:pos x="connsiteX7051" y="connsiteY7051"/>
                </a:cxn>
                <a:cxn ang="0">
                  <a:pos x="connsiteX7052" y="connsiteY7052"/>
                </a:cxn>
                <a:cxn ang="0">
                  <a:pos x="connsiteX7053" y="connsiteY7053"/>
                </a:cxn>
                <a:cxn ang="0">
                  <a:pos x="connsiteX7054" y="connsiteY7054"/>
                </a:cxn>
                <a:cxn ang="0">
                  <a:pos x="connsiteX7055" y="connsiteY7055"/>
                </a:cxn>
                <a:cxn ang="0">
                  <a:pos x="connsiteX7056" y="connsiteY7056"/>
                </a:cxn>
                <a:cxn ang="0">
                  <a:pos x="connsiteX7057" y="connsiteY7057"/>
                </a:cxn>
                <a:cxn ang="0">
                  <a:pos x="connsiteX7058" y="connsiteY7058"/>
                </a:cxn>
                <a:cxn ang="0">
                  <a:pos x="connsiteX7059" y="connsiteY7059"/>
                </a:cxn>
                <a:cxn ang="0">
                  <a:pos x="connsiteX7060" y="connsiteY7060"/>
                </a:cxn>
                <a:cxn ang="0">
                  <a:pos x="connsiteX7061" y="connsiteY7061"/>
                </a:cxn>
                <a:cxn ang="0">
                  <a:pos x="connsiteX7062" y="connsiteY7062"/>
                </a:cxn>
                <a:cxn ang="0">
                  <a:pos x="connsiteX7063" y="connsiteY7063"/>
                </a:cxn>
                <a:cxn ang="0">
                  <a:pos x="connsiteX7064" y="connsiteY7064"/>
                </a:cxn>
                <a:cxn ang="0">
                  <a:pos x="connsiteX7065" y="connsiteY7065"/>
                </a:cxn>
                <a:cxn ang="0">
                  <a:pos x="connsiteX7066" y="connsiteY7066"/>
                </a:cxn>
                <a:cxn ang="0">
                  <a:pos x="connsiteX7067" y="connsiteY7067"/>
                </a:cxn>
                <a:cxn ang="0">
                  <a:pos x="connsiteX7068" y="connsiteY7068"/>
                </a:cxn>
                <a:cxn ang="0">
                  <a:pos x="connsiteX7069" y="connsiteY7069"/>
                </a:cxn>
                <a:cxn ang="0">
                  <a:pos x="connsiteX7070" y="connsiteY7070"/>
                </a:cxn>
                <a:cxn ang="0">
                  <a:pos x="connsiteX7071" y="connsiteY7071"/>
                </a:cxn>
                <a:cxn ang="0">
                  <a:pos x="connsiteX7072" y="connsiteY7072"/>
                </a:cxn>
                <a:cxn ang="0">
                  <a:pos x="connsiteX7073" y="connsiteY7073"/>
                </a:cxn>
                <a:cxn ang="0">
                  <a:pos x="connsiteX7074" y="connsiteY7074"/>
                </a:cxn>
                <a:cxn ang="0">
                  <a:pos x="connsiteX7075" y="connsiteY7075"/>
                </a:cxn>
                <a:cxn ang="0">
                  <a:pos x="connsiteX7076" y="connsiteY7076"/>
                </a:cxn>
                <a:cxn ang="0">
                  <a:pos x="connsiteX7077" y="connsiteY7077"/>
                </a:cxn>
                <a:cxn ang="0">
                  <a:pos x="connsiteX7078" y="connsiteY7078"/>
                </a:cxn>
                <a:cxn ang="0">
                  <a:pos x="connsiteX7079" y="connsiteY7079"/>
                </a:cxn>
                <a:cxn ang="0">
                  <a:pos x="connsiteX7080" y="connsiteY7080"/>
                </a:cxn>
                <a:cxn ang="0">
                  <a:pos x="connsiteX7081" y="connsiteY7081"/>
                </a:cxn>
                <a:cxn ang="0">
                  <a:pos x="connsiteX7082" y="connsiteY7082"/>
                </a:cxn>
                <a:cxn ang="0">
                  <a:pos x="connsiteX7083" y="connsiteY7083"/>
                </a:cxn>
                <a:cxn ang="0">
                  <a:pos x="connsiteX7084" y="connsiteY7084"/>
                </a:cxn>
                <a:cxn ang="0">
                  <a:pos x="connsiteX7085" y="connsiteY7085"/>
                </a:cxn>
                <a:cxn ang="0">
                  <a:pos x="connsiteX7086" y="connsiteY7086"/>
                </a:cxn>
                <a:cxn ang="0">
                  <a:pos x="connsiteX7087" y="connsiteY7087"/>
                </a:cxn>
                <a:cxn ang="0">
                  <a:pos x="connsiteX7088" y="connsiteY7088"/>
                </a:cxn>
                <a:cxn ang="0">
                  <a:pos x="connsiteX7089" y="connsiteY7089"/>
                </a:cxn>
                <a:cxn ang="0">
                  <a:pos x="connsiteX7090" y="connsiteY7090"/>
                </a:cxn>
                <a:cxn ang="0">
                  <a:pos x="connsiteX7091" y="connsiteY7091"/>
                </a:cxn>
                <a:cxn ang="0">
                  <a:pos x="connsiteX7092" y="connsiteY7092"/>
                </a:cxn>
                <a:cxn ang="0">
                  <a:pos x="connsiteX7093" y="connsiteY7093"/>
                </a:cxn>
                <a:cxn ang="0">
                  <a:pos x="connsiteX7094" y="connsiteY7094"/>
                </a:cxn>
                <a:cxn ang="0">
                  <a:pos x="connsiteX7095" y="connsiteY7095"/>
                </a:cxn>
                <a:cxn ang="0">
                  <a:pos x="connsiteX7096" y="connsiteY7096"/>
                </a:cxn>
                <a:cxn ang="0">
                  <a:pos x="connsiteX7097" y="connsiteY7097"/>
                </a:cxn>
                <a:cxn ang="0">
                  <a:pos x="connsiteX7098" y="connsiteY7098"/>
                </a:cxn>
                <a:cxn ang="0">
                  <a:pos x="connsiteX7099" y="connsiteY7099"/>
                </a:cxn>
                <a:cxn ang="0">
                  <a:pos x="connsiteX7100" y="connsiteY7100"/>
                </a:cxn>
                <a:cxn ang="0">
                  <a:pos x="connsiteX7101" y="connsiteY7101"/>
                </a:cxn>
                <a:cxn ang="0">
                  <a:pos x="connsiteX7102" y="connsiteY7102"/>
                </a:cxn>
                <a:cxn ang="0">
                  <a:pos x="connsiteX7103" y="connsiteY7103"/>
                </a:cxn>
                <a:cxn ang="0">
                  <a:pos x="connsiteX7104" y="connsiteY7104"/>
                </a:cxn>
                <a:cxn ang="0">
                  <a:pos x="connsiteX7105" y="connsiteY7105"/>
                </a:cxn>
                <a:cxn ang="0">
                  <a:pos x="connsiteX7106" y="connsiteY7106"/>
                </a:cxn>
                <a:cxn ang="0">
                  <a:pos x="connsiteX7107" y="connsiteY7107"/>
                </a:cxn>
                <a:cxn ang="0">
                  <a:pos x="connsiteX7108" y="connsiteY7108"/>
                </a:cxn>
                <a:cxn ang="0">
                  <a:pos x="connsiteX7109" y="connsiteY7109"/>
                </a:cxn>
                <a:cxn ang="0">
                  <a:pos x="connsiteX7110" y="connsiteY7110"/>
                </a:cxn>
                <a:cxn ang="0">
                  <a:pos x="connsiteX7111" y="connsiteY7111"/>
                </a:cxn>
                <a:cxn ang="0">
                  <a:pos x="connsiteX7112" y="connsiteY7112"/>
                </a:cxn>
                <a:cxn ang="0">
                  <a:pos x="connsiteX7113" y="connsiteY7113"/>
                </a:cxn>
                <a:cxn ang="0">
                  <a:pos x="connsiteX7114" y="connsiteY7114"/>
                </a:cxn>
                <a:cxn ang="0">
                  <a:pos x="connsiteX7115" y="connsiteY7115"/>
                </a:cxn>
                <a:cxn ang="0">
                  <a:pos x="connsiteX7116" y="connsiteY7116"/>
                </a:cxn>
                <a:cxn ang="0">
                  <a:pos x="connsiteX7117" y="connsiteY7117"/>
                </a:cxn>
                <a:cxn ang="0">
                  <a:pos x="connsiteX7118" y="connsiteY7118"/>
                </a:cxn>
                <a:cxn ang="0">
                  <a:pos x="connsiteX7119" y="connsiteY7119"/>
                </a:cxn>
                <a:cxn ang="0">
                  <a:pos x="connsiteX7120" y="connsiteY7120"/>
                </a:cxn>
                <a:cxn ang="0">
                  <a:pos x="connsiteX7121" y="connsiteY7121"/>
                </a:cxn>
                <a:cxn ang="0">
                  <a:pos x="connsiteX7122" y="connsiteY7122"/>
                </a:cxn>
                <a:cxn ang="0">
                  <a:pos x="connsiteX7123" y="connsiteY7123"/>
                </a:cxn>
                <a:cxn ang="0">
                  <a:pos x="connsiteX7124" y="connsiteY7124"/>
                </a:cxn>
                <a:cxn ang="0">
                  <a:pos x="connsiteX7125" y="connsiteY7125"/>
                </a:cxn>
                <a:cxn ang="0">
                  <a:pos x="connsiteX7126" y="connsiteY7126"/>
                </a:cxn>
                <a:cxn ang="0">
                  <a:pos x="connsiteX7127" y="connsiteY7127"/>
                </a:cxn>
                <a:cxn ang="0">
                  <a:pos x="connsiteX7128" y="connsiteY7128"/>
                </a:cxn>
                <a:cxn ang="0">
                  <a:pos x="connsiteX7129" y="connsiteY7129"/>
                </a:cxn>
                <a:cxn ang="0">
                  <a:pos x="connsiteX7130" y="connsiteY7130"/>
                </a:cxn>
                <a:cxn ang="0">
                  <a:pos x="connsiteX7131" y="connsiteY7131"/>
                </a:cxn>
                <a:cxn ang="0">
                  <a:pos x="connsiteX7132" y="connsiteY7132"/>
                </a:cxn>
                <a:cxn ang="0">
                  <a:pos x="connsiteX7133" y="connsiteY7133"/>
                </a:cxn>
                <a:cxn ang="0">
                  <a:pos x="connsiteX7134" y="connsiteY7134"/>
                </a:cxn>
                <a:cxn ang="0">
                  <a:pos x="connsiteX7135" y="connsiteY7135"/>
                </a:cxn>
                <a:cxn ang="0">
                  <a:pos x="connsiteX7136" y="connsiteY7136"/>
                </a:cxn>
                <a:cxn ang="0">
                  <a:pos x="connsiteX7137" y="connsiteY7137"/>
                </a:cxn>
                <a:cxn ang="0">
                  <a:pos x="connsiteX7138" y="connsiteY7138"/>
                </a:cxn>
                <a:cxn ang="0">
                  <a:pos x="connsiteX7139" y="connsiteY7139"/>
                </a:cxn>
                <a:cxn ang="0">
                  <a:pos x="connsiteX7140" y="connsiteY7140"/>
                </a:cxn>
                <a:cxn ang="0">
                  <a:pos x="connsiteX7141" y="connsiteY7141"/>
                </a:cxn>
                <a:cxn ang="0">
                  <a:pos x="connsiteX7142" y="connsiteY7142"/>
                </a:cxn>
                <a:cxn ang="0">
                  <a:pos x="connsiteX7143" y="connsiteY7143"/>
                </a:cxn>
                <a:cxn ang="0">
                  <a:pos x="connsiteX7144" y="connsiteY7144"/>
                </a:cxn>
                <a:cxn ang="0">
                  <a:pos x="connsiteX7145" y="connsiteY7145"/>
                </a:cxn>
                <a:cxn ang="0">
                  <a:pos x="connsiteX7146" y="connsiteY7146"/>
                </a:cxn>
                <a:cxn ang="0">
                  <a:pos x="connsiteX7147" y="connsiteY7147"/>
                </a:cxn>
                <a:cxn ang="0">
                  <a:pos x="connsiteX7148" y="connsiteY7148"/>
                </a:cxn>
                <a:cxn ang="0">
                  <a:pos x="connsiteX7149" y="connsiteY7149"/>
                </a:cxn>
                <a:cxn ang="0">
                  <a:pos x="connsiteX7150" y="connsiteY7150"/>
                </a:cxn>
                <a:cxn ang="0">
                  <a:pos x="connsiteX7151" y="connsiteY7151"/>
                </a:cxn>
                <a:cxn ang="0">
                  <a:pos x="connsiteX7152" y="connsiteY7152"/>
                </a:cxn>
                <a:cxn ang="0">
                  <a:pos x="connsiteX7153" y="connsiteY7153"/>
                </a:cxn>
                <a:cxn ang="0">
                  <a:pos x="connsiteX7154" y="connsiteY7154"/>
                </a:cxn>
                <a:cxn ang="0">
                  <a:pos x="connsiteX7155" y="connsiteY7155"/>
                </a:cxn>
                <a:cxn ang="0">
                  <a:pos x="connsiteX7156" y="connsiteY7156"/>
                </a:cxn>
                <a:cxn ang="0">
                  <a:pos x="connsiteX7157" y="connsiteY7157"/>
                </a:cxn>
                <a:cxn ang="0">
                  <a:pos x="connsiteX7158" y="connsiteY7158"/>
                </a:cxn>
                <a:cxn ang="0">
                  <a:pos x="connsiteX7159" y="connsiteY7159"/>
                </a:cxn>
                <a:cxn ang="0">
                  <a:pos x="connsiteX7160" y="connsiteY7160"/>
                </a:cxn>
                <a:cxn ang="0">
                  <a:pos x="connsiteX7161" y="connsiteY7161"/>
                </a:cxn>
                <a:cxn ang="0">
                  <a:pos x="connsiteX7162" y="connsiteY7162"/>
                </a:cxn>
                <a:cxn ang="0">
                  <a:pos x="connsiteX7163" y="connsiteY7163"/>
                </a:cxn>
                <a:cxn ang="0">
                  <a:pos x="connsiteX7164" y="connsiteY7164"/>
                </a:cxn>
                <a:cxn ang="0">
                  <a:pos x="connsiteX7165" y="connsiteY7165"/>
                </a:cxn>
                <a:cxn ang="0">
                  <a:pos x="connsiteX7166" y="connsiteY7166"/>
                </a:cxn>
                <a:cxn ang="0">
                  <a:pos x="connsiteX7167" y="connsiteY7167"/>
                </a:cxn>
                <a:cxn ang="0">
                  <a:pos x="connsiteX7168" y="connsiteY7168"/>
                </a:cxn>
                <a:cxn ang="0">
                  <a:pos x="connsiteX7169" y="connsiteY7169"/>
                </a:cxn>
                <a:cxn ang="0">
                  <a:pos x="connsiteX7170" y="connsiteY7170"/>
                </a:cxn>
                <a:cxn ang="0">
                  <a:pos x="connsiteX7171" y="connsiteY7171"/>
                </a:cxn>
                <a:cxn ang="0">
                  <a:pos x="connsiteX7172" y="connsiteY7172"/>
                </a:cxn>
                <a:cxn ang="0">
                  <a:pos x="connsiteX7173" y="connsiteY7173"/>
                </a:cxn>
                <a:cxn ang="0">
                  <a:pos x="connsiteX7174" y="connsiteY7174"/>
                </a:cxn>
                <a:cxn ang="0">
                  <a:pos x="connsiteX7175" y="connsiteY7175"/>
                </a:cxn>
                <a:cxn ang="0">
                  <a:pos x="connsiteX7176" y="connsiteY7176"/>
                </a:cxn>
                <a:cxn ang="0">
                  <a:pos x="connsiteX7177" y="connsiteY7177"/>
                </a:cxn>
                <a:cxn ang="0">
                  <a:pos x="connsiteX7178" y="connsiteY7178"/>
                </a:cxn>
                <a:cxn ang="0">
                  <a:pos x="connsiteX7179" y="connsiteY7179"/>
                </a:cxn>
                <a:cxn ang="0">
                  <a:pos x="connsiteX7180" y="connsiteY7180"/>
                </a:cxn>
                <a:cxn ang="0">
                  <a:pos x="connsiteX7181" y="connsiteY7181"/>
                </a:cxn>
                <a:cxn ang="0">
                  <a:pos x="connsiteX7182" y="connsiteY7182"/>
                </a:cxn>
                <a:cxn ang="0">
                  <a:pos x="connsiteX7183" y="connsiteY7183"/>
                </a:cxn>
                <a:cxn ang="0">
                  <a:pos x="connsiteX7184" y="connsiteY7184"/>
                </a:cxn>
                <a:cxn ang="0">
                  <a:pos x="connsiteX7185" y="connsiteY7185"/>
                </a:cxn>
                <a:cxn ang="0">
                  <a:pos x="connsiteX7186" y="connsiteY7186"/>
                </a:cxn>
                <a:cxn ang="0">
                  <a:pos x="connsiteX7187" y="connsiteY7187"/>
                </a:cxn>
                <a:cxn ang="0">
                  <a:pos x="connsiteX7188" y="connsiteY7188"/>
                </a:cxn>
                <a:cxn ang="0">
                  <a:pos x="connsiteX7189" y="connsiteY7189"/>
                </a:cxn>
                <a:cxn ang="0">
                  <a:pos x="connsiteX7190" y="connsiteY7190"/>
                </a:cxn>
                <a:cxn ang="0">
                  <a:pos x="connsiteX7191" y="connsiteY7191"/>
                </a:cxn>
                <a:cxn ang="0">
                  <a:pos x="connsiteX7192" y="connsiteY7192"/>
                </a:cxn>
                <a:cxn ang="0">
                  <a:pos x="connsiteX7193" y="connsiteY7193"/>
                </a:cxn>
                <a:cxn ang="0">
                  <a:pos x="connsiteX7194" y="connsiteY7194"/>
                </a:cxn>
                <a:cxn ang="0">
                  <a:pos x="connsiteX7195" y="connsiteY7195"/>
                </a:cxn>
                <a:cxn ang="0">
                  <a:pos x="connsiteX7196" y="connsiteY7196"/>
                </a:cxn>
                <a:cxn ang="0">
                  <a:pos x="connsiteX7197" y="connsiteY7197"/>
                </a:cxn>
                <a:cxn ang="0">
                  <a:pos x="connsiteX7198" y="connsiteY7198"/>
                </a:cxn>
                <a:cxn ang="0">
                  <a:pos x="connsiteX7199" y="connsiteY7199"/>
                </a:cxn>
                <a:cxn ang="0">
                  <a:pos x="connsiteX7200" y="connsiteY7200"/>
                </a:cxn>
                <a:cxn ang="0">
                  <a:pos x="connsiteX7201" y="connsiteY7201"/>
                </a:cxn>
                <a:cxn ang="0">
                  <a:pos x="connsiteX7202" y="connsiteY7202"/>
                </a:cxn>
                <a:cxn ang="0">
                  <a:pos x="connsiteX7203" y="connsiteY7203"/>
                </a:cxn>
                <a:cxn ang="0">
                  <a:pos x="connsiteX7204" y="connsiteY7204"/>
                </a:cxn>
                <a:cxn ang="0">
                  <a:pos x="connsiteX7205" y="connsiteY7205"/>
                </a:cxn>
                <a:cxn ang="0">
                  <a:pos x="connsiteX7206" y="connsiteY7206"/>
                </a:cxn>
                <a:cxn ang="0">
                  <a:pos x="connsiteX7207" y="connsiteY7207"/>
                </a:cxn>
                <a:cxn ang="0">
                  <a:pos x="connsiteX7208" y="connsiteY7208"/>
                </a:cxn>
                <a:cxn ang="0">
                  <a:pos x="connsiteX7209" y="connsiteY7209"/>
                </a:cxn>
                <a:cxn ang="0">
                  <a:pos x="connsiteX7210" y="connsiteY7210"/>
                </a:cxn>
                <a:cxn ang="0">
                  <a:pos x="connsiteX7211" y="connsiteY7211"/>
                </a:cxn>
                <a:cxn ang="0">
                  <a:pos x="connsiteX7212" y="connsiteY7212"/>
                </a:cxn>
                <a:cxn ang="0">
                  <a:pos x="connsiteX7213" y="connsiteY7213"/>
                </a:cxn>
                <a:cxn ang="0">
                  <a:pos x="connsiteX7214" y="connsiteY7214"/>
                </a:cxn>
                <a:cxn ang="0">
                  <a:pos x="connsiteX7215" y="connsiteY7215"/>
                </a:cxn>
                <a:cxn ang="0">
                  <a:pos x="connsiteX7216" y="connsiteY7216"/>
                </a:cxn>
                <a:cxn ang="0">
                  <a:pos x="connsiteX7217" y="connsiteY7217"/>
                </a:cxn>
                <a:cxn ang="0">
                  <a:pos x="connsiteX7218" y="connsiteY7218"/>
                </a:cxn>
                <a:cxn ang="0">
                  <a:pos x="connsiteX7219" y="connsiteY7219"/>
                </a:cxn>
                <a:cxn ang="0">
                  <a:pos x="connsiteX7220" y="connsiteY7220"/>
                </a:cxn>
                <a:cxn ang="0">
                  <a:pos x="connsiteX7221" y="connsiteY7221"/>
                </a:cxn>
                <a:cxn ang="0">
                  <a:pos x="connsiteX7222" y="connsiteY7222"/>
                </a:cxn>
                <a:cxn ang="0">
                  <a:pos x="connsiteX7223" y="connsiteY7223"/>
                </a:cxn>
                <a:cxn ang="0">
                  <a:pos x="connsiteX7224" y="connsiteY7224"/>
                </a:cxn>
                <a:cxn ang="0">
                  <a:pos x="connsiteX7225" y="connsiteY7225"/>
                </a:cxn>
                <a:cxn ang="0">
                  <a:pos x="connsiteX7226" y="connsiteY7226"/>
                </a:cxn>
                <a:cxn ang="0">
                  <a:pos x="connsiteX7227" y="connsiteY7227"/>
                </a:cxn>
                <a:cxn ang="0">
                  <a:pos x="connsiteX7228" y="connsiteY7228"/>
                </a:cxn>
                <a:cxn ang="0">
                  <a:pos x="connsiteX7229" y="connsiteY7229"/>
                </a:cxn>
                <a:cxn ang="0">
                  <a:pos x="connsiteX7230" y="connsiteY7230"/>
                </a:cxn>
                <a:cxn ang="0">
                  <a:pos x="connsiteX7231" y="connsiteY7231"/>
                </a:cxn>
                <a:cxn ang="0">
                  <a:pos x="connsiteX7232" y="connsiteY7232"/>
                </a:cxn>
                <a:cxn ang="0">
                  <a:pos x="connsiteX7233" y="connsiteY7233"/>
                </a:cxn>
                <a:cxn ang="0">
                  <a:pos x="connsiteX7234" y="connsiteY7234"/>
                </a:cxn>
                <a:cxn ang="0">
                  <a:pos x="connsiteX7235" y="connsiteY7235"/>
                </a:cxn>
                <a:cxn ang="0">
                  <a:pos x="connsiteX7236" y="connsiteY7236"/>
                </a:cxn>
                <a:cxn ang="0">
                  <a:pos x="connsiteX7237" y="connsiteY7237"/>
                </a:cxn>
                <a:cxn ang="0">
                  <a:pos x="connsiteX7238" y="connsiteY7238"/>
                </a:cxn>
                <a:cxn ang="0">
                  <a:pos x="connsiteX7239" y="connsiteY7239"/>
                </a:cxn>
                <a:cxn ang="0">
                  <a:pos x="connsiteX7240" y="connsiteY7240"/>
                </a:cxn>
                <a:cxn ang="0">
                  <a:pos x="connsiteX7241" y="connsiteY7241"/>
                </a:cxn>
                <a:cxn ang="0">
                  <a:pos x="connsiteX7242" y="connsiteY7242"/>
                </a:cxn>
                <a:cxn ang="0">
                  <a:pos x="connsiteX7243" y="connsiteY7243"/>
                </a:cxn>
                <a:cxn ang="0">
                  <a:pos x="connsiteX7244" y="connsiteY7244"/>
                </a:cxn>
                <a:cxn ang="0">
                  <a:pos x="connsiteX7245" y="connsiteY7245"/>
                </a:cxn>
                <a:cxn ang="0">
                  <a:pos x="connsiteX7246" y="connsiteY7246"/>
                </a:cxn>
                <a:cxn ang="0">
                  <a:pos x="connsiteX7247" y="connsiteY7247"/>
                </a:cxn>
                <a:cxn ang="0">
                  <a:pos x="connsiteX7248" y="connsiteY7248"/>
                </a:cxn>
                <a:cxn ang="0">
                  <a:pos x="connsiteX7249" y="connsiteY7249"/>
                </a:cxn>
                <a:cxn ang="0">
                  <a:pos x="connsiteX7250" y="connsiteY7250"/>
                </a:cxn>
                <a:cxn ang="0">
                  <a:pos x="connsiteX7251" y="connsiteY7251"/>
                </a:cxn>
                <a:cxn ang="0">
                  <a:pos x="connsiteX7252" y="connsiteY7252"/>
                </a:cxn>
                <a:cxn ang="0">
                  <a:pos x="connsiteX7253" y="connsiteY7253"/>
                </a:cxn>
                <a:cxn ang="0">
                  <a:pos x="connsiteX7254" y="connsiteY7254"/>
                </a:cxn>
                <a:cxn ang="0">
                  <a:pos x="connsiteX7255" y="connsiteY7255"/>
                </a:cxn>
                <a:cxn ang="0">
                  <a:pos x="connsiteX7256" y="connsiteY7256"/>
                </a:cxn>
                <a:cxn ang="0">
                  <a:pos x="connsiteX7257" y="connsiteY7257"/>
                </a:cxn>
                <a:cxn ang="0">
                  <a:pos x="connsiteX7258" y="connsiteY7258"/>
                </a:cxn>
                <a:cxn ang="0">
                  <a:pos x="connsiteX7259" y="connsiteY7259"/>
                </a:cxn>
                <a:cxn ang="0">
                  <a:pos x="connsiteX7260" y="connsiteY7260"/>
                </a:cxn>
                <a:cxn ang="0">
                  <a:pos x="connsiteX7261" y="connsiteY7261"/>
                </a:cxn>
                <a:cxn ang="0">
                  <a:pos x="connsiteX7262" y="connsiteY7262"/>
                </a:cxn>
                <a:cxn ang="0">
                  <a:pos x="connsiteX7263" y="connsiteY7263"/>
                </a:cxn>
                <a:cxn ang="0">
                  <a:pos x="connsiteX7264" y="connsiteY7264"/>
                </a:cxn>
                <a:cxn ang="0">
                  <a:pos x="connsiteX7265" y="connsiteY7265"/>
                </a:cxn>
                <a:cxn ang="0">
                  <a:pos x="connsiteX7266" y="connsiteY7266"/>
                </a:cxn>
                <a:cxn ang="0">
                  <a:pos x="connsiteX7267" y="connsiteY7267"/>
                </a:cxn>
                <a:cxn ang="0">
                  <a:pos x="connsiteX7268" y="connsiteY7268"/>
                </a:cxn>
                <a:cxn ang="0">
                  <a:pos x="connsiteX7269" y="connsiteY7269"/>
                </a:cxn>
                <a:cxn ang="0">
                  <a:pos x="connsiteX7270" y="connsiteY7270"/>
                </a:cxn>
                <a:cxn ang="0">
                  <a:pos x="connsiteX7271" y="connsiteY7271"/>
                </a:cxn>
                <a:cxn ang="0">
                  <a:pos x="connsiteX7272" y="connsiteY7272"/>
                </a:cxn>
                <a:cxn ang="0">
                  <a:pos x="connsiteX7273" y="connsiteY7273"/>
                </a:cxn>
                <a:cxn ang="0">
                  <a:pos x="connsiteX7274" y="connsiteY7274"/>
                </a:cxn>
                <a:cxn ang="0">
                  <a:pos x="connsiteX7275" y="connsiteY7275"/>
                </a:cxn>
                <a:cxn ang="0">
                  <a:pos x="connsiteX7276" y="connsiteY7276"/>
                </a:cxn>
                <a:cxn ang="0">
                  <a:pos x="connsiteX7277" y="connsiteY7277"/>
                </a:cxn>
                <a:cxn ang="0">
                  <a:pos x="connsiteX7278" y="connsiteY7278"/>
                </a:cxn>
                <a:cxn ang="0">
                  <a:pos x="connsiteX7279" y="connsiteY7279"/>
                </a:cxn>
                <a:cxn ang="0">
                  <a:pos x="connsiteX7280" y="connsiteY7280"/>
                </a:cxn>
                <a:cxn ang="0">
                  <a:pos x="connsiteX7281" y="connsiteY7281"/>
                </a:cxn>
                <a:cxn ang="0">
                  <a:pos x="connsiteX7282" y="connsiteY7282"/>
                </a:cxn>
                <a:cxn ang="0">
                  <a:pos x="connsiteX7283" y="connsiteY7283"/>
                </a:cxn>
                <a:cxn ang="0">
                  <a:pos x="connsiteX7284" y="connsiteY7284"/>
                </a:cxn>
                <a:cxn ang="0">
                  <a:pos x="connsiteX7285" y="connsiteY7285"/>
                </a:cxn>
                <a:cxn ang="0">
                  <a:pos x="connsiteX7286" y="connsiteY7286"/>
                </a:cxn>
                <a:cxn ang="0">
                  <a:pos x="connsiteX7287" y="connsiteY7287"/>
                </a:cxn>
                <a:cxn ang="0">
                  <a:pos x="connsiteX7288" y="connsiteY7288"/>
                </a:cxn>
                <a:cxn ang="0">
                  <a:pos x="connsiteX7289" y="connsiteY7289"/>
                </a:cxn>
                <a:cxn ang="0">
                  <a:pos x="connsiteX7290" y="connsiteY7290"/>
                </a:cxn>
                <a:cxn ang="0">
                  <a:pos x="connsiteX7291" y="connsiteY7291"/>
                </a:cxn>
                <a:cxn ang="0">
                  <a:pos x="connsiteX7292" y="connsiteY7292"/>
                </a:cxn>
                <a:cxn ang="0">
                  <a:pos x="connsiteX7293" y="connsiteY7293"/>
                </a:cxn>
                <a:cxn ang="0">
                  <a:pos x="connsiteX7294" y="connsiteY7294"/>
                </a:cxn>
                <a:cxn ang="0">
                  <a:pos x="connsiteX7295" y="connsiteY7295"/>
                </a:cxn>
                <a:cxn ang="0">
                  <a:pos x="connsiteX7296" y="connsiteY7296"/>
                </a:cxn>
                <a:cxn ang="0">
                  <a:pos x="connsiteX7297" y="connsiteY7297"/>
                </a:cxn>
                <a:cxn ang="0">
                  <a:pos x="connsiteX7298" y="connsiteY7298"/>
                </a:cxn>
                <a:cxn ang="0">
                  <a:pos x="connsiteX7299" y="connsiteY7299"/>
                </a:cxn>
                <a:cxn ang="0">
                  <a:pos x="connsiteX7300" y="connsiteY7300"/>
                </a:cxn>
                <a:cxn ang="0">
                  <a:pos x="connsiteX7301" y="connsiteY7301"/>
                </a:cxn>
                <a:cxn ang="0">
                  <a:pos x="connsiteX7302" y="connsiteY7302"/>
                </a:cxn>
                <a:cxn ang="0">
                  <a:pos x="connsiteX7303" y="connsiteY7303"/>
                </a:cxn>
                <a:cxn ang="0">
                  <a:pos x="connsiteX7304" y="connsiteY7304"/>
                </a:cxn>
                <a:cxn ang="0">
                  <a:pos x="connsiteX7305" y="connsiteY7305"/>
                </a:cxn>
                <a:cxn ang="0">
                  <a:pos x="connsiteX7306" y="connsiteY7306"/>
                </a:cxn>
                <a:cxn ang="0">
                  <a:pos x="connsiteX7307" y="connsiteY7307"/>
                </a:cxn>
                <a:cxn ang="0">
                  <a:pos x="connsiteX7308" y="connsiteY7308"/>
                </a:cxn>
                <a:cxn ang="0">
                  <a:pos x="connsiteX7309" y="connsiteY7309"/>
                </a:cxn>
                <a:cxn ang="0">
                  <a:pos x="connsiteX7310" y="connsiteY7310"/>
                </a:cxn>
                <a:cxn ang="0">
                  <a:pos x="connsiteX7311" y="connsiteY7311"/>
                </a:cxn>
                <a:cxn ang="0">
                  <a:pos x="connsiteX7312" y="connsiteY7312"/>
                </a:cxn>
                <a:cxn ang="0">
                  <a:pos x="connsiteX7313" y="connsiteY7313"/>
                </a:cxn>
                <a:cxn ang="0">
                  <a:pos x="connsiteX7314" y="connsiteY7314"/>
                </a:cxn>
                <a:cxn ang="0">
                  <a:pos x="connsiteX7315" y="connsiteY7315"/>
                </a:cxn>
                <a:cxn ang="0">
                  <a:pos x="connsiteX7316" y="connsiteY7316"/>
                </a:cxn>
                <a:cxn ang="0">
                  <a:pos x="connsiteX7317" y="connsiteY7317"/>
                </a:cxn>
                <a:cxn ang="0">
                  <a:pos x="connsiteX7318" y="connsiteY7318"/>
                </a:cxn>
                <a:cxn ang="0">
                  <a:pos x="connsiteX7319" y="connsiteY7319"/>
                </a:cxn>
                <a:cxn ang="0">
                  <a:pos x="connsiteX7320" y="connsiteY7320"/>
                </a:cxn>
                <a:cxn ang="0">
                  <a:pos x="connsiteX7321" y="connsiteY7321"/>
                </a:cxn>
                <a:cxn ang="0">
                  <a:pos x="connsiteX7322" y="connsiteY7322"/>
                </a:cxn>
                <a:cxn ang="0">
                  <a:pos x="connsiteX7323" y="connsiteY7323"/>
                </a:cxn>
                <a:cxn ang="0">
                  <a:pos x="connsiteX7324" y="connsiteY7324"/>
                </a:cxn>
                <a:cxn ang="0">
                  <a:pos x="connsiteX7325" y="connsiteY7325"/>
                </a:cxn>
                <a:cxn ang="0">
                  <a:pos x="connsiteX7326" y="connsiteY7326"/>
                </a:cxn>
                <a:cxn ang="0">
                  <a:pos x="connsiteX7327" y="connsiteY7327"/>
                </a:cxn>
                <a:cxn ang="0">
                  <a:pos x="connsiteX7328" y="connsiteY7328"/>
                </a:cxn>
                <a:cxn ang="0">
                  <a:pos x="connsiteX7329" y="connsiteY7329"/>
                </a:cxn>
                <a:cxn ang="0">
                  <a:pos x="connsiteX7330" y="connsiteY7330"/>
                </a:cxn>
                <a:cxn ang="0">
                  <a:pos x="connsiteX7331" y="connsiteY7331"/>
                </a:cxn>
                <a:cxn ang="0">
                  <a:pos x="connsiteX7332" y="connsiteY7332"/>
                </a:cxn>
                <a:cxn ang="0">
                  <a:pos x="connsiteX7333" y="connsiteY7333"/>
                </a:cxn>
                <a:cxn ang="0">
                  <a:pos x="connsiteX7334" y="connsiteY7334"/>
                </a:cxn>
                <a:cxn ang="0">
                  <a:pos x="connsiteX7335" y="connsiteY7335"/>
                </a:cxn>
                <a:cxn ang="0">
                  <a:pos x="connsiteX7336" y="connsiteY7336"/>
                </a:cxn>
                <a:cxn ang="0">
                  <a:pos x="connsiteX7337" y="connsiteY7337"/>
                </a:cxn>
                <a:cxn ang="0">
                  <a:pos x="connsiteX7338" y="connsiteY7338"/>
                </a:cxn>
                <a:cxn ang="0">
                  <a:pos x="connsiteX7339" y="connsiteY7339"/>
                </a:cxn>
                <a:cxn ang="0">
                  <a:pos x="connsiteX7340" y="connsiteY7340"/>
                </a:cxn>
                <a:cxn ang="0">
                  <a:pos x="connsiteX7341" y="connsiteY7341"/>
                </a:cxn>
                <a:cxn ang="0">
                  <a:pos x="connsiteX7342" y="connsiteY7342"/>
                </a:cxn>
                <a:cxn ang="0">
                  <a:pos x="connsiteX7343" y="connsiteY7343"/>
                </a:cxn>
                <a:cxn ang="0">
                  <a:pos x="connsiteX7344" y="connsiteY7344"/>
                </a:cxn>
                <a:cxn ang="0">
                  <a:pos x="connsiteX7345" y="connsiteY7345"/>
                </a:cxn>
                <a:cxn ang="0">
                  <a:pos x="connsiteX7346" y="connsiteY7346"/>
                </a:cxn>
                <a:cxn ang="0">
                  <a:pos x="connsiteX7347" y="connsiteY7347"/>
                </a:cxn>
                <a:cxn ang="0">
                  <a:pos x="connsiteX7348" y="connsiteY7348"/>
                </a:cxn>
                <a:cxn ang="0">
                  <a:pos x="connsiteX7349" y="connsiteY7349"/>
                </a:cxn>
                <a:cxn ang="0">
                  <a:pos x="connsiteX7350" y="connsiteY7350"/>
                </a:cxn>
                <a:cxn ang="0">
                  <a:pos x="connsiteX7351" y="connsiteY7351"/>
                </a:cxn>
                <a:cxn ang="0">
                  <a:pos x="connsiteX7352" y="connsiteY7352"/>
                </a:cxn>
                <a:cxn ang="0">
                  <a:pos x="connsiteX7353" y="connsiteY7353"/>
                </a:cxn>
                <a:cxn ang="0">
                  <a:pos x="connsiteX7354" y="connsiteY7354"/>
                </a:cxn>
                <a:cxn ang="0">
                  <a:pos x="connsiteX7355" y="connsiteY7355"/>
                </a:cxn>
                <a:cxn ang="0">
                  <a:pos x="connsiteX7356" y="connsiteY7356"/>
                </a:cxn>
                <a:cxn ang="0">
                  <a:pos x="connsiteX7357" y="connsiteY7357"/>
                </a:cxn>
                <a:cxn ang="0">
                  <a:pos x="connsiteX7358" y="connsiteY7358"/>
                </a:cxn>
                <a:cxn ang="0">
                  <a:pos x="connsiteX7359" y="connsiteY7359"/>
                </a:cxn>
                <a:cxn ang="0">
                  <a:pos x="connsiteX7360" y="connsiteY7360"/>
                </a:cxn>
                <a:cxn ang="0">
                  <a:pos x="connsiteX7361" y="connsiteY7361"/>
                </a:cxn>
                <a:cxn ang="0">
                  <a:pos x="connsiteX7362" y="connsiteY7362"/>
                </a:cxn>
                <a:cxn ang="0">
                  <a:pos x="connsiteX7363" y="connsiteY7363"/>
                </a:cxn>
                <a:cxn ang="0">
                  <a:pos x="connsiteX7364" y="connsiteY7364"/>
                </a:cxn>
                <a:cxn ang="0">
                  <a:pos x="connsiteX7365" y="connsiteY7365"/>
                </a:cxn>
                <a:cxn ang="0">
                  <a:pos x="connsiteX7366" y="connsiteY7366"/>
                </a:cxn>
                <a:cxn ang="0">
                  <a:pos x="connsiteX7367" y="connsiteY7367"/>
                </a:cxn>
                <a:cxn ang="0">
                  <a:pos x="connsiteX7368" y="connsiteY7368"/>
                </a:cxn>
                <a:cxn ang="0">
                  <a:pos x="connsiteX7369" y="connsiteY7369"/>
                </a:cxn>
                <a:cxn ang="0">
                  <a:pos x="connsiteX7370" y="connsiteY7370"/>
                </a:cxn>
                <a:cxn ang="0">
                  <a:pos x="connsiteX7371" y="connsiteY7371"/>
                </a:cxn>
                <a:cxn ang="0">
                  <a:pos x="connsiteX7372" y="connsiteY7372"/>
                </a:cxn>
                <a:cxn ang="0">
                  <a:pos x="connsiteX7373" y="connsiteY7373"/>
                </a:cxn>
                <a:cxn ang="0">
                  <a:pos x="connsiteX7374" y="connsiteY7374"/>
                </a:cxn>
                <a:cxn ang="0">
                  <a:pos x="connsiteX7375" y="connsiteY7375"/>
                </a:cxn>
                <a:cxn ang="0">
                  <a:pos x="connsiteX7376" y="connsiteY7376"/>
                </a:cxn>
                <a:cxn ang="0">
                  <a:pos x="connsiteX7377" y="connsiteY7377"/>
                </a:cxn>
                <a:cxn ang="0">
                  <a:pos x="connsiteX7378" y="connsiteY7378"/>
                </a:cxn>
                <a:cxn ang="0">
                  <a:pos x="connsiteX7379" y="connsiteY7379"/>
                </a:cxn>
                <a:cxn ang="0">
                  <a:pos x="connsiteX7380" y="connsiteY7380"/>
                </a:cxn>
                <a:cxn ang="0">
                  <a:pos x="connsiteX7381" y="connsiteY7381"/>
                </a:cxn>
                <a:cxn ang="0">
                  <a:pos x="connsiteX7382" y="connsiteY7382"/>
                </a:cxn>
                <a:cxn ang="0">
                  <a:pos x="connsiteX7383" y="connsiteY7383"/>
                </a:cxn>
                <a:cxn ang="0">
                  <a:pos x="connsiteX7384" y="connsiteY7384"/>
                </a:cxn>
                <a:cxn ang="0">
                  <a:pos x="connsiteX7385" y="connsiteY7385"/>
                </a:cxn>
                <a:cxn ang="0">
                  <a:pos x="connsiteX7386" y="connsiteY7386"/>
                </a:cxn>
                <a:cxn ang="0">
                  <a:pos x="connsiteX7387" y="connsiteY7387"/>
                </a:cxn>
                <a:cxn ang="0">
                  <a:pos x="connsiteX7388" y="connsiteY7388"/>
                </a:cxn>
                <a:cxn ang="0">
                  <a:pos x="connsiteX7389" y="connsiteY7389"/>
                </a:cxn>
                <a:cxn ang="0">
                  <a:pos x="connsiteX7390" y="connsiteY7390"/>
                </a:cxn>
                <a:cxn ang="0">
                  <a:pos x="connsiteX7391" y="connsiteY7391"/>
                </a:cxn>
                <a:cxn ang="0">
                  <a:pos x="connsiteX7392" y="connsiteY7392"/>
                </a:cxn>
                <a:cxn ang="0">
                  <a:pos x="connsiteX7393" y="connsiteY7393"/>
                </a:cxn>
                <a:cxn ang="0">
                  <a:pos x="connsiteX7394" y="connsiteY7394"/>
                </a:cxn>
                <a:cxn ang="0">
                  <a:pos x="connsiteX7395" y="connsiteY7395"/>
                </a:cxn>
                <a:cxn ang="0">
                  <a:pos x="connsiteX7396" y="connsiteY7396"/>
                </a:cxn>
                <a:cxn ang="0">
                  <a:pos x="connsiteX7397" y="connsiteY7397"/>
                </a:cxn>
                <a:cxn ang="0">
                  <a:pos x="connsiteX7398" y="connsiteY7398"/>
                </a:cxn>
                <a:cxn ang="0">
                  <a:pos x="connsiteX7399" y="connsiteY7399"/>
                </a:cxn>
                <a:cxn ang="0">
                  <a:pos x="connsiteX7400" y="connsiteY7400"/>
                </a:cxn>
                <a:cxn ang="0">
                  <a:pos x="connsiteX7401" y="connsiteY7401"/>
                </a:cxn>
                <a:cxn ang="0">
                  <a:pos x="connsiteX7402" y="connsiteY7402"/>
                </a:cxn>
                <a:cxn ang="0">
                  <a:pos x="connsiteX7403" y="connsiteY7403"/>
                </a:cxn>
                <a:cxn ang="0">
                  <a:pos x="connsiteX7404" y="connsiteY7404"/>
                </a:cxn>
                <a:cxn ang="0">
                  <a:pos x="connsiteX7405" y="connsiteY7405"/>
                </a:cxn>
                <a:cxn ang="0">
                  <a:pos x="connsiteX7406" y="connsiteY7406"/>
                </a:cxn>
                <a:cxn ang="0">
                  <a:pos x="connsiteX7407" y="connsiteY7407"/>
                </a:cxn>
                <a:cxn ang="0">
                  <a:pos x="connsiteX7408" y="connsiteY7408"/>
                </a:cxn>
                <a:cxn ang="0">
                  <a:pos x="connsiteX7409" y="connsiteY7409"/>
                </a:cxn>
                <a:cxn ang="0">
                  <a:pos x="connsiteX7410" y="connsiteY7410"/>
                </a:cxn>
                <a:cxn ang="0">
                  <a:pos x="connsiteX7411" y="connsiteY7411"/>
                </a:cxn>
                <a:cxn ang="0">
                  <a:pos x="connsiteX7412" y="connsiteY7412"/>
                </a:cxn>
                <a:cxn ang="0">
                  <a:pos x="connsiteX7413" y="connsiteY7413"/>
                </a:cxn>
                <a:cxn ang="0">
                  <a:pos x="connsiteX7414" y="connsiteY7414"/>
                </a:cxn>
                <a:cxn ang="0">
                  <a:pos x="connsiteX7415" y="connsiteY7415"/>
                </a:cxn>
                <a:cxn ang="0">
                  <a:pos x="connsiteX7416" y="connsiteY7416"/>
                </a:cxn>
                <a:cxn ang="0">
                  <a:pos x="connsiteX7417" y="connsiteY7417"/>
                </a:cxn>
                <a:cxn ang="0">
                  <a:pos x="connsiteX7418" y="connsiteY7418"/>
                </a:cxn>
                <a:cxn ang="0">
                  <a:pos x="connsiteX7419" y="connsiteY7419"/>
                </a:cxn>
                <a:cxn ang="0">
                  <a:pos x="connsiteX7420" y="connsiteY7420"/>
                </a:cxn>
                <a:cxn ang="0">
                  <a:pos x="connsiteX7421" y="connsiteY7421"/>
                </a:cxn>
                <a:cxn ang="0">
                  <a:pos x="connsiteX7422" y="connsiteY7422"/>
                </a:cxn>
                <a:cxn ang="0">
                  <a:pos x="connsiteX7423" y="connsiteY7423"/>
                </a:cxn>
                <a:cxn ang="0">
                  <a:pos x="connsiteX7424" y="connsiteY7424"/>
                </a:cxn>
                <a:cxn ang="0">
                  <a:pos x="connsiteX7425" y="connsiteY7425"/>
                </a:cxn>
                <a:cxn ang="0">
                  <a:pos x="connsiteX7426" y="connsiteY7426"/>
                </a:cxn>
                <a:cxn ang="0">
                  <a:pos x="connsiteX7427" y="connsiteY7427"/>
                </a:cxn>
                <a:cxn ang="0">
                  <a:pos x="connsiteX7428" y="connsiteY7428"/>
                </a:cxn>
                <a:cxn ang="0">
                  <a:pos x="connsiteX7429" y="connsiteY7429"/>
                </a:cxn>
                <a:cxn ang="0">
                  <a:pos x="connsiteX7430" y="connsiteY7430"/>
                </a:cxn>
                <a:cxn ang="0">
                  <a:pos x="connsiteX7431" y="connsiteY7431"/>
                </a:cxn>
                <a:cxn ang="0">
                  <a:pos x="connsiteX7432" y="connsiteY7432"/>
                </a:cxn>
                <a:cxn ang="0">
                  <a:pos x="connsiteX7433" y="connsiteY7433"/>
                </a:cxn>
                <a:cxn ang="0">
                  <a:pos x="connsiteX7434" y="connsiteY7434"/>
                </a:cxn>
                <a:cxn ang="0">
                  <a:pos x="connsiteX7435" y="connsiteY7435"/>
                </a:cxn>
                <a:cxn ang="0">
                  <a:pos x="connsiteX7436" y="connsiteY7436"/>
                </a:cxn>
                <a:cxn ang="0">
                  <a:pos x="connsiteX7437" y="connsiteY7437"/>
                </a:cxn>
                <a:cxn ang="0">
                  <a:pos x="connsiteX7438" y="connsiteY7438"/>
                </a:cxn>
                <a:cxn ang="0">
                  <a:pos x="connsiteX7439" y="connsiteY7439"/>
                </a:cxn>
                <a:cxn ang="0">
                  <a:pos x="connsiteX7440" y="connsiteY7440"/>
                </a:cxn>
                <a:cxn ang="0">
                  <a:pos x="connsiteX7441" y="connsiteY7441"/>
                </a:cxn>
                <a:cxn ang="0">
                  <a:pos x="connsiteX7442" y="connsiteY7442"/>
                </a:cxn>
                <a:cxn ang="0">
                  <a:pos x="connsiteX7443" y="connsiteY7443"/>
                </a:cxn>
                <a:cxn ang="0">
                  <a:pos x="connsiteX7444" y="connsiteY7444"/>
                </a:cxn>
                <a:cxn ang="0">
                  <a:pos x="connsiteX7445" y="connsiteY7445"/>
                </a:cxn>
                <a:cxn ang="0">
                  <a:pos x="connsiteX7446" y="connsiteY7446"/>
                </a:cxn>
                <a:cxn ang="0">
                  <a:pos x="connsiteX7447" y="connsiteY7447"/>
                </a:cxn>
                <a:cxn ang="0">
                  <a:pos x="connsiteX7448" y="connsiteY7448"/>
                </a:cxn>
                <a:cxn ang="0">
                  <a:pos x="connsiteX7449" y="connsiteY7449"/>
                </a:cxn>
                <a:cxn ang="0">
                  <a:pos x="connsiteX7450" y="connsiteY7450"/>
                </a:cxn>
                <a:cxn ang="0">
                  <a:pos x="connsiteX7451" y="connsiteY7451"/>
                </a:cxn>
                <a:cxn ang="0">
                  <a:pos x="connsiteX7452" y="connsiteY7452"/>
                </a:cxn>
                <a:cxn ang="0">
                  <a:pos x="connsiteX7453" y="connsiteY7453"/>
                </a:cxn>
                <a:cxn ang="0">
                  <a:pos x="connsiteX7454" y="connsiteY7454"/>
                </a:cxn>
                <a:cxn ang="0">
                  <a:pos x="connsiteX7455" y="connsiteY7455"/>
                </a:cxn>
                <a:cxn ang="0">
                  <a:pos x="connsiteX7456" y="connsiteY7456"/>
                </a:cxn>
                <a:cxn ang="0">
                  <a:pos x="connsiteX7457" y="connsiteY7457"/>
                </a:cxn>
                <a:cxn ang="0">
                  <a:pos x="connsiteX7458" y="connsiteY7458"/>
                </a:cxn>
                <a:cxn ang="0">
                  <a:pos x="connsiteX7459" y="connsiteY7459"/>
                </a:cxn>
                <a:cxn ang="0">
                  <a:pos x="connsiteX7460" y="connsiteY7460"/>
                </a:cxn>
                <a:cxn ang="0">
                  <a:pos x="connsiteX7461" y="connsiteY7461"/>
                </a:cxn>
                <a:cxn ang="0">
                  <a:pos x="connsiteX7462" y="connsiteY7462"/>
                </a:cxn>
                <a:cxn ang="0">
                  <a:pos x="connsiteX7463" y="connsiteY7463"/>
                </a:cxn>
                <a:cxn ang="0">
                  <a:pos x="connsiteX7464" y="connsiteY7464"/>
                </a:cxn>
                <a:cxn ang="0">
                  <a:pos x="connsiteX7465" y="connsiteY7465"/>
                </a:cxn>
                <a:cxn ang="0">
                  <a:pos x="connsiteX7466" y="connsiteY7466"/>
                </a:cxn>
                <a:cxn ang="0">
                  <a:pos x="connsiteX7467" y="connsiteY7467"/>
                </a:cxn>
                <a:cxn ang="0">
                  <a:pos x="connsiteX7468" y="connsiteY7468"/>
                </a:cxn>
                <a:cxn ang="0">
                  <a:pos x="connsiteX7469" y="connsiteY7469"/>
                </a:cxn>
                <a:cxn ang="0">
                  <a:pos x="connsiteX7470" y="connsiteY7470"/>
                </a:cxn>
                <a:cxn ang="0">
                  <a:pos x="connsiteX7471" y="connsiteY7471"/>
                </a:cxn>
                <a:cxn ang="0">
                  <a:pos x="connsiteX7472" y="connsiteY7472"/>
                </a:cxn>
                <a:cxn ang="0">
                  <a:pos x="connsiteX7473" y="connsiteY7473"/>
                </a:cxn>
                <a:cxn ang="0">
                  <a:pos x="connsiteX7474" y="connsiteY7474"/>
                </a:cxn>
                <a:cxn ang="0">
                  <a:pos x="connsiteX7475" y="connsiteY7475"/>
                </a:cxn>
                <a:cxn ang="0">
                  <a:pos x="connsiteX7476" y="connsiteY7476"/>
                </a:cxn>
                <a:cxn ang="0">
                  <a:pos x="connsiteX7477" y="connsiteY7477"/>
                </a:cxn>
                <a:cxn ang="0">
                  <a:pos x="connsiteX7478" y="connsiteY7478"/>
                </a:cxn>
                <a:cxn ang="0">
                  <a:pos x="connsiteX7479" y="connsiteY7479"/>
                </a:cxn>
                <a:cxn ang="0">
                  <a:pos x="connsiteX7480" y="connsiteY7480"/>
                </a:cxn>
                <a:cxn ang="0">
                  <a:pos x="connsiteX7481" y="connsiteY7481"/>
                </a:cxn>
                <a:cxn ang="0">
                  <a:pos x="connsiteX7482" y="connsiteY7482"/>
                </a:cxn>
                <a:cxn ang="0">
                  <a:pos x="connsiteX7483" y="connsiteY7483"/>
                </a:cxn>
                <a:cxn ang="0">
                  <a:pos x="connsiteX7484" y="connsiteY7484"/>
                </a:cxn>
                <a:cxn ang="0">
                  <a:pos x="connsiteX7485" y="connsiteY7485"/>
                </a:cxn>
                <a:cxn ang="0">
                  <a:pos x="connsiteX7486" y="connsiteY7486"/>
                </a:cxn>
                <a:cxn ang="0">
                  <a:pos x="connsiteX7487" y="connsiteY7487"/>
                </a:cxn>
                <a:cxn ang="0">
                  <a:pos x="connsiteX7488" y="connsiteY7488"/>
                </a:cxn>
                <a:cxn ang="0">
                  <a:pos x="connsiteX7489" y="connsiteY7489"/>
                </a:cxn>
                <a:cxn ang="0">
                  <a:pos x="connsiteX7490" y="connsiteY7490"/>
                </a:cxn>
                <a:cxn ang="0">
                  <a:pos x="connsiteX7491" y="connsiteY7491"/>
                </a:cxn>
                <a:cxn ang="0">
                  <a:pos x="connsiteX7492" y="connsiteY7492"/>
                </a:cxn>
                <a:cxn ang="0">
                  <a:pos x="connsiteX7493" y="connsiteY7493"/>
                </a:cxn>
                <a:cxn ang="0">
                  <a:pos x="connsiteX7494" y="connsiteY7494"/>
                </a:cxn>
                <a:cxn ang="0">
                  <a:pos x="connsiteX7495" y="connsiteY7495"/>
                </a:cxn>
                <a:cxn ang="0">
                  <a:pos x="connsiteX7496" y="connsiteY7496"/>
                </a:cxn>
                <a:cxn ang="0">
                  <a:pos x="connsiteX7497" y="connsiteY7497"/>
                </a:cxn>
                <a:cxn ang="0">
                  <a:pos x="connsiteX7498" y="connsiteY7498"/>
                </a:cxn>
                <a:cxn ang="0">
                  <a:pos x="connsiteX7499" y="connsiteY7499"/>
                </a:cxn>
                <a:cxn ang="0">
                  <a:pos x="connsiteX7500" y="connsiteY7500"/>
                </a:cxn>
                <a:cxn ang="0">
                  <a:pos x="connsiteX7501" y="connsiteY7501"/>
                </a:cxn>
                <a:cxn ang="0">
                  <a:pos x="connsiteX7502" y="connsiteY7502"/>
                </a:cxn>
                <a:cxn ang="0">
                  <a:pos x="connsiteX7503" y="connsiteY7503"/>
                </a:cxn>
                <a:cxn ang="0">
                  <a:pos x="connsiteX7504" y="connsiteY7504"/>
                </a:cxn>
                <a:cxn ang="0">
                  <a:pos x="connsiteX7505" y="connsiteY7505"/>
                </a:cxn>
                <a:cxn ang="0">
                  <a:pos x="connsiteX7506" y="connsiteY7506"/>
                </a:cxn>
                <a:cxn ang="0">
                  <a:pos x="connsiteX7507" y="connsiteY7507"/>
                </a:cxn>
                <a:cxn ang="0">
                  <a:pos x="connsiteX7508" y="connsiteY7508"/>
                </a:cxn>
                <a:cxn ang="0">
                  <a:pos x="connsiteX7509" y="connsiteY7509"/>
                </a:cxn>
                <a:cxn ang="0">
                  <a:pos x="connsiteX7510" y="connsiteY7510"/>
                </a:cxn>
                <a:cxn ang="0">
                  <a:pos x="connsiteX7511" y="connsiteY7511"/>
                </a:cxn>
                <a:cxn ang="0">
                  <a:pos x="connsiteX7512" y="connsiteY7512"/>
                </a:cxn>
                <a:cxn ang="0">
                  <a:pos x="connsiteX7513" y="connsiteY7513"/>
                </a:cxn>
                <a:cxn ang="0">
                  <a:pos x="connsiteX7514" y="connsiteY7514"/>
                </a:cxn>
                <a:cxn ang="0">
                  <a:pos x="connsiteX7515" y="connsiteY7515"/>
                </a:cxn>
                <a:cxn ang="0">
                  <a:pos x="connsiteX7516" y="connsiteY7516"/>
                </a:cxn>
                <a:cxn ang="0">
                  <a:pos x="connsiteX7517" y="connsiteY7517"/>
                </a:cxn>
                <a:cxn ang="0">
                  <a:pos x="connsiteX7518" y="connsiteY7518"/>
                </a:cxn>
                <a:cxn ang="0">
                  <a:pos x="connsiteX7519" y="connsiteY7519"/>
                </a:cxn>
                <a:cxn ang="0">
                  <a:pos x="connsiteX7520" y="connsiteY7520"/>
                </a:cxn>
                <a:cxn ang="0">
                  <a:pos x="connsiteX7521" y="connsiteY7521"/>
                </a:cxn>
                <a:cxn ang="0">
                  <a:pos x="connsiteX7522" y="connsiteY7522"/>
                </a:cxn>
                <a:cxn ang="0">
                  <a:pos x="connsiteX7523" y="connsiteY7523"/>
                </a:cxn>
                <a:cxn ang="0">
                  <a:pos x="connsiteX7524" y="connsiteY7524"/>
                </a:cxn>
                <a:cxn ang="0">
                  <a:pos x="connsiteX7525" y="connsiteY7525"/>
                </a:cxn>
                <a:cxn ang="0">
                  <a:pos x="connsiteX7526" y="connsiteY7526"/>
                </a:cxn>
                <a:cxn ang="0">
                  <a:pos x="connsiteX7527" y="connsiteY7527"/>
                </a:cxn>
                <a:cxn ang="0">
                  <a:pos x="connsiteX7528" y="connsiteY7528"/>
                </a:cxn>
                <a:cxn ang="0">
                  <a:pos x="connsiteX7529" y="connsiteY7529"/>
                </a:cxn>
                <a:cxn ang="0">
                  <a:pos x="connsiteX7530" y="connsiteY7530"/>
                </a:cxn>
                <a:cxn ang="0">
                  <a:pos x="connsiteX7531" y="connsiteY7531"/>
                </a:cxn>
                <a:cxn ang="0">
                  <a:pos x="connsiteX7532" y="connsiteY7532"/>
                </a:cxn>
                <a:cxn ang="0">
                  <a:pos x="connsiteX7533" y="connsiteY7533"/>
                </a:cxn>
                <a:cxn ang="0">
                  <a:pos x="connsiteX7534" y="connsiteY7534"/>
                </a:cxn>
                <a:cxn ang="0">
                  <a:pos x="connsiteX7535" y="connsiteY7535"/>
                </a:cxn>
                <a:cxn ang="0">
                  <a:pos x="connsiteX7536" y="connsiteY7536"/>
                </a:cxn>
                <a:cxn ang="0">
                  <a:pos x="connsiteX7537" y="connsiteY7537"/>
                </a:cxn>
                <a:cxn ang="0">
                  <a:pos x="connsiteX7538" y="connsiteY7538"/>
                </a:cxn>
                <a:cxn ang="0">
                  <a:pos x="connsiteX7539" y="connsiteY7539"/>
                </a:cxn>
                <a:cxn ang="0">
                  <a:pos x="connsiteX7540" y="connsiteY7540"/>
                </a:cxn>
                <a:cxn ang="0">
                  <a:pos x="connsiteX7541" y="connsiteY7541"/>
                </a:cxn>
                <a:cxn ang="0">
                  <a:pos x="connsiteX7542" y="connsiteY7542"/>
                </a:cxn>
                <a:cxn ang="0">
                  <a:pos x="connsiteX7543" y="connsiteY7543"/>
                </a:cxn>
                <a:cxn ang="0">
                  <a:pos x="connsiteX7544" y="connsiteY7544"/>
                </a:cxn>
                <a:cxn ang="0">
                  <a:pos x="connsiteX7545" y="connsiteY7545"/>
                </a:cxn>
                <a:cxn ang="0">
                  <a:pos x="connsiteX7546" y="connsiteY7546"/>
                </a:cxn>
                <a:cxn ang="0">
                  <a:pos x="connsiteX7547" y="connsiteY7547"/>
                </a:cxn>
                <a:cxn ang="0">
                  <a:pos x="connsiteX7548" y="connsiteY7548"/>
                </a:cxn>
                <a:cxn ang="0">
                  <a:pos x="connsiteX7549" y="connsiteY7549"/>
                </a:cxn>
                <a:cxn ang="0">
                  <a:pos x="connsiteX7550" y="connsiteY7550"/>
                </a:cxn>
              </a:cxnLst>
              <a:rect l="l" t="t" r="r" b="b"/>
              <a:pathLst>
                <a:path w="10035679" h="5893281">
                  <a:moveTo>
                    <a:pt x="2849140" y="5761662"/>
                  </a:moveTo>
                  <a:lnTo>
                    <a:pt x="2877517" y="5777964"/>
                  </a:lnTo>
                  <a:lnTo>
                    <a:pt x="2905894" y="5805133"/>
                  </a:lnTo>
                  <a:lnTo>
                    <a:pt x="2934272" y="5829284"/>
                  </a:lnTo>
                  <a:lnTo>
                    <a:pt x="2966876" y="5848002"/>
                  </a:lnTo>
                  <a:lnTo>
                    <a:pt x="2966876" y="5864303"/>
                  </a:lnTo>
                  <a:lnTo>
                    <a:pt x="2948158" y="5864303"/>
                  </a:lnTo>
                  <a:lnTo>
                    <a:pt x="2930046" y="5868529"/>
                  </a:lnTo>
                  <a:lnTo>
                    <a:pt x="2901668" y="5868529"/>
                  </a:lnTo>
                  <a:lnTo>
                    <a:pt x="2877517" y="5862491"/>
                  </a:lnTo>
                  <a:lnTo>
                    <a:pt x="2863631" y="5858264"/>
                  </a:lnTo>
                  <a:lnTo>
                    <a:pt x="2856989" y="5829284"/>
                  </a:lnTo>
                  <a:lnTo>
                    <a:pt x="2849140" y="5792455"/>
                  </a:lnTo>
                  <a:close/>
                  <a:moveTo>
                    <a:pt x="3076153" y="5700079"/>
                  </a:moveTo>
                  <a:lnTo>
                    <a:pt x="3104531" y="5706116"/>
                  </a:lnTo>
                  <a:lnTo>
                    <a:pt x="3137135" y="5718192"/>
                  </a:lnTo>
                  <a:lnTo>
                    <a:pt x="3161285" y="5728457"/>
                  </a:lnTo>
                  <a:lnTo>
                    <a:pt x="3152833" y="5728457"/>
                  </a:lnTo>
                  <a:lnTo>
                    <a:pt x="3128682" y="5742948"/>
                  </a:lnTo>
                  <a:lnTo>
                    <a:pt x="3104531" y="5753212"/>
                  </a:lnTo>
                  <a:lnTo>
                    <a:pt x="3076153" y="5761666"/>
                  </a:lnTo>
                  <a:lnTo>
                    <a:pt x="3076153" y="5747175"/>
                  </a:lnTo>
                  <a:lnTo>
                    <a:pt x="3080382" y="5742948"/>
                  </a:lnTo>
                  <a:lnTo>
                    <a:pt x="3086419" y="5739325"/>
                  </a:lnTo>
                  <a:lnTo>
                    <a:pt x="3090042" y="5735099"/>
                  </a:lnTo>
                  <a:lnTo>
                    <a:pt x="3090042" y="5732683"/>
                  </a:lnTo>
                  <a:lnTo>
                    <a:pt x="3094268" y="5728457"/>
                  </a:lnTo>
                  <a:lnTo>
                    <a:pt x="3096078" y="5720608"/>
                  </a:lnTo>
                  <a:lnTo>
                    <a:pt x="3090042" y="5720608"/>
                  </a:lnTo>
                  <a:lnTo>
                    <a:pt x="3071928" y="5739325"/>
                  </a:lnTo>
                  <a:lnTo>
                    <a:pt x="3055626" y="5749590"/>
                  </a:lnTo>
                  <a:lnTo>
                    <a:pt x="3037513" y="5753212"/>
                  </a:lnTo>
                  <a:lnTo>
                    <a:pt x="3013362" y="5761666"/>
                  </a:lnTo>
                  <a:lnTo>
                    <a:pt x="3013362" y="5728457"/>
                  </a:lnTo>
                  <a:lnTo>
                    <a:pt x="3033287" y="5720608"/>
                  </a:lnTo>
                  <a:lnTo>
                    <a:pt x="3055626" y="5710344"/>
                  </a:lnTo>
                  <a:close/>
                  <a:moveTo>
                    <a:pt x="3019400" y="5294352"/>
                  </a:moveTo>
                  <a:lnTo>
                    <a:pt x="3027250" y="5300389"/>
                  </a:lnTo>
                  <a:lnTo>
                    <a:pt x="3033287" y="5304616"/>
                  </a:lnTo>
                  <a:lnTo>
                    <a:pt x="3037516" y="5308844"/>
                  </a:lnTo>
                  <a:lnTo>
                    <a:pt x="3041742" y="5314881"/>
                  </a:lnTo>
                  <a:lnTo>
                    <a:pt x="3041742" y="5323333"/>
                  </a:lnTo>
                  <a:lnTo>
                    <a:pt x="3043552" y="5333599"/>
                  </a:lnTo>
                  <a:lnTo>
                    <a:pt x="3027250" y="5333599"/>
                  </a:lnTo>
                  <a:lnTo>
                    <a:pt x="3023627" y="5325146"/>
                  </a:lnTo>
                  <a:lnTo>
                    <a:pt x="3019400" y="5319107"/>
                  </a:lnTo>
                  <a:lnTo>
                    <a:pt x="3019400" y="5314881"/>
                  </a:lnTo>
                  <a:lnTo>
                    <a:pt x="3015173" y="5310655"/>
                  </a:lnTo>
                  <a:lnTo>
                    <a:pt x="3019400" y="5304616"/>
                  </a:lnTo>
                  <a:close/>
                  <a:moveTo>
                    <a:pt x="8924762" y="5247259"/>
                  </a:moveTo>
                  <a:lnTo>
                    <a:pt x="8935026" y="5276241"/>
                  </a:lnTo>
                  <a:lnTo>
                    <a:pt x="8939253" y="5308844"/>
                  </a:lnTo>
                  <a:lnTo>
                    <a:pt x="8930800" y="5339634"/>
                  </a:lnTo>
                  <a:lnTo>
                    <a:pt x="8915102" y="5358351"/>
                  </a:lnTo>
                  <a:lnTo>
                    <a:pt x="8896384" y="5368616"/>
                  </a:lnTo>
                  <a:lnTo>
                    <a:pt x="8872235" y="5380691"/>
                  </a:lnTo>
                  <a:lnTo>
                    <a:pt x="8861970" y="5337823"/>
                  </a:lnTo>
                  <a:lnTo>
                    <a:pt x="8848084" y="5294353"/>
                  </a:lnTo>
                  <a:lnTo>
                    <a:pt x="8833593" y="5255109"/>
                  </a:lnTo>
                  <a:lnTo>
                    <a:pt x="8861970" y="5255109"/>
                  </a:lnTo>
                  <a:lnTo>
                    <a:pt x="8886724" y="5269599"/>
                  </a:lnTo>
                  <a:lnTo>
                    <a:pt x="8906649" y="5265371"/>
                  </a:lnTo>
                  <a:close/>
                  <a:moveTo>
                    <a:pt x="9508596" y="5241222"/>
                  </a:moveTo>
                  <a:lnTo>
                    <a:pt x="9514635" y="5243033"/>
                  </a:lnTo>
                  <a:lnTo>
                    <a:pt x="9522482" y="5247259"/>
                  </a:lnTo>
                  <a:lnTo>
                    <a:pt x="9526710" y="5251487"/>
                  </a:lnTo>
                  <a:lnTo>
                    <a:pt x="9528521" y="5255108"/>
                  </a:lnTo>
                  <a:lnTo>
                    <a:pt x="9532747" y="5257524"/>
                  </a:lnTo>
                  <a:lnTo>
                    <a:pt x="9540596" y="5265373"/>
                  </a:lnTo>
                  <a:lnTo>
                    <a:pt x="9540596" y="5261750"/>
                  </a:lnTo>
                  <a:lnTo>
                    <a:pt x="9543011" y="5257524"/>
                  </a:lnTo>
                  <a:lnTo>
                    <a:pt x="9547237" y="5251487"/>
                  </a:lnTo>
                  <a:lnTo>
                    <a:pt x="9547237" y="5247259"/>
                  </a:lnTo>
                  <a:lnTo>
                    <a:pt x="9550861" y="5247259"/>
                  </a:lnTo>
                  <a:lnTo>
                    <a:pt x="9555087" y="5247259"/>
                  </a:lnTo>
                  <a:lnTo>
                    <a:pt x="9555087" y="5255108"/>
                  </a:lnTo>
                  <a:lnTo>
                    <a:pt x="9556897" y="5261750"/>
                  </a:lnTo>
                  <a:lnTo>
                    <a:pt x="9561123" y="5272015"/>
                  </a:lnTo>
                  <a:lnTo>
                    <a:pt x="9561123" y="5284090"/>
                  </a:lnTo>
                  <a:lnTo>
                    <a:pt x="9561123" y="5294353"/>
                  </a:lnTo>
                  <a:lnTo>
                    <a:pt x="9536973" y="5323334"/>
                  </a:lnTo>
                  <a:lnTo>
                    <a:pt x="9514635" y="5358353"/>
                  </a:lnTo>
                  <a:lnTo>
                    <a:pt x="9522482" y="5380691"/>
                  </a:lnTo>
                  <a:lnTo>
                    <a:pt x="9518861" y="5387332"/>
                  </a:lnTo>
                  <a:lnTo>
                    <a:pt x="9508596" y="5395182"/>
                  </a:lnTo>
                  <a:lnTo>
                    <a:pt x="9498333" y="5397597"/>
                  </a:lnTo>
                  <a:lnTo>
                    <a:pt x="9488068" y="5401218"/>
                  </a:lnTo>
                  <a:lnTo>
                    <a:pt x="9475993" y="5409670"/>
                  </a:lnTo>
                  <a:lnTo>
                    <a:pt x="9469956" y="5412086"/>
                  </a:lnTo>
                  <a:lnTo>
                    <a:pt x="9462107" y="5424161"/>
                  </a:lnTo>
                  <a:lnTo>
                    <a:pt x="9462107" y="5434426"/>
                  </a:lnTo>
                  <a:lnTo>
                    <a:pt x="9459692" y="5444689"/>
                  </a:lnTo>
                  <a:lnTo>
                    <a:pt x="9459692" y="5454954"/>
                  </a:lnTo>
                  <a:lnTo>
                    <a:pt x="9456068" y="5469444"/>
                  </a:lnTo>
                  <a:lnTo>
                    <a:pt x="9447616" y="5477897"/>
                  </a:lnTo>
                  <a:lnTo>
                    <a:pt x="9437353" y="5483933"/>
                  </a:lnTo>
                  <a:lnTo>
                    <a:pt x="9427694" y="5491783"/>
                  </a:lnTo>
                  <a:lnTo>
                    <a:pt x="9417429" y="5498424"/>
                  </a:lnTo>
                  <a:lnTo>
                    <a:pt x="9405353" y="5508689"/>
                  </a:lnTo>
                  <a:lnTo>
                    <a:pt x="9390863" y="5508689"/>
                  </a:lnTo>
                  <a:lnTo>
                    <a:pt x="9374561" y="5496009"/>
                  </a:lnTo>
                  <a:lnTo>
                    <a:pt x="9356449" y="5483933"/>
                  </a:lnTo>
                  <a:lnTo>
                    <a:pt x="9342563" y="5473670"/>
                  </a:lnTo>
                  <a:lnTo>
                    <a:pt x="9328072" y="5453143"/>
                  </a:lnTo>
                  <a:lnTo>
                    <a:pt x="9338335" y="5444689"/>
                  </a:lnTo>
                  <a:lnTo>
                    <a:pt x="9342563" y="5434426"/>
                  </a:lnTo>
                  <a:lnTo>
                    <a:pt x="9346184" y="5425974"/>
                  </a:lnTo>
                  <a:lnTo>
                    <a:pt x="9348600" y="5415709"/>
                  </a:lnTo>
                  <a:lnTo>
                    <a:pt x="9352223" y="5405444"/>
                  </a:lnTo>
                  <a:lnTo>
                    <a:pt x="9360675" y="5397597"/>
                  </a:lnTo>
                  <a:lnTo>
                    <a:pt x="9380600" y="5390956"/>
                  </a:lnTo>
                  <a:lnTo>
                    <a:pt x="9402938" y="5387332"/>
                  </a:lnTo>
                  <a:lnTo>
                    <a:pt x="9423467" y="5380691"/>
                  </a:lnTo>
                  <a:lnTo>
                    <a:pt x="9433730" y="5368615"/>
                  </a:lnTo>
                  <a:lnTo>
                    <a:pt x="9451842" y="5343862"/>
                  </a:lnTo>
                  <a:lnTo>
                    <a:pt x="9465730" y="5314880"/>
                  </a:lnTo>
                  <a:lnTo>
                    <a:pt x="9484447" y="5286503"/>
                  </a:lnTo>
                  <a:lnTo>
                    <a:pt x="9498333" y="5257524"/>
                  </a:lnTo>
                  <a:close/>
                  <a:moveTo>
                    <a:pt x="9494106" y="4977379"/>
                  </a:moveTo>
                  <a:lnTo>
                    <a:pt x="9508597" y="4977379"/>
                  </a:lnTo>
                  <a:lnTo>
                    <a:pt x="9540596" y="5010587"/>
                  </a:lnTo>
                  <a:lnTo>
                    <a:pt x="9568973" y="5039567"/>
                  </a:lnTo>
                  <a:lnTo>
                    <a:pt x="9597350" y="5072170"/>
                  </a:lnTo>
                  <a:lnTo>
                    <a:pt x="9617877" y="5113226"/>
                  </a:lnTo>
                  <a:lnTo>
                    <a:pt x="9628142" y="5113226"/>
                  </a:lnTo>
                  <a:lnTo>
                    <a:pt x="9640218" y="5113226"/>
                  </a:lnTo>
                  <a:lnTo>
                    <a:pt x="9646254" y="5113226"/>
                  </a:lnTo>
                  <a:lnTo>
                    <a:pt x="9650482" y="5113226"/>
                  </a:lnTo>
                  <a:lnTo>
                    <a:pt x="9656519" y="5113226"/>
                  </a:lnTo>
                  <a:lnTo>
                    <a:pt x="9664368" y="5107189"/>
                  </a:lnTo>
                  <a:lnTo>
                    <a:pt x="9668595" y="5101150"/>
                  </a:lnTo>
                  <a:lnTo>
                    <a:pt x="9670405" y="5088472"/>
                  </a:lnTo>
                  <a:lnTo>
                    <a:pt x="9678857" y="5088472"/>
                  </a:lnTo>
                  <a:lnTo>
                    <a:pt x="9678857" y="5136169"/>
                  </a:lnTo>
                  <a:lnTo>
                    <a:pt x="9674631" y="5146433"/>
                  </a:lnTo>
                  <a:lnTo>
                    <a:pt x="9670405" y="5156696"/>
                  </a:lnTo>
                  <a:lnTo>
                    <a:pt x="9668595" y="5168772"/>
                  </a:lnTo>
                  <a:lnTo>
                    <a:pt x="9664368" y="5175413"/>
                  </a:lnTo>
                  <a:lnTo>
                    <a:pt x="9640218" y="5175413"/>
                  </a:lnTo>
                  <a:lnTo>
                    <a:pt x="9640218" y="5199564"/>
                  </a:lnTo>
                  <a:lnTo>
                    <a:pt x="9617877" y="5222507"/>
                  </a:lnTo>
                  <a:lnTo>
                    <a:pt x="9599765" y="5243035"/>
                  </a:lnTo>
                  <a:lnTo>
                    <a:pt x="9579237" y="5265375"/>
                  </a:lnTo>
                  <a:lnTo>
                    <a:pt x="9579237" y="5255110"/>
                  </a:lnTo>
                  <a:lnTo>
                    <a:pt x="9575614" y="5247261"/>
                  </a:lnTo>
                  <a:lnTo>
                    <a:pt x="9575614" y="5241224"/>
                  </a:lnTo>
                  <a:lnTo>
                    <a:pt x="9575614" y="5228544"/>
                  </a:lnTo>
                  <a:lnTo>
                    <a:pt x="9579237" y="5222507"/>
                  </a:lnTo>
                  <a:lnTo>
                    <a:pt x="9579237" y="5214055"/>
                  </a:lnTo>
                  <a:lnTo>
                    <a:pt x="9579237" y="5208016"/>
                  </a:lnTo>
                  <a:lnTo>
                    <a:pt x="9575614" y="5203790"/>
                  </a:lnTo>
                  <a:lnTo>
                    <a:pt x="9568973" y="5199564"/>
                  </a:lnTo>
                  <a:lnTo>
                    <a:pt x="9561123" y="5197754"/>
                  </a:lnTo>
                  <a:lnTo>
                    <a:pt x="9555086" y="5193527"/>
                  </a:lnTo>
                  <a:lnTo>
                    <a:pt x="9547237" y="5189299"/>
                  </a:lnTo>
                  <a:lnTo>
                    <a:pt x="9540596" y="5185678"/>
                  </a:lnTo>
                  <a:lnTo>
                    <a:pt x="9536974" y="5183263"/>
                  </a:lnTo>
                  <a:lnTo>
                    <a:pt x="9536974" y="5179037"/>
                  </a:lnTo>
                  <a:lnTo>
                    <a:pt x="9540596" y="5175413"/>
                  </a:lnTo>
                  <a:lnTo>
                    <a:pt x="9547237" y="5164546"/>
                  </a:lnTo>
                  <a:lnTo>
                    <a:pt x="9556897" y="5156696"/>
                  </a:lnTo>
                  <a:lnTo>
                    <a:pt x="9568973" y="5146433"/>
                  </a:lnTo>
                  <a:lnTo>
                    <a:pt x="9579237" y="5136169"/>
                  </a:lnTo>
                  <a:lnTo>
                    <a:pt x="9565351" y="5121678"/>
                  </a:lnTo>
                  <a:lnTo>
                    <a:pt x="9550860" y="5096924"/>
                  </a:lnTo>
                  <a:lnTo>
                    <a:pt x="9528520" y="5060095"/>
                  </a:lnTo>
                  <a:lnTo>
                    <a:pt x="9512218" y="5028699"/>
                  </a:lnTo>
                  <a:lnTo>
                    <a:pt x="9502558" y="5000322"/>
                  </a:lnTo>
                  <a:close/>
                  <a:moveTo>
                    <a:pt x="9366713" y="4600634"/>
                  </a:moveTo>
                  <a:lnTo>
                    <a:pt x="9384825" y="4600634"/>
                  </a:lnTo>
                  <a:lnTo>
                    <a:pt x="9417430" y="4625388"/>
                  </a:lnTo>
                  <a:lnTo>
                    <a:pt x="9456069" y="4648330"/>
                  </a:lnTo>
                  <a:lnTo>
                    <a:pt x="9456069" y="4668858"/>
                  </a:lnTo>
                  <a:lnTo>
                    <a:pt x="9431316" y="4668858"/>
                  </a:lnTo>
                  <a:lnTo>
                    <a:pt x="9413202" y="4654369"/>
                  </a:lnTo>
                  <a:lnTo>
                    <a:pt x="9395090" y="4639878"/>
                  </a:lnTo>
                  <a:lnTo>
                    <a:pt x="9380599" y="4621766"/>
                  </a:lnTo>
                  <a:close/>
                  <a:moveTo>
                    <a:pt x="9741646" y="4475656"/>
                  </a:moveTo>
                  <a:lnTo>
                    <a:pt x="9749496" y="4475656"/>
                  </a:lnTo>
                  <a:lnTo>
                    <a:pt x="9755533" y="4479279"/>
                  </a:lnTo>
                  <a:lnTo>
                    <a:pt x="9759759" y="4481693"/>
                  </a:lnTo>
                  <a:lnTo>
                    <a:pt x="9759759" y="4485921"/>
                  </a:lnTo>
                  <a:lnTo>
                    <a:pt x="9763985" y="4489542"/>
                  </a:lnTo>
                  <a:lnTo>
                    <a:pt x="9765798" y="4496184"/>
                  </a:lnTo>
                  <a:lnTo>
                    <a:pt x="9773648" y="4508259"/>
                  </a:lnTo>
                  <a:lnTo>
                    <a:pt x="9777874" y="4520937"/>
                  </a:lnTo>
                  <a:lnTo>
                    <a:pt x="9779685" y="4534825"/>
                  </a:lnTo>
                  <a:lnTo>
                    <a:pt x="9765798" y="4534825"/>
                  </a:lnTo>
                  <a:lnTo>
                    <a:pt x="9765798" y="4520937"/>
                  </a:lnTo>
                  <a:lnTo>
                    <a:pt x="9755533" y="4514298"/>
                  </a:lnTo>
                  <a:lnTo>
                    <a:pt x="9751306" y="4504033"/>
                  </a:lnTo>
                  <a:lnTo>
                    <a:pt x="9749496" y="4496184"/>
                  </a:lnTo>
                  <a:lnTo>
                    <a:pt x="9745269" y="4485921"/>
                  </a:lnTo>
                  <a:close/>
                  <a:moveTo>
                    <a:pt x="9417428" y="4432186"/>
                  </a:moveTo>
                  <a:lnTo>
                    <a:pt x="9423465" y="4432186"/>
                  </a:lnTo>
                  <a:lnTo>
                    <a:pt x="9427692" y="4436412"/>
                  </a:lnTo>
                  <a:lnTo>
                    <a:pt x="9427692" y="4438223"/>
                  </a:lnTo>
                  <a:lnTo>
                    <a:pt x="9431315" y="4438223"/>
                  </a:lnTo>
                  <a:lnTo>
                    <a:pt x="9433731" y="4438223"/>
                  </a:lnTo>
                  <a:lnTo>
                    <a:pt x="9437352" y="4442451"/>
                  </a:lnTo>
                  <a:lnTo>
                    <a:pt x="9441580" y="4452715"/>
                  </a:lnTo>
                  <a:lnTo>
                    <a:pt x="9441580" y="4464790"/>
                  </a:lnTo>
                  <a:lnTo>
                    <a:pt x="9445807" y="4471432"/>
                  </a:lnTo>
                  <a:lnTo>
                    <a:pt x="9447617" y="4479282"/>
                  </a:lnTo>
                  <a:lnTo>
                    <a:pt x="9451844" y="4485923"/>
                  </a:lnTo>
                  <a:lnTo>
                    <a:pt x="9456070" y="4496187"/>
                  </a:lnTo>
                  <a:lnTo>
                    <a:pt x="9431315" y="4496187"/>
                  </a:lnTo>
                  <a:lnTo>
                    <a:pt x="9427692" y="4479282"/>
                  </a:lnTo>
                  <a:lnTo>
                    <a:pt x="9419239" y="4467206"/>
                  </a:lnTo>
                  <a:lnTo>
                    <a:pt x="9417428" y="4452715"/>
                  </a:lnTo>
                  <a:close/>
                  <a:moveTo>
                    <a:pt x="6125133" y="4417695"/>
                  </a:moveTo>
                  <a:lnTo>
                    <a:pt x="6125133" y="4432186"/>
                  </a:lnTo>
                  <a:lnTo>
                    <a:pt x="6141434" y="4471431"/>
                  </a:lnTo>
                  <a:lnTo>
                    <a:pt x="6141434" y="4514296"/>
                  </a:lnTo>
                  <a:lnTo>
                    <a:pt x="6131172" y="4553541"/>
                  </a:lnTo>
                  <a:lnTo>
                    <a:pt x="6113057" y="4592786"/>
                  </a:lnTo>
                  <a:lnTo>
                    <a:pt x="6092530" y="4629615"/>
                  </a:lnTo>
                  <a:lnTo>
                    <a:pt x="6074417" y="4664633"/>
                  </a:lnTo>
                  <a:lnTo>
                    <a:pt x="6060531" y="4693615"/>
                  </a:lnTo>
                  <a:lnTo>
                    <a:pt x="6054492" y="4730444"/>
                  </a:lnTo>
                  <a:lnTo>
                    <a:pt x="6050266" y="4761236"/>
                  </a:lnTo>
                  <a:lnTo>
                    <a:pt x="6046040" y="4788405"/>
                  </a:lnTo>
                  <a:lnTo>
                    <a:pt x="6032154" y="4808933"/>
                  </a:lnTo>
                  <a:lnTo>
                    <a:pt x="6007398" y="4827045"/>
                  </a:lnTo>
                  <a:lnTo>
                    <a:pt x="6007398" y="4819196"/>
                  </a:lnTo>
                  <a:lnTo>
                    <a:pt x="5993512" y="4816782"/>
                  </a:lnTo>
                  <a:lnTo>
                    <a:pt x="5983249" y="4813159"/>
                  </a:lnTo>
                  <a:lnTo>
                    <a:pt x="5972984" y="4804707"/>
                  </a:lnTo>
                  <a:lnTo>
                    <a:pt x="5965135" y="4794442"/>
                  </a:lnTo>
                  <a:lnTo>
                    <a:pt x="5960909" y="4779951"/>
                  </a:lnTo>
                  <a:lnTo>
                    <a:pt x="5947023" y="4750972"/>
                  </a:lnTo>
                  <a:lnTo>
                    <a:pt x="5944607" y="4722595"/>
                  </a:lnTo>
                  <a:lnTo>
                    <a:pt x="5954872" y="4697841"/>
                  </a:lnTo>
                  <a:lnTo>
                    <a:pt x="5965135" y="4668859"/>
                  </a:lnTo>
                  <a:lnTo>
                    <a:pt x="5975400" y="4639879"/>
                  </a:lnTo>
                  <a:lnTo>
                    <a:pt x="5975400" y="4621767"/>
                  </a:lnTo>
                  <a:lnTo>
                    <a:pt x="5972984" y="4592786"/>
                  </a:lnTo>
                  <a:lnTo>
                    <a:pt x="5969361" y="4563806"/>
                  </a:lnTo>
                  <a:lnTo>
                    <a:pt x="5969361" y="4534824"/>
                  </a:lnTo>
                  <a:lnTo>
                    <a:pt x="6007398" y="4534824"/>
                  </a:lnTo>
                  <a:lnTo>
                    <a:pt x="6017663" y="4518523"/>
                  </a:lnTo>
                  <a:lnTo>
                    <a:pt x="6040003" y="4496184"/>
                  </a:lnTo>
                  <a:lnTo>
                    <a:pt x="6060531" y="4471431"/>
                  </a:lnTo>
                  <a:lnTo>
                    <a:pt x="6084680" y="4446675"/>
                  </a:lnTo>
                  <a:lnTo>
                    <a:pt x="6107021" y="4427960"/>
                  </a:lnTo>
                  <a:close/>
                  <a:moveTo>
                    <a:pt x="9261055" y="4306603"/>
                  </a:moveTo>
                  <a:lnTo>
                    <a:pt x="9289435" y="4316869"/>
                  </a:lnTo>
                  <a:lnTo>
                    <a:pt x="9289435" y="4331359"/>
                  </a:lnTo>
                  <a:lnTo>
                    <a:pt x="9267093" y="4331359"/>
                  </a:lnTo>
                  <a:lnTo>
                    <a:pt x="9267093" y="4322906"/>
                  </a:lnTo>
                  <a:lnTo>
                    <a:pt x="9265282" y="4321095"/>
                  </a:lnTo>
                  <a:lnTo>
                    <a:pt x="9265282" y="4316869"/>
                  </a:lnTo>
                  <a:lnTo>
                    <a:pt x="9261055" y="4316869"/>
                  </a:lnTo>
                  <a:lnTo>
                    <a:pt x="9261055" y="4312641"/>
                  </a:lnTo>
                  <a:close/>
                  <a:moveTo>
                    <a:pt x="8755105" y="4298151"/>
                  </a:moveTo>
                  <a:lnTo>
                    <a:pt x="8762954" y="4298151"/>
                  </a:lnTo>
                  <a:lnTo>
                    <a:pt x="8764765" y="4316868"/>
                  </a:lnTo>
                  <a:lnTo>
                    <a:pt x="8768991" y="4341622"/>
                  </a:lnTo>
                  <a:lnTo>
                    <a:pt x="8779255" y="4370601"/>
                  </a:lnTo>
                  <a:lnTo>
                    <a:pt x="8787103" y="4395357"/>
                  </a:lnTo>
                  <a:lnTo>
                    <a:pt x="8793141" y="4409243"/>
                  </a:lnTo>
                  <a:lnTo>
                    <a:pt x="8797367" y="4413469"/>
                  </a:lnTo>
                  <a:lnTo>
                    <a:pt x="8807632" y="4417695"/>
                  </a:lnTo>
                  <a:lnTo>
                    <a:pt x="8815479" y="4417695"/>
                  </a:lnTo>
                  <a:lnTo>
                    <a:pt x="8825744" y="4421921"/>
                  </a:lnTo>
                  <a:lnTo>
                    <a:pt x="8833593" y="4421921"/>
                  </a:lnTo>
                  <a:lnTo>
                    <a:pt x="8839630" y="4423734"/>
                  </a:lnTo>
                  <a:lnTo>
                    <a:pt x="8839630" y="4436412"/>
                  </a:lnTo>
                  <a:lnTo>
                    <a:pt x="8848082" y="4461165"/>
                  </a:lnTo>
                  <a:lnTo>
                    <a:pt x="8854121" y="4489542"/>
                  </a:lnTo>
                  <a:lnTo>
                    <a:pt x="8864384" y="4524561"/>
                  </a:lnTo>
                  <a:lnTo>
                    <a:pt x="8872233" y="4549314"/>
                  </a:lnTo>
                  <a:lnTo>
                    <a:pt x="8878272" y="4568031"/>
                  </a:lnTo>
                  <a:lnTo>
                    <a:pt x="8896384" y="4568031"/>
                  </a:lnTo>
                  <a:lnTo>
                    <a:pt x="8906646" y="4572257"/>
                  </a:lnTo>
                  <a:lnTo>
                    <a:pt x="8918722" y="4576483"/>
                  </a:lnTo>
                  <a:lnTo>
                    <a:pt x="8924760" y="4582522"/>
                  </a:lnTo>
                  <a:lnTo>
                    <a:pt x="8930797" y="4592787"/>
                  </a:lnTo>
                  <a:lnTo>
                    <a:pt x="8949514" y="4619351"/>
                  </a:lnTo>
                  <a:lnTo>
                    <a:pt x="8957363" y="4654369"/>
                  </a:lnTo>
                  <a:lnTo>
                    <a:pt x="8996005" y="4654369"/>
                  </a:lnTo>
                  <a:lnTo>
                    <a:pt x="9009891" y="4691198"/>
                  </a:lnTo>
                  <a:lnTo>
                    <a:pt x="9030418" y="4715952"/>
                  </a:lnTo>
                  <a:lnTo>
                    <a:pt x="9048530" y="4740707"/>
                  </a:lnTo>
                  <a:lnTo>
                    <a:pt x="9066644" y="4773913"/>
                  </a:lnTo>
                  <a:lnTo>
                    <a:pt x="9072681" y="4827043"/>
                  </a:lnTo>
                  <a:lnTo>
                    <a:pt x="9070870" y="4870516"/>
                  </a:lnTo>
                  <a:lnTo>
                    <a:pt x="9058795" y="4913986"/>
                  </a:lnTo>
                  <a:lnTo>
                    <a:pt x="9042494" y="4952626"/>
                  </a:lnTo>
                  <a:lnTo>
                    <a:pt x="9024380" y="4996096"/>
                  </a:lnTo>
                  <a:lnTo>
                    <a:pt x="9002041" y="5043190"/>
                  </a:lnTo>
                  <a:lnTo>
                    <a:pt x="8996005" y="5072169"/>
                  </a:lnTo>
                  <a:lnTo>
                    <a:pt x="8985740" y="5101151"/>
                  </a:lnTo>
                  <a:lnTo>
                    <a:pt x="8977891" y="5131943"/>
                  </a:lnTo>
                  <a:lnTo>
                    <a:pt x="8967628" y="5156697"/>
                  </a:lnTo>
                  <a:lnTo>
                    <a:pt x="8949514" y="5175414"/>
                  </a:lnTo>
                  <a:lnTo>
                    <a:pt x="8928987" y="5185677"/>
                  </a:lnTo>
                  <a:lnTo>
                    <a:pt x="8904836" y="5197752"/>
                  </a:lnTo>
                  <a:lnTo>
                    <a:pt x="8878272" y="5208017"/>
                  </a:lnTo>
                  <a:lnTo>
                    <a:pt x="8861970" y="5214053"/>
                  </a:lnTo>
                  <a:lnTo>
                    <a:pt x="8839630" y="5197752"/>
                  </a:lnTo>
                  <a:lnTo>
                    <a:pt x="8815479" y="5175414"/>
                  </a:lnTo>
                  <a:lnTo>
                    <a:pt x="8797367" y="5189300"/>
                  </a:lnTo>
                  <a:lnTo>
                    <a:pt x="8776840" y="5197752"/>
                  </a:lnTo>
                  <a:lnTo>
                    <a:pt x="8750879" y="5193526"/>
                  </a:lnTo>
                  <a:lnTo>
                    <a:pt x="8724312" y="5189300"/>
                  </a:lnTo>
                  <a:lnTo>
                    <a:pt x="8691710" y="5185677"/>
                  </a:lnTo>
                  <a:lnTo>
                    <a:pt x="8677824" y="5113226"/>
                  </a:lnTo>
                  <a:lnTo>
                    <a:pt x="8667559" y="5111414"/>
                  </a:lnTo>
                  <a:lnTo>
                    <a:pt x="8655484" y="5107188"/>
                  </a:lnTo>
                  <a:lnTo>
                    <a:pt x="8645221" y="5102962"/>
                  </a:lnTo>
                  <a:lnTo>
                    <a:pt x="8639182" y="5096925"/>
                  </a:lnTo>
                  <a:lnTo>
                    <a:pt x="8631333" y="5092699"/>
                  </a:lnTo>
                  <a:lnTo>
                    <a:pt x="8627107" y="5088471"/>
                  </a:lnTo>
                  <a:lnTo>
                    <a:pt x="8627107" y="5086660"/>
                  </a:lnTo>
                  <a:lnTo>
                    <a:pt x="8631333" y="5082434"/>
                  </a:lnTo>
                  <a:lnTo>
                    <a:pt x="8631333" y="5078208"/>
                  </a:lnTo>
                  <a:lnTo>
                    <a:pt x="8631333" y="5073982"/>
                  </a:lnTo>
                  <a:lnTo>
                    <a:pt x="8627107" y="5072169"/>
                  </a:lnTo>
                  <a:lnTo>
                    <a:pt x="8625296" y="5067943"/>
                  </a:lnTo>
                  <a:lnTo>
                    <a:pt x="8613221" y="5063717"/>
                  </a:lnTo>
                  <a:lnTo>
                    <a:pt x="8610805" y="5067943"/>
                  </a:lnTo>
                  <a:lnTo>
                    <a:pt x="8610805" y="5072169"/>
                  </a:lnTo>
                  <a:lnTo>
                    <a:pt x="8607182" y="5073982"/>
                  </a:lnTo>
                  <a:lnTo>
                    <a:pt x="8602956" y="5073982"/>
                  </a:lnTo>
                  <a:lnTo>
                    <a:pt x="8598730" y="5073982"/>
                  </a:lnTo>
                  <a:lnTo>
                    <a:pt x="8598730" y="5063717"/>
                  </a:lnTo>
                  <a:lnTo>
                    <a:pt x="8588467" y="5063717"/>
                  </a:lnTo>
                  <a:lnTo>
                    <a:pt x="8588467" y="5057681"/>
                  </a:lnTo>
                  <a:lnTo>
                    <a:pt x="8602956" y="5049831"/>
                  </a:lnTo>
                  <a:lnTo>
                    <a:pt x="8613221" y="5039567"/>
                  </a:lnTo>
                  <a:lnTo>
                    <a:pt x="8621070" y="5028699"/>
                  </a:lnTo>
                  <a:lnTo>
                    <a:pt x="8613221" y="5028699"/>
                  </a:lnTo>
                  <a:lnTo>
                    <a:pt x="8613221" y="5016626"/>
                  </a:lnTo>
                  <a:lnTo>
                    <a:pt x="8596919" y="5035341"/>
                  </a:lnTo>
                  <a:lnTo>
                    <a:pt x="8578807" y="5045605"/>
                  </a:lnTo>
                  <a:lnTo>
                    <a:pt x="8550429" y="5057681"/>
                  </a:lnTo>
                  <a:lnTo>
                    <a:pt x="8540166" y="5035341"/>
                  </a:lnTo>
                  <a:lnTo>
                    <a:pt x="8525675" y="5014813"/>
                  </a:lnTo>
                  <a:lnTo>
                    <a:pt x="8507563" y="4996096"/>
                  </a:lnTo>
                  <a:lnTo>
                    <a:pt x="8483412" y="4981607"/>
                  </a:lnTo>
                  <a:lnTo>
                    <a:pt x="8450810" y="4977381"/>
                  </a:lnTo>
                  <a:lnTo>
                    <a:pt x="8430885" y="4971343"/>
                  </a:lnTo>
                  <a:lnTo>
                    <a:pt x="8402508" y="4967116"/>
                  </a:lnTo>
                  <a:lnTo>
                    <a:pt x="8362058" y="4971343"/>
                  </a:lnTo>
                  <a:lnTo>
                    <a:pt x="8323417" y="4973153"/>
                  </a:lnTo>
                  <a:lnTo>
                    <a:pt x="8284775" y="4981607"/>
                  </a:lnTo>
                  <a:lnTo>
                    <a:pt x="8250362" y="4987644"/>
                  </a:lnTo>
                  <a:lnTo>
                    <a:pt x="8223795" y="4996096"/>
                  </a:lnTo>
                  <a:lnTo>
                    <a:pt x="8209910" y="5043190"/>
                  </a:lnTo>
                  <a:lnTo>
                    <a:pt x="8175496" y="5043190"/>
                  </a:lnTo>
                  <a:lnTo>
                    <a:pt x="8142893" y="5039567"/>
                  </a:lnTo>
                  <a:lnTo>
                    <a:pt x="8108478" y="5043190"/>
                  </a:lnTo>
                  <a:lnTo>
                    <a:pt x="8084329" y="5049831"/>
                  </a:lnTo>
                  <a:lnTo>
                    <a:pt x="8057763" y="5060094"/>
                  </a:lnTo>
                  <a:lnTo>
                    <a:pt x="8037838" y="5072169"/>
                  </a:lnTo>
                  <a:lnTo>
                    <a:pt x="8013085" y="5073982"/>
                  </a:lnTo>
                  <a:lnTo>
                    <a:pt x="7984708" y="5073982"/>
                  </a:lnTo>
                  <a:lnTo>
                    <a:pt x="7976859" y="5060094"/>
                  </a:lnTo>
                  <a:lnTo>
                    <a:pt x="7970822" y="5049831"/>
                  </a:lnTo>
                  <a:lnTo>
                    <a:pt x="7958747" y="5039567"/>
                  </a:lnTo>
                  <a:lnTo>
                    <a:pt x="7952708" y="5028699"/>
                  </a:lnTo>
                  <a:lnTo>
                    <a:pt x="7970822" y="5002135"/>
                  </a:lnTo>
                  <a:lnTo>
                    <a:pt x="7972633" y="4971343"/>
                  </a:lnTo>
                  <a:lnTo>
                    <a:pt x="7970822" y="4934514"/>
                  </a:lnTo>
                  <a:lnTo>
                    <a:pt x="7956331" y="4899495"/>
                  </a:lnTo>
                  <a:lnTo>
                    <a:pt x="7942445" y="4860251"/>
                  </a:lnTo>
                  <a:lnTo>
                    <a:pt x="7924331" y="4823422"/>
                  </a:lnTo>
                  <a:lnTo>
                    <a:pt x="7914069" y="4790214"/>
                  </a:lnTo>
                  <a:lnTo>
                    <a:pt x="7906219" y="4765461"/>
                  </a:lnTo>
                  <a:lnTo>
                    <a:pt x="7914069" y="4765461"/>
                  </a:lnTo>
                  <a:lnTo>
                    <a:pt x="7920105" y="4769687"/>
                  </a:lnTo>
                  <a:lnTo>
                    <a:pt x="7924331" y="4769687"/>
                  </a:lnTo>
                  <a:lnTo>
                    <a:pt x="7927954" y="4773913"/>
                  </a:lnTo>
                  <a:lnTo>
                    <a:pt x="7932181" y="4769687"/>
                  </a:lnTo>
                  <a:lnTo>
                    <a:pt x="7934596" y="4765461"/>
                  </a:lnTo>
                  <a:lnTo>
                    <a:pt x="7938219" y="4759422"/>
                  </a:lnTo>
                  <a:lnTo>
                    <a:pt x="7920105" y="4740707"/>
                  </a:lnTo>
                  <a:lnTo>
                    <a:pt x="7914069" y="4718367"/>
                  </a:lnTo>
                  <a:lnTo>
                    <a:pt x="7906219" y="4693613"/>
                  </a:lnTo>
                  <a:lnTo>
                    <a:pt x="7924331" y="4673086"/>
                  </a:lnTo>
                  <a:lnTo>
                    <a:pt x="7938219" y="4650143"/>
                  </a:lnTo>
                  <a:lnTo>
                    <a:pt x="7952708" y="4629616"/>
                  </a:lnTo>
                  <a:lnTo>
                    <a:pt x="7972633" y="4611502"/>
                  </a:lnTo>
                  <a:lnTo>
                    <a:pt x="7999199" y="4600634"/>
                  </a:lnTo>
                  <a:lnTo>
                    <a:pt x="8015500" y="4600634"/>
                  </a:lnTo>
                  <a:lnTo>
                    <a:pt x="8043877" y="4597013"/>
                  </a:lnTo>
                  <a:lnTo>
                    <a:pt x="8080103" y="4590371"/>
                  </a:lnTo>
                  <a:lnTo>
                    <a:pt x="8112704" y="4582522"/>
                  </a:lnTo>
                  <a:lnTo>
                    <a:pt x="8141081" y="4576483"/>
                  </a:lnTo>
                  <a:lnTo>
                    <a:pt x="8151345" y="4549314"/>
                  </a:lnTo>
                  <a:lnTo>
                    <a:pt x="8167042" y="4520937"/>
                  </a:lnTo>
                  <a:lnTo>
                    <a:pt x="8189382" y="4499807"/>
                  </a:lnTo>
                  <a:lnTo>
                    <a:pt x="8217759" y="4489542"/>
                  </a:lnTo>
                  <a:lnTo>
                    <a:pt x="8217759" y="4464789"/>
                  </a:lnTo>
                  <a:lnTo>
                    <a:pt x="8232250" y="4456939"/>
                  </a:lnTo>
                  <a:lnTo>
                    <a:pt x="8250362" y="4438223"/>
                  </a:lnTo>
                  <a:lnTo>
                    <a:pt x="8270889" y="4421921"/>
                  </a:lnTo>
                  <a:lnTo>
                    <a:pt x="8292624" y="4407432"/>
                  </a:lnTo>
                  <a:lnTo>
                    <a:pt x="8313154" y="4395357"/>
                  </a:lnTo>
                  <a:lnTo>
                    <a:pt x="8327040" y="4403204"/>
                  </a:lnTo>
                  <a:lnTo>
                    <a:pt x="8331266" y="4407432"/>
                  </a:lnTo>
                  <a:lnTo>
                    <a:pt x="8331266" y="4413469"/>
                  </a:lnTo>
                  <a:lnTo>
                    <a:pt x="8331266" y="4421921"/>
                  </a:lnTo>
                  <a:lnTo>
                    <a:pt x="8335492" y="4432186"/>
                  </a:lnTo>
                  <a:lnTo>
                    <a:pt x="8345757" y="4436412"/>
                  </a:lnTo>
                  <a:lnTo>
                    <a:pt x="8355417" y="4436412"/>
                  </a:lnTo>
                  <a:lnTo>
                    <a:pt x="8362058" y="4438223"/>
                  </a:lnTo>
                  <a:lnTo>
                    <a:pt x="8374131" y="4442449"/>
                  </a:lnTo>
                  <a:lnTo>
                    <a:pt x="8380170" y="4409243"/>
                  </a:lnTo>
                  <a:lnTo>
                    <a:pt x="8390433" y="4392941"/>
                  </a:lnTo>
                  <a:lnTo>
                    <a:pt x="8404321" y="4380866"/>
                  </a:lnTo>
                  <a:lnTo>
                    <a:pt x="8422433" y="4370601"/>
                  </a:lnTo>
                  <a:lnTo>
                    <a:pt x="8440547" y="4363960"/>
                  </a:lnTo>
                  <a:lnTo>
                    <a:pt x="8459262" y="4345848"/>
                  </a:lnTo>
                  <a:lnTo>
                    <a:pt x="8450810" y="4341622"/>
                  </a:lnTo>
                  <a:lnTo>
                    <a:pt x="8450810" y="4337396"/>
                  </a:lnTo>
                  <a:lnTo>
                    <a:pt x="8446583" y="4335583"/>
                  </a:lnTo>
                  <a:lnTo>
                    <a:pt x="8444771" y="4331359"/>
                  </a:lnTo>
                  <a:lnTo>
                    <a:pt x="8473150" y="4331359"/>
                  </a:lnTo>
                  <a:lnTo>
                    <a:pt x="8501524" y="4345848"/>
                  </a:lnTo>
                  <a:lnTo>
                    <a:pt x="8531714" y="4350074"/>
                  </a:lnTo>
                  <a:lnTo>
                    <a:pt x="8564317" y="4350074"/>
                  </a:lnTo>
                  <a:lnTo>
                    <a:pt x="8598730" y="4345848"/>
                  </a:lnTo>
                  <a:lnTo>
                    <a:pt x="8598730" y="4363960"/>
                  </a:lnTo>
                  <a:lnTo>
                    <a:pt x="8574579" y="4395357"/>
                  </a:lnTo>
                  <a:lnTo>
                    <a:pt x="8560091" y="4442449"/>
                  </a:lnTo>
                  <a:lnTo>
                    <a:pt x="8584844" y="4456939"/>
                  </a:lnTo>
                  <a:lnTo>
                    <a:pt x="8616844" y="4475656"/>
                  </a:lnTo>
                  <a:lnTo>
                    <a:pt x="8649447" y="4493768"/>
                  </a:lnTo>
                  <a:lnTo>
                    <a:pt x="8682050" y="4504033"/>
                  </a:lnTo>
                  <a:lnTo>
                    <a:pt x="8706200" y="4504033"/>
                  </a:lnTo>
                  <a:lnTo>
                    <a:pt x="8724312" y="4475656"/>
                  </a:lnTo>
                  <a:lnTo>
                    <a:pt x="8734575" y="4427960"/>
                  </a:lnTo>
                  <a:lnTo>
                    <a:pt x="8736388" y="4380866"/>
                  </a:lnTo>
                  <a:lnTo>
                    <a:pt x="8744840" y="4335583"/>
                  </a:lnTo>
                  <a:close/>
                  <a:moveTo>
                    <a:pt x="9229055" y="4273396"/>
                  </a:moveTo>
                  <a:lnTo>
                    <a:pt x="9236905" y="4281848"/>
                  </a:lnTo>
                  <a:lnTo>
                    <a:pt x="9242944" y="4287887"/>
                  </a:lnTo>
                  <a:lnTo>
                    <a:pt x="9251396" y="4292113"/>
                  </a:lnTo>
                  <a:lnTo>
                    <a:pt x="9251396" y="4306604"/>
                  </a:lnTo>
                  <a:lnTo>
                    <a:pt x="9236905" y="4306604"/>
                  </a:lnTo>
                  <a:lnTo>
                    <a:pt x="9232679" y="4306604"/>
                  </a:lnTo>
                  <a:lnTo>
                    <a:pt x="9229055" y="4302376"/>
                  </a:lnTo>
                  <a:lnTo>
                    <a:pt x="9224829" y="4302376"/>
                  </a:lnTo>
                  <a:lnTo>
                    <a:pt x="9223018" y="4302376"/>
                  </a:lnTo>
                  <a:lnTo>
                    <a:pt x="9210942" y="4298150"/>
                  </a:lnTo>
                  <a:lnTo>
                    <a:pt x="9214566" y="4292113"/>
                  </a:lnTo>
                  <a:lnTo>
                    <a:pt x="9214566" y="4284264"/>
                  </a:lnTo>
                  <a:lnTo>
                    <a:pt x="9214566" y="4281848"/>
                  </a:lnTo>
                  <a:lnTo>
                    <a:pt x="9218792" y="4281848"/>
                  </a:lnTo>
                  <a:lnTo>
                    <a:pt x="9223018" y="4281848"/>
                  </a:lnTo>
                  <a:close/>
                  <a:moveTo>
                    <a:pt x="8069838" y="4273396"/>
                  </a:moveTo>
                  <a:lnTo>
                    <a:pt x="8084330" y="4277622"/>
                  </a:lnTo>
                  <a:lnTo>
                    <a:pt x="8094593" y="4277622"/>
                  </a:lnTo>
                  <a:lnTo>
                    <a:pt x="8104255" y="4277622"/>
                  </a:lnTo>
                  <a:lnTo>
                    <a:pt x="8112707" y="4281848"/>
                  </a:lnTo>
                  <a:lnTo>
                    <a:pt x="8122970" y="4284264"/>
                  </a:lnTo>
                  <a:lnTo>
                    <a:pt x="8122970" y="4298150"/>
                  </a:lnTo>
                  <a:lnTo>
                    <a:pt x="8114518" y="4298150"/>
                  </a:lnTo>
                  <a:lnTo>
                    <a:pt x="8114518" y="4306604"/>
                  </a:lnTo>
                  <a:lnTo>
                    <a:pt x="8104255" y="4302376"/>
                  </a:lnTo>
                  <a:lnTo>
                    <a:pt x="8094593" y="4298150"/>
                  </a:lnTo>
                  <a:lnTo>
                    <a:pt x="8084330" y="4292113"/>
                  </a:lnTo>
                  <a:lnTo>
                    <a:pt x="8075875" y="4284264"/>
                  </a:lnTo>
                  <a:close/>
                  <a:moveTo>
                    <a:pt x="9236905" y="4252868"/>
                  </a:moveTo>
                  <a:lnTo>
                    <a:pt x="9261057" y="4252868"/>
                  </a:lnTo>
                  <a:lnTo>
                    <a:pt x="9275549" y="4298150"/>
                  </a:lnTo>
                  <a:lnTo>
                    <a:pt x="9261057" y="4298150"/>
                  </a:lnTo>
                  <a:lnTo>
                    <a:pt x="9261057" y="4292113"/>
                  </a:lnTo>
                  <a:lnTo>
                    <a:pt x="9251397" y="4284264"/>
                  </a:lnTo>
                  <a:lnTo>
                    <a:pt x="9247169" y="4277622"/>
                  </a:lnTo>
                  <a:lnTo>
                    <a:pt x="9242942" y="4269773"/>
                  </a:lnTo>
                  <a:lnTo>
                    <a:pt x="9238716" y="4263131"/>
                  </a:lnTo>
                  <a:close/>
                  <a:moveTo>
                    <a:pt x="8264248" y="4245019"/>
                  </a:moveTo>
                  <a:lnTo>
                    <a:pt x="8302889" y="4245019"/>
                  </a:lnTo>
                  <a:lnTo>
                    <a:pt x="8302889" y="4252869"/>
                  </a:lnTo>
                  <a:lnTo>
                    <a:pt x="8295040" y="4252869"/>
                  </a:lnTo>
                  <a:lnTo>
                    <a:pt x="8270889" y="4269774"/>
                  </a:lnTo>
                  <a:lnTo>
                    <a:pt x="8242512" y="4287888"/>
                  </a:lnTo>
                  <a:lnTo>
                    <a:pt x="8217759" y="4306606"/>
                  </a:lnTo>
                  <a:lnTo>
                    <a:pt x="8209910" y="4306606"/>
                  </a:lnTo>
                  <a:lnTo>
                    <a:pt x="8208099" y="4302378"/>
                  </a:lnTo>
                  <a:lnTo>
                    <a:pt x="8203873" y="4302378"/>
                  </a:lnTo>
                  <a:lnTo>
                    <a:pt x="8199645" y="4298152"/>
                  </a:lnTo>
                  <a:lnTo>
                    <a:pt x="8193608" y="4298152"/>
                  </a:lnTo>
                  <a:lnTo>
                    <a:pt x="8193608" y="4292115"/>
                  </a:lnTo>
                  <a:lnTo>
                    <a:pt x="8228024" y="4269774"/>
                  </a:lnTo>
                  <a:close/>
                  <a:moveTo>
                    <a:pt x="8171272" y="4234756"/>
                  </a:moveTo>
                  <a:lnTo>
                    <a:pt x="8179724" y="4240793"/>
                  </a:lnTo>
                  <a:lnTo>
                    <a:pt x="8181535" y="4240793"/>
                  </a:lnTo>
                  <a:lnTo>
                    <a:pt x="8181535" y="4245019"/>
                  </a:lnTo>
                  <a:lnTo>
                    <a:pt x="8181535" y="4252868"/>
                  </a:lnTo>
                  <a:lnTo>
                    <a:pt x="8185763" y="4259510"/>
                  </a:lnTo>
                  <a:lnTo>
                    <a:pt x="8171272" y="4259510"/>
                  </a:lnTo>
                  <a:lnTo>
                    <a:pt x="8147121" y="4267359"/>
                  </a:lnTo>
                  <a:lnTo>
                    <a:pt x="8118743" y="4267359"/>
                  </a:lnTo>
                  <a:lnTo>
                    <a:pt x="8094592" y="4259510"/>
                  </a:lnTo>
                  <a:lnTo>
                    <a:pt x="8094592" y="4255283"/>
                  </a:lnTo>
                  <a:lnTo>
                    <a:pt x="8098216" y="4255283"/>
                  </a:lnTo>
                  <a:lnTo>
                    <a:pt x="8100629" y="4252868"/>
                  </a:lnTo>
                  <a:lnTo>
                    <a:pt x="8118743" y="4245019"/>
                  </a:lnTo>
                  <a:lnTo>
                    <a:pt x="8136856" y="4245019"/>
                  </a:lnTo>
                  <a:lnTo>
                    <a:pt x="8153158" y="4245019"/>
                  </a:lnTo>
                  <a:close/>
                  <a:moveTo>
                    <a:pt x="8037838" y="4234756"/>
                  </a:moveTo>
                  <a:lnTo>
                    <a:pt x="8051724" y="4238982"/>
                  </a:lnTo>
                  <a:lnTo>
                    <a:pt x="8057762" y="4240793"/>
                  </a:lnTo>
                  <a:lnTo>
                    <a:pt x="8066214" y="4245019"/>
                  </a:lnTo>
                  <a:lnTo>
                    <a:pt x="8072251" y="4252868"/>
                  </a:lnTo>
                  <a:lnTo>
                    <a:pt x="8075874" y="4259510"/>
                  </a:lnTo>
                  <a:lnTo>
                    <a:pt x="8069838" y="4259510"/>
                  </a:lnTo>
                  <a:lnTo>
                    <a:pt x="8051724" y="4267359"/>
                  </a:lnTo>
                  <a:lnTo>
                    <a:pt x="8029386" y="4267359"/>
                  </a:lnTo>
                  <a:lnTo>
                    <a:pt x="8005235" y="4267359"/>
                  </a:lnTo>
                  <a:lnTo>
                    <a:pt x="8005235" y="4252868"/>
                  </a:lnTo>
                  <a:lnTo>
                    <a:pt x="8015498" y="4249247"/>
                  </a:lnTo>
                  <a:lnTo>
                    <a:pt x="8027573" y="4245019"/>
                  </a:lnTo>
                  <a:lnTo>
                    <a:pt x="8029386" y="4240793"/>
                  </a:lnTo>
                  <a:close/>
                  <a:moveTo>
                    <a:pt x="9172302" y="4220265"/>
                  </a:moveTo>
                  <a:lnTo>
                    <a:pt x="9186189" y="4226302"/>
                  </a:lnTo>
                  <a:lnTo>
                    <a:pt x="9194643" y="4230530"/>
                  </a:lnTo>
                  <a:lnTo>
                    <a:pt x="9204303" y="4238982"/>
                  </a:lnTo>
                  <a:lnTo>
                    <a:pt x="9210945" y="4245019"/>
                  </a:lnTo>
                  <a:lnTo>
                    <a:pt x="9214566" y="4255284"/>
                  </a:lnTo>
                  <a:lnTo>
                    <a:pt x="9223021" y="4267359"/>
                  </a:lnTo>
                  <a:lnTo>
                    <a:pt x="9210945" y="4267359"/>
                  </a:lnTo>
                  <a:lnTo>
                    <a:pt x="9204303" y="4259510"/>
                  </a:lnTo>
                  <a:lnTo>
                    <a:pt x="9194643" y="4252868"/>
                  </a:lnTo>
                  <a:lnTo>
                    <a:pt x="9186189" y="4245019"/>
                  </a:lnTo>
                  <a:lnTo>
                    <a:pt x="9180152" y="4234756"/>
                  </a:lnTo>
                  <a:close/>
                  <a:moveTo>
                    <a:pt x="9119775" y="4205774"/>
                  </a:moveTo>
                  <a:lnTo>
                    <a:pt x="9125812" y="4205774"/>
                  </a:lnTo>
                  <a:lnTo>
                    <a:pt x="9129435" y="4210000"/>
                  </a:lnTo>
                  <a:lnTo>
                    <a:pt x="9133661" y="4210000"/>
                  </a:lnTo>
                  <a:lnTo>
                    <a:pt x="9137887" y="4211811"/>
                  </a:lnTo>
                  <a:lnTo>
                    <a:pt x="9137887" y="4216039"/>
                  </a:lnTo>
                  <a:lnTo>
                    <a:pt x="9143926" y="4220265"/>
                  </a:lnTo>
                  <a:lnTo>
                    <a:pt x="9151775" y="4220265"/>
                  </a:lnTo>
                  <a:lnTo>
                    <a:pt x="9151775" y="4226302"/>
                  </a:lnTo>
                  <a:lnTo>
                    <a:pt x="9139700" y="4224491"/>
                  </a:lnTo>
                  <a:lnTo>
                    <a:pt x="9133661" y="4220265"/>
                  </a:lnTo>
                  <a:lnTo>
                    <a:pt x="9129435" y="4216039"/>
                  </a:lnTo>
                  <a:lnTo>
                    <a:pt x="9125812" y="4211811"/>
                  </a:lnTo>
                  <a:close/>
                  <a:moveTo>
                    <a:pt x="8503337" y="4166530"/>
                  </a:moveTo>
                  <a:lnTo>
                    <a:pt x="8529906" y="4172567"/>
                  </a:lnTo>
                  <a:lnTo>
                    <a:pt x="8529906" y="4187059"/>
                  </a:lnTo>
                  <a:lnTo>
                    <a:pt x="8511790" y="4197324"/>
                  </a:lnTo>
                  <a:lnTo>
                    <a:pt x="8507564" y="4201550"/>
                  </a:lnTo>
                  <a:lnTo>
                    <a:pt x="8503337" y="4205777"/>
                  </a:lnTo>
                  <a:close/>
                  <a:moveTo>
                    <a:pt x="9072681" y="4125475"/>
                  </a:moveTo>
                  <a:lnTo>
                    <a:pt x="9095021" y="4139966"/>
                  </a:lnTo>
                  <a:lnTo>
                    <a:pt x="9109510" y="4162304"/>
                  </a:lnTo>
                  <a:lnTo>
                    <a:pt x="9119775" y="4187059"/>
                  </a:lnTo>
                  <a:lnTo>
                    <a:pt x="9113134" y="4187059"/>
                  </a:lnTo>
                  <a:lnTo>
                    <a:pt x="9113134" y="4197322"/>
                  </a:lnTo>
                  <a:lnTo>
                    <a:pt x="9087172" y="4187059"/>
                  </a:lnTo>
                  <a:lnTo>
                    <a:pt x="9081133" y="4168945"/>
                  </a:lnTo>
                  <a:lnTo>
                    <a:pt x="9076907" y="4152041"/>
                  </a:lnTo>
                  <a:close/>
                  <a:moveTo>
                    <a:pt x="8270891" y="4094683"/>
                  </a:moveTo>
                  <a:lnTo>
                    <a:pt x="8302891" y="4094683"/>
                  </a:lnTo>
                  <a:lnTo>
                    <a:pt x="8307119" y="4098909"/>
                  </a:lnTo>
                  <a:lnTo>
                    <a:pt x="8308930" y="4100720"/>
                  </a:lnTo>
                  <a:lnTo>
                    <a:pt x="8308930" y="4115211"/>
                  </a:lnTo>
                  <a:lnTo>
                    <a:pt x="8270891" y="4115211"/>
                  </a:lnTo>
                  <a:close/>
                  <a:moveTo>
                    <a:pt x="8327040" y="4086231"/>
                  </a:moveTo>
                  <a:lnTo>
                    <a:pt x="8404321" y="4094684"/>
                  </a:lnTo>
                  <a:lnTo>
                    <a:pt x="8404321" y="4100723"/>
                  </a:lnTo>
                  <a:lnTo>
                    <a:pt x="8408547" y="4109175"/>
                  </a:lnTo>
                  <a:lnTo>
                    <a:pt x="8408547" y="4115212"/>
                  </a:lnTo>
                  <a:lnTo>
                    <a:pt x="8412170" y="4125478"/>
                  </a:lnTo>
                  <a:lnTo>
                    <a:pt x="8404321" y="4125478"/>
                  </a:lnTo>
                  <a:lnTo>
                    <a:pt x="8383793" y="4113402"/>
                  </a:lnTo>
                  <a:lnTo>
                    <a:pt x="8359643" y="4109175"/>
                  </a:lnTo>
                  <a:lnTo>
                    <a:pt x="8327040" y="4109175"/>
                  </a:lnTo>
                  <a:close/>
                  <a:moveTo>
                    <a:pt x="8971854" y="4069929"/>
                  </a:moveTo>
                  <a:lnTo>
                    <a:pt x="9009891" y="4069929"/>
                  </a:lnTo>
                  <a:lnTo>
                    <a:pt x="9028608" y="4090456"/>
                  </a:lnTo>
                  <a:lnTo>
                    <a:pt x="9042494" y="4113399"/>
                  </a:lnTo>
                  <a:lnTo>
                    <a:pt x="9048530" y="4139965"/>
                  </a:lnTo>
                  <a:lnTo>
                    <a:pt x="9042494" y="4139965"/>
                  </a:lnTo>
                  <a:lnTo>
                    <a:pt x="9028610" y="4127287"/>
                  </a:lnTo>
                  <a:lnTo>
                    <a:pt x="9028610" y="4166532"/>
                  </a:lnTo>
                  <a:lnTo>
                    <a:pt x="8957364" y="4187062"/>
                  </a:lnTo>
                  <a:lnTo>
                    <a:pt x="8945288" y="4182834"/>
                  </a:lnTo>
                  <a:lnTo>
                    <a:pt x="8935025" y="4181023"/>
                  </a:lnTo>
                  <a:lnTo>
                    <a:pt x="8921137" y="4176797"/>
                  </a:lnTo>
                  <a:lnTo>
                    <a:pt x="8910874" y="4172571"/>
                  </a:lnTo>
                  <a:lnTo>
                    <a:pt x="8910874" y="4158684"/>
                  </a:lnTo>
                  <a:lnTo>
                    <a:pt x="8953138" y="4154456"/>
                  </a:lnTo>
                  <a:lnTo>
                    <a:pt x="8985741" y="4144193"/>
                  </a:lnTo>
                  <a:lnTo>
                    <a:pt x="9009892" y="4125475"/>
                  </a:lnTo>
                  <a:lnTo>
                    <a:pt x="9026797" y="4125475"/>
                  </a:lnTo>
                  <a:lnTo>
                    <a:pt x="9028608" y="4127284"/>
                  </a:lnTo>
                  <a:lnTo>
                    <a:pt x="9028608" y="4125475"/>
                  </a:lnTo>
                  <a:lnTo>
                    <a:pt x="9026795" y="4125475"/>
                  </a:lnTo>
                  <a:lnTo>
                    <a:pt x="9024382" y="4123664"/>
                  </a:lnTo>
                  <a:lnTo>
                    <a:pt x="9006268" y="4104947"/>
                  </a:lnTo>
                  <a:lnTo>
                    <a:pt x="8985740" y="4090456"/>
                  </a:lnTo>
                  <a:close/>
                  <a:moveTo>
                    <a:pt x="8432698" y="4026459"/>
                  </a:moveTo>
                  <a:lnTo>
                    <a:pt x="8455038" y="4026459"/>
                  </a:lnTo>
                  <a:lnTo>
                    <a:pt x="8474961" y="4026459"/>
                  </a:lnTo>
                  <a:lnTo>
                    <a:pt x="8503337" y="4028875"/>
                  </a:lnTo>
                  <a:lnTo>
                    <a:pt x="8511790" y="4055439"/>
                  </a:lnTo>
                  <a:lnTo>
                    <a:pt x="8522054" y="4075966"/>
                  </a:lnTo>
                  <a:lnTo>
                    <a:pt x="8535940" y="4094683"/>
                  </a:lnTo>
                  <a:lnTo>
                    <a:pt x="8535940" y="4100722"/>
                  </a:lnTo>
                  <a:lnTo>
                    <a:pt x="8541979" y="4100722"/>
                  </a:lnTo>
                  <a:lnTo>
                    <a:pt x="8541979" y="4094683"/>
                  </a:lnTo>
                  <a:lnTo>
                    <a:pt x="8560091" y="4075966"/>
                  </a:lnTo>
                  <a:lnTo>
                    <a:pt x="8578808" y="4065703"/>
                  </a:lnTo>
                  <a:lnTo>
                    <a:pt x="8602958" y="4057854"/>
                  </a:lnTo>
                  <a:lnTo>
                    <a:pt x="8639183" y="4055439"/>
                  </a:lnTo>
                  <a:lnTo>
                    <a:pt x="8667559" y="4071740"/>
                  </a:lnTo>
                  <a:lnTo>
                    <a:pt x="8701975" y="4086231"/>
                  </a:lnTo>
                  <a:lnTo>
                    <a:pt x="8744840" y="4100722"/>
                  </a:lnTo>
                  <a:lnTo>
                    <a:pt x="8779256" y="4123665"/>
                  </a:lnTo>
                  <a:lnTo>
                    <a:pt x="8807632" y="4144192"/>
                  </a:lnTo>
                  <a:lnTo>
                    <a:pt x="8821518" y="4172569"/>
                  </a:lnTo>
                  <a:lnTo>
                    <a:pt x="8848084" y="4176795"/>
                  </a:lnTo>
                  <a:lnTo>
                    <a:pt x="8864386" y="4182832"/>
                  </a:lnTo>
                  <a:lnTo>
                    <a:pt x="8886724" y="4187060"/>
                  </a:lnTo>
                  <a:lnTo>
                    <a:pt x="8886724" y="4205775"/>
                  </a:lnTo>
                  <a:lnTo>
                    <a:pt x="8882498" y="4205775"/>
                  </a:lnTo>
                  <a:lnTo>
                    <a:pt x="8876459" y="4210001"/>
                  </a:lnTo>
                  <a:lnTo>
                    <a:pt x="8868009" y="4210001"/>
                  </a:lnTo>
                  <a:lnTo>
                    <a:pt x="8864386" y="4211813"/>
                  </a:lnTo>
                  <a:lnTo>
                    <a:pt x="8861970" y="4216039"/>
                  </a:lnTo>
                  <a:lnTo>
                    <a:pt x="8864386" y="4216039"/>
                  </a:lnTo>
                  <a:lnTo>
                    <a:pt x="8872233" y="4220266"/>
                  </a:lnTo>
                  <a:lnTo>
                    <a:pt x="8896384" y="4255284"/>
                  </a:lnTo>
                  <a:lnTo>
                    <a:pt x="8930799" y="4284264"/>
                  </a:lnTo>
                  <a:lnTo>
                    <a:pt x="8971854" y="4306604"/>
                  </a:lnTo>
                  <a:lnTo>
                    <a:pt x="8971854" y="4322905"/>
                  </a:lnTo>
                  <a:lnTo>
                    <a:pt x="8924761" y="4322905"/>
                  </a:lnTo>
                  <a:lnTo>
                    <a:pt x="8918724" y="4316866"/>
                  </a:lnTo>
                  <a:lnTo>
                    <a:pt x="8910875" y="4312640"/>
                  </a:lnTo>
                  <a:lnTo>
                    <a:pt x="8904838" y="4312640"/>
                  </a:lnTo>
                  <a:lnTo>
                    <a:pt x="8896384" y="4312640"/>
                  </a:lnTo>
                  <a:lnTo>
                    <a:pt x="8890347" y="4310830"/>
                  </a:lnTo>
                  <a:lnTo>
                    <a:pt x="8878272" y="4306604"/>
                  </a:lnTo>
                  <a:lnTo>
                    <a:pt x="8868009" y="4298151"/>
                  </a:lnTo>
                  <a:lnTo>
                    <a:pt x="8861970" y="4292113"/>
                  </a:lnTo>
                  <a:lnTo>
                    <a:pt x="8854121" y="4277622"/>
                  </a:lnTo>
                  <a:lnTo>
                    <a:pt x="8848084" y="4267359"/>
                  </a:lnTo>
                  <a:lnTo>
                    <a:pt x="8839630" y="4259510"/>
                  </a:lnTo>
                  <a:lnTo>
                    <a:pt x="8811256" y="4245019"/>
                  </a:lnTo>
                  <a:lnTo>
                    <a:pt x="8791331" y="4245019"/>
                  </a:lnTo>
                  <a:lnTo>
                    <a:pt x="8764765" y="4252868"/>
                  </a:lnTo>
                  <a:lnTo>
                    <a:pt x="8740614" y="4267359"/>
                  </a:lnTo>
                  <a:lnTo>
                    <a:pt x="8716464" y="4273396"/>
                  </a:lnTo>
                  <a:lnTo>
                    <a:pt x="8691710" y="4259510"/>
                  </a:lnTo>
                  <a:lnTo>
                    <a:pt x="8667559" y="4252868"/>
                  </a:lnTo>
                  <a:lnTo>
                    <a:pt x="8641598" y="4249245"/>
                  </a:lnTo>
                  <a:lnTo>
                    <a:pt x="8607185" y="4252868"/>
                  </a:lnTo>
                  <a:lnTo>
                    <a:pt x="8610806" y="4238982"/>
                  </a:lnTo>
                  <a:lnTo>
                    <a:pt x="8613221" y="4226302"/>
                  </a:lnTo>
                  <a:lnTo>
                    <a:pt x="8616844" y="4220266"/>
                  </a:lnTo>
                  <a:lnTo>
                    <a:pt x="8621071" y="4211813"/>
                  </a:lnTo>
                  <a:lnTo>
                    <a:pt x="8625297" y="4205775"/>
                  </a:lnTo>
                  <a:lnTo>
                    <a:pt x="8621071" y="4197323"/>
                  </a:lnTo>
                  <a:lnTo>
                    <a:pt x="8602958" y="4166530"/>
                  </a:lnTo>
                  <a:lnTo>
                    <a:pt x="8578808" y="4148418"/>
                  </a:lnTo>
                  <a:lnTo>
                    <a:pt x="8550431" y="4139966"/>
                  </a:lnTo>
                  <a:lnTo>
                    <a:pt x="8517828" y="4129701"/>
                  </a:lnTo>
                  <a:lnTo>
                    <a:pt x="8487641" y="4123665"/>
                  </a:lnTo>
                  <a:lnTo>
                    <a:pt x="8461075" y="4109174"/>
                  </a:lnTo>
                  <a:lnTo>
                    <a:pt x="8444773" y="4086231"/>
                  </a:lnTo>
                  <a:lnTo>
                    <a:pt x="8450810" y="4084420"/>
                  </a:lnTo>
                  <a:lnTo>
                    <a:pt x="8455038" y="4084420"/>
                  </a:lnTo>
                  <a:lnTo>
                    <a:pt x="8459262" y="4080194"/>
                  </a:lnTo>
                  <a:lnTo>
                    <a:pt x="8461075" y="4075966"/>
                  </a:lnTo>
                  <a:lnTo>
                    <a:pt x="8465301" y="4069930"/>
                  </a:lnTo>
                  <a:lnTo>
                    <a:pt x="8444773" y="4065703"/>
                  </a:lnTo>
                  <a:lnTo>
                    <a:pt x="8422433" y="4055439"/>
                  </a:lnTo>
                  <a:lnTo>
                    <a:pt x="8404321" y="4047591"/>
                  </a:lnTo>
                  <a:lnTo>
                    <a:pt x="8404321" y="4028875"/>
                  </a:lnTo>
                  <a:close/>
                  <a:moveTo>
                    <a:pt x="8238289" y="3957027"/>
                  </a:moveTo>
                  <a:lnTo>
                    <a:pt x="8242515" y="3957027"/>
                  </a:lnTo>
                  <a:lnTo>
                    <a:pt x="8246138" y="3957027"/>
                  </a:lnTo>
                  <a:lnTo>
                    <a:pt x="8246138" y="3960650"/>
                  </a:lnTo>
                  <a:lnTo>
                    <a:pt x="8246138" y="3964876"/>
                  </a:lnTo>
                  <a:lnTo>
                    <a:pt x="8250364" y="3964876"/>
                  </a:lnTo>
                  <a:lnTo>
                    <a:pt x="8250364" y="3969102"/>
                  </a:lnTo>
                  <a:lnTo>
                    <a:pt x="8256401" y="3969102"/>
                  </a:lnTo>
                  <a:lnTo>
                    <a:pt x="8252175" y="3970913"/>
                  </a:lnTo>
                  <a:lnTo>
                    <a:pt x="8250364" y="3970913"/>
                  </a:lnTo>
                  <a:lnTo>
                    <a:pt x="8250364" y="3975139"/>
                  </a:lnTo>
                  <a:lnTo>
                    <a:pt x="8238289" y="3985404"/>
                  </a:lnTo>
                  <a:lnTo>
                    <a:pt x="8228026" y="3998082"/>
                  </a:lnTo>
                  <a:lnTo>
                    <a:pt x="8217761" y="4008347"/>
                  </a:lnTo>
                  <a:lnTo>
                    <a:pt x="8179724" y="4004121"/>
                  </a:lnTo>
                  <a:lnTo>
                    <a:pt x="8147121" y="4004121"/>
                  </a:lnTo>
                  <a:lnTo>
                    <a:pt x="8108479" y="4008347"/>
                  </a:lnTo>
                  <a:lnTo>
                    <a:pt x="8108479" y="4028874"/>
                  </a:lnTo>
                  <a:lnTo>
                    <a:pt x="8114517" y="4033101"/>
                  </a:lnTo>
                  <a:lnTo>
                    <a:pt x="8114517" y="4036724"/>
                  </a:lnTo>
                  <a:lnTo>
                    <a:pt x="8118743" y="4040950"/>
                  </a:lnTo>
                  <a:lnTo>
                    <a:pt x="8122970" y="4047591"/>
                  </a:lnTo>
                  <a:lnTo>
                    <a:pt x="8161007" y="4033101"/>
                  </a:lnTo>
                  <a:lnTo>
                    <a:pt x="8199647" y="4022836"/>
                  </a:lnTo>
                  <a:lnTo>
                    <a:pt x="8199647" y="4040950"/>
                  </a:lnTo>
                  <a:lnTo>
                    <a:pt x="8193610" y="4040950"/>
                  </a:lnTo>
                  <a:lnTo>
                    <a:pt x="8181534" y="4047591"/>
                  </a:lnTo>
                  <a:lnTo>
                    <a:pt x="8167044" y="4055441"/>
                  </a:lnTo>
                  <a:lnTo>
                    <a:pt x="8153157" y="4061477"/>
                  </a:lnTo>
                  <a:lnTo>
                    <a:pt x="8165233" y="4086231"/>
                  </a:lnTo>
                  <a:lnTo>
                    <a:pt x="8179724" y="4109174"/>
                  </a:lnTo>
                  <a:lnTo>
                    <a:pt x="8185761" y="4129702"/>
                  </a:lnTo>
                  <a:lnTo>
                    <a:pt x="8193610" y="4166533"/>
                  </a:lnTo>
                  <a:lnTo>
                    <a:pt x="8185761" y="4166533"/>
                  </a:lnTo>
                  <a:lnTo>
                    <a:pt x="8185761" y="4172569"/>
                  </a:lnTo>
                  <a:lnTo>
                    <a:pt x="8179724" y="4168946"/>
                  </a:lnTo>
                  <a:lnTo>
                    <a:pt x="8175498" y="4168946"/>
                  </a:lnTo>
                  <a:lnTo>
                    <a:pt x="8175498" y="4166533"/>
                  </a:lnTo>
                  <a:lnTo>
                    <a:pt x="8171272" y="4166533"/>
                  </a:lnTo>
                  <a:lnTo>
                    <a:pt x="8151347" y="4144192"/>
                  </a:lnTo>
                  <a:lnTo>
                    <a:pt x="8132630" y="4119439"/>
                  </a:lnTo>
                  <a:lnTo>
                    <a:pt x="8114517" y="4094685"/>
                  </a:lnTo>
                  <a:lnTo>
                    <a:pt x="8114517" y="4172569"/>
                  </a:lnTo>
                  <a:lnTo>
                    <a:pt x="8084328" y="4172569"/>
                  </a:lnTo>
                  <a:lnTo>
                    <a:pt x="8084328" y="4168946"/>
                  </a:lnTo>
                  <a:lnTo>
                    <a:pt x="8080102" y="4168946"/>
                  </a:lnTo>
                  <a:lnTo>
                    <a:pt x="8080102" y="4166533"/>
                  </a:lnTo>
                  <a:lnTo>
                    <a:pt x="8075875" y="4166533"/>
                  </a:lnTo>
                  <a:lnTo>
                    <a:pt x="8080102" y="4139966"/>
                  </a:lnTo>
                  <a:lnTo>
                    <a:pt x="8075875" y="4125475"/>
                  </a:lnTo>
                  <a:lnTo>
                    <a:pt x="8069839" y="4113400"/>
                  </a:lnTo>
                  <a:lnTo>
                    <a:pt x="8061989" y="4094685"/>
                  </a:lnTo>
                  <a:lnTo>
                    <a:pt x="8061989" y="4075968"/>
                  </a:lnTo>
                  <a:lnTo>
                    <a:pt x="8072252" y="4055441"/>
                  </a:lnTo>
                  <a:lnTo>
                    <a:pt x="8086140" y="4026459"/>
                  </a:lnTo>
                  <a:lnTo>
                    <a:pt x="8100629" y="3999895"/>
                  </a:lnTo>
                  <a:lnTo>
                    <a:pt x="8114517" y="3979365"/>
                  </a:lnTo>
                  <a:lnTo>
                    <a:pt x="8122970" y="3969102"/>
                  </a:lnTo>
                  <a:lnTo>
                    <a:pt x="8157384" y="3979365"/>
                  </a:lnTo>
                  <a:lnTo>
                    <a:pt x="8179724" y="3979365"/>
                  </a:lnTo>
                  <a:lnTo>
                    <a:pt x="8195421" y="3975139"/>
                  </a:lnTo>
                  <a:lnTo>
                    <a:pt x="8217761" y="3969102"/>
                  </a:lnTo>
                  <a:close/>
                  <a:moveTo>
                    <a:pt x="8317380" y="3950385"/>
                  </a:moveTo>
                  <a:lnTo>
                    <a:pt x="8331266" y="3957027"/>
                  </a:lnTo>
                  <a:lnTo>
                    <a:pt x="8337305" y="3960650"/>
                  </a:lnTo>
                  <a:lnTo>
                    <a:pt x="8345757" y="3969102"/>
                  </a:lnTo>
                  <a:lnTo>
                    <a:pt x="8347567" y="3975139"/>
                  </a:lnTo>
                  <a:lnTo>
                    <a:pt x="8347567" y="3989630"/>
                  </a:lnTo>
                  <a:lnTo>
                    <a:pt x="8347567" y="4008348"/>
                  </a:lnTo>
                  <a:lnTo>
                    <a:pt x="8341531" y="4012574"/>
                  </a:lnTo>
                  <a:lnTo>
                    <a:pt x="8337305" y="4014384"/>
                  </a:lnTo>
                  <a:lnTo>
                    <a:pt x="8337305" y="4018611"/>
                  </a:lnTo>
                  <a:lnTo>
                    <a:pt x="8337305" y="4022837"/>
                  </a:lnTo>
                  <a:lnTo>
                    <a:pt x="8337305" y="4026460"/>
                  </a:lnTo>
                  <a:lnTo>
                    <a:pt x="8337305" y="4028875"/>
                  </a:lnTo>
                  <a:lnTo>
                    <a:pt x="8335492" y="4033102"/>
                  </a:lnTo>
                  <a:lnTo>
                    <a:pt x="8327040" y="4040951"/>
                  </a:lnTo>
                  <a:lnTo>
                    <a:pt x="8327040" y="4022837"/>
                  </a:lnTo>
                  <a:lnTo>
                    <a:pt x="8313154" y="3999895"/>
                  </a:lnTo>
                  <a:lnTo>
                    <a:pt x="8313154" y="3975139"/>
                  </a:lnTo>
                  <a:close/>
                  <a:moveTo>
                    <a:pt x="7999200" y="3810917"/>
                  </a:moveTo>
                  <a:lnTo>
                    <a:pt x="8019125" y="3816954"/>
                  </a:lnTo>
                  <a:lnTo>
                    <a:pt x="8043878" y="3831445"/>
                  </a:lnTo>
                  <a:lnTo>
                    <a:pt x="8066218" y="3853785"/>
                  </a:lnTo>
                  <a:lnTo>
                    <a:pt x="8075878" y="3872502"/>
                  </a:lnTo>
                  <a:lnTo>
                    <a:pt x="8066218" y="3878539"/>
                  </a:lnTo>
                  <a:lnTo>
                    <a:pt x="8055954" y="3888802"/>
                  </a:lnTo>
                  <a:lnTo>
                    <a:pt x="8043878" y="3897256"/>
                  </a:lnTo>
                  <a:lnTo>
                    <a:pt x="8029387" y="3903292"/>
                  </a:lnTo>
                  <a:lnTo>
                    <a:pt x="8041463" y="3935895"/>
                  </a:lnTo>
                  <a:lnTo>
                    <a:pt x="8055954" y="3960651"/>
                  </a:lnTo>
                  <a:lnTo>
                    <a:pt x="8069840" y="3989631"/>
                  </a:lnTo>
                  <a:lnTo>
                    <a:pt x="8057764" y="3993857"/>
                  </a:lnTo>
                  <a:lnTo>
                    <a:pt x="8051728" y="3993857"/>
                  </a:lnTo>
                  <a:lnTo>
                    <a:pt x="8047501" y="3993857"/>
                  </a:lnTo>
                  <a:lnTo>
                    <a:pt x="8043878" y="3998083"/>
                  </a:lnTo>
                  <a:lnTo>
                    <a:pt x="8041463" y="3999896"/>
                  </a:lnTo>
                  <a:lnTo>
                    <a:pt x="8037842" y="4008348"/>
                  </a:lnTo>
                  <a:lnTo>
                    <a:pt x="8019125" y="4040951"/>
                  </a:lnTo>
                  <a:lnTo>
                    <a:pt x="8009465" y="4080196"/>
                  </a:lnTo>
                  <a:lnTo>
                    <a:pt x="7990748" y="4115214"/>
                  </a:lnTo>
                  <a:lnTo>
                    <a:pt x="7981088" y="4123666"/>
                  </a:lnTo>
                  <a:lnTo>
                    <a:pt x="7970823" y="4123666"/>
                  </a:lnTo>
                  <a:lnTo>
                    <a:pt x="7958748" y="4125477"/>
                  </a:lnTo>
                  <a:lnTo>
                    <a:pt x="7946672" y="4125477"/>
                  </a:lnTo>
                  <a:lnTo>
                    <a:pt x="7924334" y="4113402"/>
                  </a:lnTo>
                  <a:lnTo>
                    <a:pt x="7903806" y="4109175"/>
                  </a:lnTo>
                  <a:lnTo>
                    <a:pt x="7877845" y="4109175"/>
                  </a:lnTo>
                  <a:lnTo>
                    <a:pt x="7853089" y="4104949"/>
                  </a:lnTo>
                  <a:lnTo>
                    <a:pt x="7828938" y="4094687"/>
                  </a:lnTo>
                  <a:lnTo>
                    <a:pt x="7804787" y="4061479"/>
                  </a:lnTo>
                  <a:lnTo>
                    <a:pt x="7786675" y="4018611"/>
                  </a:lnTo>
                  <a:lnTo>
                    <a:pt x="7782449" y="3969103"/>
                  </a:lnTo>
                  <a:lnTo>
                    <a:pt x="7800561" y="3960651"/>
                  </a:lnTo>
                  <a:lnTo>
                    <a:pt x="7815052" y="3960651"/>
                  </a:lnTo>
                  <a:lnTo>
                    <a:pt x="7828938" y="3964877"/>
                  </a:lnTo>
                  <a:lnTo>
                    <a:pt x="7843429" y="3957028"/>
                  </a:lnTo>
                  <a:lnTo>
                    <a:pt x="7861541" y="3928046"/>
                  </a:lnTo>
                  <a:lnTo>
                    <a:pt x="7906220" y="3922009"/>
                  </a:lnTo>
                  <a:lnTo>
                    <a:pt x="7914069" y="3915368"/>
                  </a:lnTo>
                  <a:lnTo>
                    <a:pt x="7920108" y="3907519"/>
                  </a:lnTo>
                  <a:lnTo>
                    <a:pt x="7920108" y="3903292"/>
                  </a:lnTo>
                  <a:lnTo>
                    <a:pt x="7924334" y="3900877"/>
                  </a:lnTo>
                  <a:lnTo>
                    <a:pt x="7924334" y="3897256"/>
                  </a:lnTo>
                  <a:lnTo>
                    <a:pt x="7924334" y="3893030"/>
                  </a:lnTo>
                  <a:lnTo>
                    <a:pt x="7927955" y="3888802"/>
                  </a:lnTo>
                  <a:lnTo>
                    <a:pt x="7934597" y="3888802"/>
                  </a:lnTo>
                  <a:lnTo>
                    <a:pt x="7946672" y="3888802"/>
                  </a:lnTo>
                  <a:lnTo>
                    <a:pt x="7958748" y="3888802"/>
                  </a:lnTo>
                  <a:lnTo>
                    <a:pt x="7966597" y="3864048"/>
                  </a:lnTo>
                  <a:lnTo>
                    <a:pt x="7976860" y="3845331"/>
                  </a:lnTo>
                  <a:lnTo>
                    <a:pt x="7987124" y="3829029"/>
                  </a:lnTo>
                  <a:close/>
                  <a:moveTo>
                    <a:pt x="6980054" y="3763221"/>
                  </a:moveTo>
                  <a:lnTo>
                    <a:pt x="7000582" y="3777712"/>
                  </a:lnTo>
                  <a:lnTo>
                    <a:pt x="7012658" y="3802465"/>
                  </a:lnTo>
                  <a:lnTo>
                    <a:pt x="7012658" y="3839294"/>
                  </a:lnTo>
                  <a:lnTo>
                    <a:pt x="7012658" y="3843520"/>
                  </a:lnTo>
                  <a:lnTo>
                    <a:pt x="7014470" y="3843520"/>
                  </a:lnTo>
                  <a:lnTo>
                    <a:pt x="7018696" y="3845333"/>
                  </a:lnTo>
                  <a:lnTo>
                    <a:pt x="7018696" y="3849559"/>
                  </a:lnTo>
                  <a:lnTo>
                    <a:pt x="7018696" y="3858011"/>
                  </a:lnTo>
                  <a:lnTo>
                    <a:pt x="7012658" y="3858011"/>
                  </a:lnTo>
                  <a:lnTo>
                    <a:pt x="7004205" y="3859822"/>
                  </a:lnTo>
                  <a:lnTo>
                    <a:pt x="7000582" y="3868276"/>
                  </a:lnTo>
                  <a:lnTo>
                    <a:pt x="6994545" y="3872502"/>
                  </a:lnTo>
                  <a:lnTo>
                    <a:pt x="6990319" y="3872502"/>
                  </a:lnTo>
                  <a:lnTo>
                    <a:pt x="6986091" y="3868276"/>
                  </a:lnTo>
                  <a:lnTo>
                    <a:pt x="6984280" y="3868276"/>
                  </a:lnTo>
                  <a:lnTo>
                    <a:pt x="6980054" y="3864048"/>
                  </a:lnTo>
                  <a:lnTo>
                    <a:pt x="6966167" y="3835068"/>
                  </a:lnTo>
                  <a:lnTo>
                    <a:pt x="6966167" y="3792201"/>
                  </a:lnTo>
                  <a:lnTo>
                    <a:pt x="6969791" y="3786164"/>
                  </a:lnTo>
                  <a:lnTo>
                    <a:pt x="6974017" y="3781938"/>
                  </a:lnTo>
                  <a:lnTo>
                    <a:pt x="6975827" y="3773486"/>
                  </a:lnTo>
                  <a:close/>
                  <a:moveTo>
                    <a:pt x="8250362" y="3720353"/>
                  </a:moveTo>
                  <a:lnTo>
                    <a:pt x="8266663" y="3738465"/>
                  </a:lnTo>
                  <a:lnTo>
                    <a:pt x="8278739" y="3758993"/>
                  </a:lnTo>
                  <a:lnTo>
                    <a:pt x="8278739" y="3792201"/>
                  </a:lnTo>
                  <a:lnTo>
                    <a:pt x="8280549" y="3800051"/>
                  </a:lnTo>
                  <a:lnTo>
                    <a:pt x="8284775" y="3800051"/>
                  </a:lnTo>
                  <a:lnTo>
                    <a:pt x="8284775" y="3802466"/>
                  </a:lnTo>
                  <a:lnTo>
                    <a:pt x="8280549" y="3802466"/>
                  </a:lnTo>
                  <a:lnTo>
                    <a:pt x="8278739" y="3810919"/>
                  </a:lnTo>
                  <a:lnTo>
                    <a:pt x="8278739" y="3816955"/>
                  </a:lnTo>
                  <a:lnTo>
                    <a:pt x="8274512" y="3816955"/>
                  </a:lnTo>
                  <a:lnTo>
                    <a:pt x="8274512" y="3821181"/>
                  </a:lnTo>
                  <a:lnTo>
                    <a:pt x="8270889" y="3821181"/>
                  </a:lnTo>
                  <a:lnTo>
                    <a:pt x="8264250" y="3824805"/>
                  </a:lnTo>
                  <a:lnTo>
                    <a:pt x="8260626" y="3816955"/>
                  </a:lnTo>
                  <a:lnTo>
                    <a:pt x="8260626" y="3814540"/>
                  </a:lnTo>
                  <a:lnTo>
                    <a:pt x="8256400" y="3814540"/>
                  </a:lnTo>
                  <a:lnTo>
                    <a:pt x="8252174" y="3814540"/>
                  </a:lnTo>
                  <a:lnTo>
                    <a:pt x="8250362" y="3810919"/>
                  </a:lnTo>
                  <a:lnTo>
                    <a:pt x="8250362" y="3816955"/>
                  </a:lnTo>
                  <a:lnTo>
                    <a:pt x="8252174" y="3821181"/>
                  </a:lnTo>
                  <a:lnTo>
                    <a:pt x="8256400" y="3824805"/>
                  </a:lnTo>
                  <a:lnTo>
                    <a:pt x="8260626" y="3829031"/>
                  </a:lnTo>
                  <a:lnTo>
                    <a:pt x="8256400" y="3831446"/>
                  </a:lnTo>
                  <a:lnTo>
                    <a:pt x="8256400" y="3835070"/>
                  </a:lnTo>
                  <a:lnTo>
                    <a:pt x="8256400" y="3839296"/>
                  </a:lnTo>
                  <a:lnTo>
                    <a:pt x="8256400" y="3849559"/>
                  </a:lnTo>
                  <a:lnTo>
                    <a:pt x="8238286" y="3849559"/>
                  </a:lnTo>
                  <a:lnTo>
                    <a:pt x="8238286" y="3839296"/>
                  </a:lnTo>
                  <a:lnTo>
                    <a:pt x="8228024" y="3835070"/>
                  </a:lnTo>
                  <a:lnTo>
                    <a:pt x="8217759" y="3829031"/>
                  </a:lnTo>
                  <a:lnTo>
                    <a:pt x="8214136" y="3821181"/>
                  </a:lnTo>
                  <a:lnTo>
                    <a:pt x="8209910" y="3810919"/>
                  </a:lnTo>
                  <a:lnTo>
                    <a:pt x="8208099" y="3800051"/>
                  </a:lnTo>
                  <a:lnTo>
                    <a:pt x="8199647" y="3786163"/>
                  </a:lnTo>
                  <a:lnTo>
                    <a:pt x="8189382" y="3792201"/>
                  </a:lnTo>
                  <a:lnTo>
                    <a:pt x="8175496" y="3800051"/>
                  </a:lnTo>
                  <a:lnTo>
                    <a:pt x="8161005" y="3802466"/>
                  </a:lnTo>
                  <a:lnTo>
                    <a:pt x="8147119" y="3810919"/>
                  </a:lnTo>
                  <a:lnTo>
                    <a:pt x="8147119" y="3792201"/>
                  </a:lnTo>
                  <a:lnTo>
                    <a:pt x="8151345" y="3787975"/>
                  </a:lnTo>
                  <a:lnTo>
                    <a:pt x="8151345" y="3786163"/>
                  </a:lnTo>
                  <a:lnTo>
                    <a:pt x="8153156" y="3786163"/>
                  </a:lnTo>
                  <a:lnTo>
                    <a:pt x="8153156" y="3777710"/>
                  </a:lnTo>
                  <a:lnTo>
                    <a:pt x="8181533" y="3767447"/>
                  </a:lnTo>
                  <a:lnTo>
                    <a:pt x="8208099" y="3758993"/>
                  </a:lnTo>
                  <a:lnTo>
                    <a:pt x="8232250" y="3744504"/>
                  </a:lnTo>
                  <a:close/>
                  <a:moveTo>
                    <a:pt x="8075879" y="3681109"/>
                  </a:moveTo>
                  <a:lnTo>
                    <a:pt x="8084331" y="3688959"/>
                  </a:lnTo>
                  <a:lnTo>
                    <a:pt x="8086142" y="3688959"/>
                  </a:lnTo>
                  <a:lnTo>
                    <a:pt x="8090368" y="3688959"/>
                  </a:lnTo>
                  <a:lnTo>
                    <a:pt x="8090368" y="3691374"/>
                  </a:lnTo>
                  <a:lnTo>
                    <a:pt x="8090368" y="3699222"/>
                  </a:lnTo>
                  <a:lnTo>
                    <a:pt x="8094594" y="3705863"/>
                  </a:lnTo>
                  <a:lnTo>
                    <a:pt x="8072255" y="3723978"/>
                  </a:lnTo>
                  <a:lnTo>
                    <a:pt x="8057764" y="3742695"/>
                  </a:lnTo>
                  <a:lnTo>
                    <a:pt x="8041462" y="3757184"/>
                  </a:lnTo>
                  <a:lnTo>
                    <a:pt x="8015500" y="3771675"/>
                  </a:lnTo>
                  <a:lnTo>
                    <a:pt x="8015500" y="3763223"/>
                  </a:lnTo>
                  <a:lnTo>
                    <a:pt x="8037841" y="3738467"/>
                  </a:lnTo>
                  <a:lnTo>
                    <a:pt x="8061992" y="3713713"/>
                  </a:lnTo>
                  <a:close/>
                  <a:moveTo>
                    <a:pt x="2998871" y="3491528"/>
                  </a:moveTo>
                  <a:lnTo>
                    <a:pt x="3013361" y="3491528"/>
                  </a:lnTo>
                  <a:lnTo>
                    <a:pt x="3027247" y="3493944"/>
                  </a:lnTo>
                  <a:lnTo>
                    <a:pt x="3043549" y="3501794"/>
                  </a:lnTo>
                  <a:lnTo>
                    <a:pt x="3037512" y="3506020"/>
                  </a:lnTo>
                  <a:lnTo>
                    <a:pt x="3033286" y="3512058"/>
                  </a:lnTo>
                  <a:lnTo>
                    <a:pt x="3027247" y="3516284"/>
                  </a:lnTo>
                  <a:lnTo>
                    <a:pt x="3015172" y="3516284"/>
                  </a:lnTo>
                  <a:lnTo>
                    <a:pt x="3004910" y="3512058"/>
                  </a:lnTo>
                  <a:lnTo>
                    <a:pt x="2995250" y="3512058"/>
                  </a:lnTo>
                  <a:lnTo>
                    <a:pt x="2984985" y="3512058"/>
                  </a:lnTo>
                  <a:lnTo>
                    <a:pt x="2972910" y="3516284"/>
                  </a:lnTo>
                  <a:lnTo>
                    <a:pt x="2972910" y="3493944"/>
                  </a:lnTo>
                  <a:close/>
                  <a:moveTo>
                    <a:pt x="8136855" y="3469188"/>
                  </a:moveTo>
                  <a:lnTo>
                    <a:pt x="8147119" y="3469188"/>
                  </a:lnTo>
                  <a:lnTo>
                    <a:pt x="8161005" y="3469188"/>
                  </a:lnTo>
                  <a:lnTo>
                    <a:pt x="8161005" y="3506017"/>
                  </a:lnTo>
                  <a:lnTo>
                    <a:pt x="8157382" y="3530773"/>
                  </a:lnTo>
                  <a:lnTo>
                    <a:pt x="8151346" y="3551301"/>
                  </a:lnTo>
                  <a:lnTo>
                    <a:pt x="8147119" y="3588130"/>
                  </a:lnTo>
                  <a:lnTo>
                    <a:pt x="8153156" y="3588130"/>
                  </a:lnTo>
                  <a:lnTo>
                    <a:pt x="8153156" y="3594771"/>
                  </a:lnTo>
                  <a:lnTo>
                    <a:pt x="8167044" y="3594771"/>
                  </a:lnTo>
                  <a:lnTo>
                    <a:pt x="8175496" y="3594771"/>
                  </a:lnTo>
                  <a:lnTo>
                    <a:pt x="8181533" y="3594771"/>
                  </a:lnTo>
                  <a:lnTo>
                    <a:pt x="8189382" y="3598393"/>
                  </a:lnTo>
                  <a:lnTo>
                    <a:pt x="8195421" y="3602621"/>
                  </a:lnTo>
                  <a:lnTo>
                    <a:pt x="8209910" y="3605034"/>
                  </a:lnTo>
                  <a:lnTo>
                    <a:pt x="8217759" y="3631600"/>
                  </a:lnTo>
                  <a:lnTo>
                    <a:pt x="8232250" y="3647902"/>
                  </a:lnTo>
                  <a:lnTo>
                    <a:pt x="8250362" y="3666619"/>
                  </a:lnTo>
                  <a:lnTo>
                    <a:pt x="8264250" y="3691373"/>
                  </a:lnTo>
                  <a:lnTo>
                    <a:pt x="8252174" y="3695599"/>
                  </a:lnTo>
                  <a:lnTo>
                    <a:pt x="8246136" y="3699222"/>
                  </a:lnTo>
                  <a:lnTo>
                    <a:pt x="8242512" y="3699222"/>
                  </a:lnTo>
                  <a:lnTo>
                    <a:pt x="8242512" y="3703448"/>
                  </a:lnTo>
                  <a:lnTo>
                    <a:pt x="8242512" y="3705864"/>
                  </a:lnTo>
                  <a:lnTo>
                    <a:pt x="8242512" y="3709487"/>
                  </a:lnTo>
                  <a:lnTo>
                    <a:pt x="8235871" y="3709487"/>
                  </a:lnTo>
                  <a:lnTo>
                    <a:pt x="8223796" y="3713713"/>
                  </a:lnTo>
                  <a:lnTo>
                    <a:pt x="8221985" y="3705864"/>
                  </a:lnTo>
                  <a:lnTo>
                    <a:pt x="8221985" y="3703448"/>
                  </a:lnTo>
                  <a:lnTo>
                    <a:pt x="8217759" y="3703448"/>
                  </a:lnTo>
                  <a:lnTo>
                    <a:pt x="8214136" y="3703448"/>
                  </a:lnTo>
                  <a:lnTo>
                    <a:pt x="8209910" y="3699222"/>
                  </a:lnTo>
                  <a:lnTo>
                    <a:pt x="8203873" y="3713713"/>
                  </a:lnTo>
                  <a:lnTo>
                    <a:pt x="8199647" y="3723976"/>
                  </a:lnTo>
                  <a:lnTo>
                    <a:pt x="8193608" y="3734241"/>
                  </a:lnTo>
                  <a:lnTo>
                    <a:pt x="8181533" y="3738467"/>
                  </a:lnTo>
                  <a:lnTo>
                    <a:pt x="8171270" y="3744503"/>
                  </a:lnTo>
                  <a:lnTo>
                    <a:pt x="8171270" y="3738467"/>
                  </a:lnTo>
                  <a:lnTo>
                    <a:pt x="8165231" y="3730617"/>
                  </a:lnTo>
                  <a:lnTo>
                    <a:pt x="8165231" y="3723976"/>
                  </a:lnTo>
                  <a:lnTo>
                    <a:pt x="8165231" y="3720354"/>
                  </a:lnTo>
                  <a:lnTo>
                    <a:pt x="8165231" y="3717939"/>
                  </a:lnTo>
                  <a:lnTo>
                    <a:pt x="8165231" y="3713713"/>
                  </a:lnTo>
                  <a:lnTo>
                    <a:pt x="8161005" y="3709487"/>
                  </a:lnTo>
                  <a:lnTo>
                    <a:pt x="8157382" y="3709487"/>
                  </a:lnTo>
                  <a:lnTo>
                    <a:pt x="8147119" y="3705864"/>
                  </a:lnTo>
                  <a:lnTo>
                    <a:pt x="8147119" y="3695599"/>
                  </a:lnTo>
                  <a:lnTo>
                    <a:pt x="8147119" y="3685336"/>
                  </a:lnTo>
                  <a:lnTo>
                    <a:pt x="8151346" y="3676882"/>
                  </a:lnTo>
                  <a:lnTo>
                    <a:pt x="8151346" y="3675071"/>
                  </a:lnTo>
                  <a:lnTo>
                    <a:pt x="8153156" y="3670845"/>
                  </a:lnTo>
                  <a:lnTo>
                    <a:pt x="8161005" y="3670845"/>
                  </a:lnTo>
                  <a:lnTo>
                    <a:pt x="8171270" y="3666619"/>
                  </a:lnTo>
                  <a:lnTo>
                    <a:pt x="8185761" y="3666619"/>
                  </a:lnTo>
                  <a:lnTo>
                    <a:pt x="8185761" y="3691373"/>
                  </a:lnTo>
                  <a:lnTo>
                    <a:pt x="8209910" y="3691373"/>
                  </a:lnTo>
                  <a:lnTo>
                    <a:pt x="8209910" y="3685336"/>
                  </a:lnTo>
                  <a:lnTo>
                    <a:pt x="8214136" y="3676882"/>
                  </a:lnTo>
                  <a:lnTo>
                    <a:pt x="8217759" y="3675071"/>
                  </a:lnTo>
                  <a:lnTo>
                    <a:pt x="8217759" y="3670845"/>
                  </a:lnTo>
                  <a:lnTo>
                    <a:pt x="8221985" y="3666619"/>
                  </a:lnTo>
                  <a:lnTo>
                    <a:pt x="8223796" y="3660580"/>
                  </a:lnTo>
                  <a:lnTo>
                    <a:pt x="8217759" y="3660580"/>
                  </a:lnTo>
                  <a:lnTo>
                    <a:pt x="8181533" y="3631600"/>
                  </a:lnTo>
                  <a:lnTo>
                    <a:pt x="8141083" y="3612883"/>
                  </a:lnTo>
                  <a:lnTo>
                    <a:pt x="8141083" y="3627374"/>
                  </a:lnTo>
                  <a:lnTo>
                    <a:pt x="8136855" y="3637637"/>
                  </a:lnTo>
                  <a:lnTo>
                    <a:pt x="8132629" y="3647902"/>
                  </a:lnTo>
                  <a:lnTo>
                    <a:pt x="8132629" y="3660580"/>
                  </a:lnTo>
                  <a:lnTo>
                    <a:pt x="8129007" y="3656354"/>
                  </a:lnTo>
                  <a:lnTo>
                    <a:pt x="8126592" y="3652128"/>
                  </a:lnTo>
                  <a:lnTo>
                    <a:pt x="8126592" y="3647902"/>
                  </a:lnTo>
                  <a:lnTo>
                    <a:pt x="8122969" y="3646091"/>
                  </a:lnTo>
                  <a:lnTo>
                    <a:pt x="8112704" y="3618922"/>
                  </a:lnTo>
                  <a:lnTo>
                    <a:pt x="8100629" y="3588130"/>
                  </a:lnTo>
                  <a:lnTo>
                    <a:pt x="8098215" y="3547074"/>
                  </a:lnTo>
                  <a:lnTo>
                    <a:pt x="8100629" y="3512056"/>
                  </a:lnTo>
                  <a:lnTo>
                    <a:pt x="8114517" y="3477037"/>
                  </a:lnTo>
                  <a:lnTo>
                    <a:pt x="8126592" y="3472811"/>
                  </a:lnTo>
                  <a:close/>
                  <a:moveTo>
                    <a:pt x="2881749" y="3469188"/>
                  </a:moveTo>
                  <a:lnTo>
                    <a:pt x="2895635" y="3469188"/>
                  </a:lnTo>
                  <a:lnTo>
                    <a:pt x="2910127" y="3472812"/>
                  </a:lnTo>
                  <a:lnTo>
                    <a:pt x="2924013" y="3472812"/>
                  </a:lnTo>
                  <a:lnTo>
                    <a:pt x="2934278" y="3477038"/>
                  </a:lnTo>
                  <a:lnTo>
                    <a:pt x="2934278" y="3493944"/>
                  </a:lnTo>
                  <a:lnTo>
                    <a:pt x="2881749" y="3493944"/>
                  </a:lnTo>
                  <a:close/>
                  <a:moveTo>
                    <a:pt x="2583486" y="3469188"/>
                  </a:moveTo>
                  <a:lnTo>
                    <a:pt x="2602203" y="3472812"/>
                  </a:lnTo>
                  <a:lnTo>
                    <a:pt x="2611863" y="3479453"/>
                  </a:lnTo>
                  <a:lnTo>
                    <a:pt x="2626353" y="3487301"/>
                  </a:lnTo>
                  <a:lnTo>
                    <a:pt x="2638428" y="3493943"/>
                  </a:lnTo>
                  <a:lnTo>
                    <a:pt x="2638428" y="3501793"/>
                  </a:lnTo>
                  <a:lnTo>
                    <a:pt x="2624543" y="3501793"/>
                  </a:lnTo>
                  <a:lnTo>
                    <a:pt x="2611863" y="3506019"/>
                  </a:lnTo>
                  <a:lnTo>
                    <a:pt x="2602203" y="3507832"/>
                  </a:lnTo>
                  <a:lnTo>
                    <a:pt x="2596166" y="3506019"/>
                  </a:lnTo>
                  <a:lnTo>
                    <a:pt x="2581675" y="3506019"/>
                  </a:lnTo>
                  <a:lnTo>
                    <a:pt x="2569600" y="3501793"/>
                  </a:lnTo>
                  <a:lnTo>
                    <a:pt x="2569600" y="3477038"/>
                  </a:lnTo>
                  <a:lnTo>
                    <a:pt x="2573826" y="3477038"/>
                  </a:lnTo>
                  <a:lnTo>
                    <a:pt x="2577449" y="3472812"/>
                  </a:lnTo>
                  <a:lnTo>
                    <a:pt x="2581675" y="3472812"/>
                  </a:lnTo>
                  <a:close/>
                  <a:moveTo>
                    <a:pt x="2707255" y="3435982"/>
                  </a:moveTo>
                  <a:lnTo>
                    <a:pt x="2750123" y="3440208"/>
                  </a:lnTo>
                  <a:lnTo>
                    <a:pt x="2786349" y="3448660"/>
                  </a:lnTo>
                  <a:lnTo>
                    <a:pt x="2814727" y="3458925"/>
                  </a:lnTo>
                  <a:lnTo>
                    <a:pt x="2849140" y="3469190"/>
                  </a:lnTo>
                  <a:lnTo>
                    <a:pt x="2849140" y="3487302"/>
                  </a:lnTo>
                  <a:lnTo>
                    <a:pt x="2835254" y="3487302"/>
                  </a:lnTo>
                  <a:lnTo>
                    <a:pt x="2828613" y="3491528"/>
                  </a:lnTo>
                  <a:lnTo>
                    <a:pt x="2818952" y="3493943"/>
                  </a:lnTo>
                  <a:lnTo>
                    <a:pt x="2810500" y="3497566"/>
                  </a:lnTo>
                  <a:lnTo>
                    <a:pt x="2804461" y="3501792"/>
                  </a:lnTo>
                  <a:lnTo>
                    <a:pt x="2792386" y="3501792"/>
                  </a:lnTo>
                  <a:lnTo>
                    <a:pt x="2792386" y="3497566"/>
                  </a:lnTo>
                  <a:lnTo>
                    <a:pt x="2792386" y="3493943"/>
                  </a:lnTo>
                  <a:lnTo>
                    <a:pt x="2790575" y="3491528"/>
                  </a:lnTo>
                  <a:lnTo>
                    <a:pt x="2786349" y="3487302"/>
                  </a:lnTo>
                  <a:lnTo>
                    <a:pt x="2782123" y="3483678"/>
                  </a:lnTo>
                  <a:lnTo>
                    <a:pt x="2778500" y="3487302"/>
                  </a:lnTo>
                  <a:lnTo>
                    <a:pt x="2772461" y="3507829"/>
                  </a:lnTo>
                  <a:lnTo>
                    <a:pt x="2762198" y="3507829"/>
                  </a:lnTo>
                  <a:lnTo>
                    <a:pt x="2735632" y="3506018"/>
                  </a:lnTo>
                  <a:lnTo>
                    <a:pt x="2707255" y="3501792"/>
                  </a:lnTo>
                  <a:lnTo>
                    <a:pt x="2687332" y="3501792"/>
                  </a:lnTo>
                  <a:lnTo>
                    <a:pt x="2677067" y="3477037"/>
                  </a:lnTo>
                  <a:lnTo>
                    <a:pt x="2695179" y="3477037"/>
                  </a:lnTo>
                  <a:lnTo>
                    <a:pt x="2707255" y="3477037"/>
                  </a:lnTo>
                  <a:lnTo>
                    <a:pt x="2721745" y="3472811"/>
                  </a:lnTo>
                  <a:lnTo>
                    <a:pt x="2733821" y="3469190"/>
                  </a:lnTo>
                  <a:lnTo>
                    <a:pt x="2725369" y="3464964"/>
                  </a:lnTo>
                  <a:lnTo>
                    <a:pt x="2719330" y="3458925"/>
                  </a:lnTo>
                  <a:lnTo>
                    <a:pt x="2715709" y="3454699"/>
                  </a:lnTo>
                  <a:lnTo>
                    <a:pt x="2711481" y="3448660"/>
                  </a:lnTo>
                  <a:close/>
                  <a:moveTo>
                    <a:pt x="438334" y="3358099"/>
                  </a:moveTo>
                  <a:lnTo>
                    <a:pt x="470937" y="3368364"/>
                  </a:lnTo>
                  <a:lnTo>
                    <a:pt x="495088" y="3382250"/>
                  </a:lnTo>
                  <a:lnTo>
                    <a:pt x="523465" y="3396739"/>
                  </a:lnTo>
                  <a:lnTo>
                    <a:pt x="523465" y="3405193"/>
                  </a:lnTo>
                  <a:lnTo>
                    <a:pt x="515011" y="3405193"/>
                  </a:lnTo>
                  <a:lnTo>
                    <a:pt x="490862" y="3421494"/>
                  </a:lnTo>
                  <a:lnTo>
                    <a:pt x="466711" y="3425720"/>
                  </a:lnTo>
                  <a:lnTo>
                    <a:pt x="444371" y="3429946"/>
                  </a:lnTo>
                  <a:lnTo>
                    <a:pt x="420221" y="3435983"/>
                  </a:lnTo>
                  <a:lnTo>
                    <a:pt x="420221" y="3429946"/>
                  </a:lnTo>
                  <a:lnTo>
                    <a:pt x="414184" y="3429946"/>
                  </a:lnTo>
                  <a:lnTo>
                    <a:pt x="420221" y="3411229"/>
                  </a:lnTo>
                  <a:lnTo>
                    <a:pt x="420221" y="3393117"/>
                  </a:lnTo>
                  <a:lnTo>
                    <a:pt x="420221" y="3368364"/>
                  </a:lnTo>
                  <a:lnTo>
                    <a:pt x="428070" y="3364136"/>
                  </a:lnTo>
                  <a:lnTo>
                    <a:pt x="429882" y="3364136"/>
                  </a:lnTo>
                  <a:lnTo>
                    <a:pt x="429882" y="3361722"/>
                  </a:lnTo>
                  <a:lnTo>
                    <a:pt x="434108" y="3361722"/>
                  </a:lnTo>
                  <a:close/>
                  <a:moveTo>
                    <a:pt x="2460320" y="3335156"/>
                  </a:moveTo>
                  <a:lnTo>
                    <a:pt x="2517074" y="3347835"/>
                  </a:lnTo>
                  <a:lnTo>
                    <a:pt x="2567789" y="3364136"/>
                  </a:lnTo>
                  <a:lnTo>
                    <a:pt x="2605826" y="3382251"/>
                  </a:lnTo>
                  <a:lnTo>
                    <a:pt x="2644467" y="3400966"/>
                  </a:lnTo>
                  <a:lnTo>
                    <a:pt x="2687335" y="3421496"/>
                  </a:lnTo>
                  <a:lnTo>
                    <a:pt x="2687335" y="3435985"/>
                  </a:lnTo>
                  <a:lnTo>
                    <a:pt x="2668618" y="3435985"/>
                  </a:lnTo>
                  <a:lnTo>
                    <a:pt x="2648694" y="3444439"/>
                  </a:lnTo>
                  <a:lnTo>
                    <a:pt x="2624543" y="3450476"/>
                  </a:lnTo>
                  <a:lnTo>
                    <a:pt x="2597978" y="3454702"/>
                  </a:lnTo>
                  <a:lnTo>
                    <a:pt x="2602204" y="3448665"/>
                  </a:lnTo>
                  <a:lnTo>
                    <a:pt x="2602204" y="3440211"/>
                  </a:lnTo>
                  <a:lnTo>
                    <a:pt x="2602204" y="3435985"/>
                  </a:lnTo>
                  <a:lnTo>
                    <a:pt x="2602204" y="3434174"/>
                  </a:lnTo>
                  <a:lnTo>
                    <a:pt x="2602204" y="3429948"/>
                  </a:lnTo>
                  <a:lnTo>
                    <a:pt x="2597978" y="3421496"/>
                  </a:lnTo>
                  <a:lnTo>
                    <a:pt x="2545450" y="3407005"/>
                  </a:lnTo>
                  <a:lnTo>
                    <a:pt x="2496546" y="3382251"/>
                  </a:lnTo>
                  <a:lnTo>
                    <a:pt x="2444018" y="3358100"/>
                  </a:lnTo>
                  <a:lnTo>
                    <a:pt x="2431943" y="3368364"/>
                  </a:lnTo>
                  <a:lnTo>
                    <a:pt x="2425906" y="3378627"/>
                  </a:lnTo>
                  <a:lnTo>
                    <a:pt x="2415641" y="3390703"/>
                  </a:lnTo>
                  <a:lnTo>
                    <a:pt x="2403566" y="3386477"/>
                  </a:lnTo>
                  <a:lnTo>
                    <a:pt x="2389075" y="3378627"/>
                  </a:lnTo>
                  <a:lnTo>
                    <a:pt x="2383038" y="3376212"/>
                  </a:lnTo>
                  <a:lnTo>
                    <a:pt x="2397529" y="3376212"/>
                  </a:lnTo>
                  <a:lnTo>
                    <a:pt x="2407189" y="3361723"/>
                  </a:lnTo>
                  <a:lnTo>
                    <a:pt x="2417452" y="3353873"/>
                  </a:lnTo>
                  <a:lnTo>
                    <a:pt x="2429527" y="3343608"/>
                  </a:lnTo>
                  <a:lnTo>
                    <a:pt x="2439792" y="3343608"/>
                  </a:lnTo>
                  <a:lnTo>
                    <a:pt x="2445829" y="3339382"/>
                  </a:lnTo>
                  <a:lnTo>
                    <a:pt x="2454283" y="3339382"/>
                  </a:lnTo>
                  <a:close/>
                  <a:moveTo>
                    <a:pt x="391847" y="3318854"/>
                  </a:moveTo>
                  <a:lnTo>
                    <a:pt x="420221" y="3329120"/>
                  </a:lnTo>
                  <a:lnTo>
                    <a:pt x="420221" y="3335157"/>
                  </a:lnTo>
                  <a:lnTo>
                    <a:pt x="414185" y="3335157"/>
                  </a:lnTo>
                  <a:lnTo>
                    <a:pt x="391847" y="3343610"/>
                  </a:lnTo>
                  <a:lnTo>
                    <a:pt x="371317" y="3343610"/>
                  </a:lnTo>
                  <a:lnTo>
                    <a:pt x="353205" y="3343610"/>
                  </a:lnTo>
                  <a:lnTo>
                    <a:pt x="353205" y="3329120"/>
                  </a:lnTo>
                  <a:lnTo>
                    <a:pt x="363470" y="3324891"/>
                  </a:lnTo>
                  <a:lnTo>
                    <a:pt x="373733" y="3324891"/>
                  </a:lnTo>
                  <a:lnTo>
                    <a:pt x="381582" y="3323081"/>
                  </a:lnTo>
                  <a:close/>
                  <a:moveTo>
                    <a:pt x="235475" y="3285646"/>
                  </a:moveTo>
                  <a:lnTo>
                    <a:pt x="247550" y="3289872"/>
                  </a:lnTo>
                  <a:lnTo>
                    <a:pt x="262041" y="3289872"/>
                  </a:lnTo>
                  <a:lnTo>
                    <a:pt x="268078" y="3289872"/>
                  </a:lnTo>
                  <a:lnTo>
                    <a:pt x="278342" y="3294098"/>
                  </a:lnTo>
                  <a:lnTo>
                    <a:pt x="290418" y="3295911"/>
                  </a:lnTo>
                  <a:lnTo>
                    <a:pt x="290418" y="3310399"/>
                  </a:lnTo>
                  <a:lnTo>
                    <a:pt x="282569" y="3310399"/>
                  </a:lnTo>
                  <a:lnTo>
                    <a:pt x="272303" y="3314625"/>
                  </a:lnTo>
                  <a:lnTo>
                    <a:pt x="262041" y="3318853"/>
                  </a:lnTo>
                  <a:lnTo>
                    <a:pt x="249966" y="3318853"/>
                  </a:lnTo>
                  <a:lnTo>
                    <a:pt x="235475" y="3318853"/>
                  </a:lnTo>
                  <a:close/>
                  <a:moveTo>
                    <a:pt x="2569600" y="3279610"/>
                  </a:moveTo>
                  <a:lnTo>
                    <a:pt x="2581676" y="3285647"/>
                  </a:lnTo>
                  <a:lnTo>
                    <a:pt x="2587714" y="3294101"/>
                  </a:lnTo>
                  <a:lnTo>
                    <a:pt x="2596168" y="3300138"/>
                  </a:lnTo>
                  <a:lnTo>
                    <a:pt x="2597979" y="3310403"/>
                  </a:lnTo>
                  <a:lnTo>
                    <a:pt x="2597979" y="3329121"/>
                  </a:lnTo>
                  <a:lnTo>
                    <a:pt x="2583487" y="3329121"/>
                  </a:lnTo>
                  <a:lnTo>
                    <a:pt x="2581676" y="3318856"/>
                  </a:lnTo>
                  <a:lnTo>
                    <a:pt x="2577450" y="3314630"/>
                  </a:lnTo>
                  <a:lnTo>
                    <a:pt x="2573826" y="3308591"/>
                  </a:lnTo>
                  <a:lnTo>
                    <a:pt x="2569600" y="3300138"/>
                  </a:lnTo>
                  <a:lnTo>
                    <a:pt x="2569600" y="3294101"/>
                  </a:lnTo>
                  <a:close/>
                  <a:moveTo>
                    <a:pt x="8147123" y="3265119"/>
                  </a:moveTo>
                  <a:lnTo>
                    <a:pt x="8153160" y="3271156"/>
                  </a:lnTo>
                  <a:lnTo>
                    <a:pt x="8157386" y="3279610"/>
                  </a:lnTo>
                  <a:lnTo>
                    <a:pt x="8161009" y="3285647"/>
                  </a:lnTo>
                  <a:lnTo>
                    <a:pt x="8161009" y="3295912"/>
                  </a:lnTo>
                  <a:lnTo>
                    <a:pt x="8161009" y="3310401"/>
                  </a:lnTo>
                  <a:lnTo>
                    <a:pt x="8132632" y="3382252"/>
                  </a:lnTo>
                  <a:lnTo>
                    <a:pt x="8118743" y="3364137"/>
                  </a:lnTo>
                  <a:lnTo>
                    <a:pt x="8112706" y="3347836"/>
                  </a:lnTo>
                  <a:lnTo>
                    <a:pt x="8108480" y="3318855"/>
                  </a:lnTo>
                  <a:close/>
                  <a:moveTo>
                    <a:pt x="2553298" y="3232516"/>
                  </a:moveTo>
                  <a:lnTo>
                    <a:pt x="2597976" y="3232516"/>
                  </a:lnTo>
                  <a:lnTo>
                    <a:pt x="2602202" y="3238553"/>
                  </a:lnTo>
                  <a:lnTo>
                    <a:pt x="2610051" y="3242779"/>
                  </a:lnTo>
                  <a:lnTo>
                    <a:pt x="2610051" y="3247007"/>
                  </a:lnTo>
                  <a:lnTo>
                    <a:pt x="2611862" y="3250628"/>
                  </a:lnTo>
                  <a:lnTo>
                    <a:pt x="2611862" y="3253043"/>
                  </a:lnTo>
                  <a:lnTo>
                    <a:pt x="2610051" y="3257269"/>
                  </a:lnTo>
                  <a:lnTo>
                    <a:pt x="2610051" y="3265119"/>
                  </a:lnTo>
                  <a:lnTo>
                    <a:pt x="2597976" y="3257269"/>
                  </a:lnTo>
                  <a:lnTo>
                    <a:pt x="2587711" y="3253043"/>
                  </a:lnTo>
                  <a:lnTo>
                    <a:pt x="2577448" y="3253043"/>
                  </a:lnTo>
                  <a:lnTo>
                    <a:pt x="2569599" y="3250628"/>
                  </a:lnTo>
                  <a:lnTo>
                    <a:pt x="2563562" y="3250628"/>
                  </a:lnTo>
                  <a:lnTo>
                    <a:pt x="2555108" y="3247007"/>
                  </a:lnTo>
                  <a:lnTo>
                    <a:pt x="2553298" y="3238553"/>
                  </a:lnTo>
                  <a:close/>
                  <a:moveTo>
                    <a:pt x="8374133" y="3098482"/>
                  </a:moveTo>
                  <a:lnTo>
                    <a:pt x="8380170" y="3102708"/>
                  </a:lnTo>
                  <a:lnTo>
                    <a:pt x="8383793" y="3102708"/>
                  </a:lnTo>
                  <a:lnTo>
                    <a:pt x="8383793" y="3106935"/>
                  </a:lnTo>
                  <a:lnTo>
                    <a:pt x="8388019" y="3112973"/>
                  </a:lnTo>
                  <a:lnTo>
                    <a:pt x="8388019" y="3121426"/>
                  </a:lnTo>
                  <a:lnTo>
                    <a:pt x="8383793" y="3131691"/>
                  </a:lnTo>
                  <a:lnTo>
                    <a:pt x="8375943" y="3141954"/>
                  </a:lnTo>
                  <a:lnTo>
                    <a:pt x="8374133" y="3152219"/>
                  </a:lnTo>
                  <a:lnTo>
                    <a:pt x="8355416" y="3152219"/>
                  </a:lnTo>
                  <a:lnTo>
                    <a:pt x="8355416" y="3127463"/>
                  </a:lnTo>
                  <a:lnTo>
                    <a:pt x="8362058" y="3125049"/>
                  </a:lnTo>
                  <a:lnTo>
                    <a:pt x="8365679" y="3117200"/>
                  </a:lnTo>
                  <a:lnTo>
                    <a:pt x="8369907" y="3111161"/>
                  </a:lnTo>
                  <a:close/>
                  <a:moveTo>
                    <a:pt x="8278740" y="3001881"/>
                  </a:moveTo>
                  <a:lnTo>
                    <a:pt x="8302889" y="3001881"/>
                  </a:lnTo>
                  <a:lnTo>
                    <a:pt x="8302889" y="3026637"/>
                  </a:lnTo>
                  <a:lnTo>
                    <a:pt x="8270891" y="3026637"/>
                  </a:lnTo>
                  <a:lnTo>
                    <a:pt x="8270891" y="3010334"/>
                  </a:lnTo>
                  <a:lnTo>
                    <a:pt x="8278740" y="3010334"/>
                  </a:lnTo>
                  <a:close/>
                  <a:moveTo>
                    <a:pt x="5703707" y="2933656"/>
                  </a:moveTo>
                  <a:lnTo>
                    <a:pt x="5721819" y="2933656"/>
                  </a:lnTo>
                  <a:lnTo>
                    <a:pt x="5713970" y="2943920"/>
                  </a:lnTo>
                  <a:lnTo>
                    <a:pt x="5707933" y="2952372"/>
                  </a:lnTo>
                  <a:lnTo>
                    <a:pt x="5699481" y="2958409"/>
                  </a:lnTo>
                  <a:lnTo>
                    <a:pt x="5693443" y="2966863"/>
                  </a:lnTo>
                  <a:lnTo>
                    <a:pt x="5681367" y="2972900"/>
                  </a:lnTo>
                  <a:lnTo>
                    <a:pt x="5675331" y="2972900"/>
                  </a:lnTo>
                  <a:lnTo>
                    <a:pt x="5675331" y="2977126"/>
                  </a:lnTo>
                  <a:lnTo>
                    <a:pt x="5671105" y="2977126"/>
                  </a:lnTo>
                  <a:lnTo>
                    <a:pt x="5665066" y="2977126"/>
                  </a:lnTo>
                  <a:lnTo>
                    <a:pt x="5657217" y="2981352"/>
                  </a:lnTo>
                  <a:lnTo>
                    <a:pt x="5651180" y="2954183"/>
                  </a:lnTo>
                  <a:lnTo>
                    <a:pt x="5665066" y="2952372"/>
                  </a:lnTo>
                  <a:lnTo>
                    <a:pt x="5679557" y="2943920"/>
                  </a:lnTo>
                  <a:lnTo>
                    <a:pt x="5693443" y="2940297"/>
                  </a:lnTo>
                  <a:close/>
                  <a:moveTo>
                    <a:pt x="5409677" y="2923393"/>
                  </a:moveTo>
                  <a:lnTo>
                    <a:pt x="5428394" y="2930034"/>
                  </a:lnTo>
                  <a:lnTo>
                    <a:pt x="5448318" y="2937883"/>
                  </a:lnTo>
                  <a:lnTo>
                    <a:pt x="5472467" y="2943920"/>
                  </a:lnTo>
                  <a:lnTo>
                    <a:pt x="5486958" y="2954184"/>
                  </a:lnTo>
                  <a:lnTo>
                    <a:pt x="5430204" y="2954184"/>
                  </a:lnTo>
                  <a:lnTo>
                    <a:pt x="5424168" y="2952371"/>
                  </a:lnTo>
                  <a:lnTo>
                    <a:pt x="5419942" y="2952371"/>
                  </a:lnTo>
                  <a:lnTo>
                    <a:pt x="5413903" y="2948145"/>
                  </a:lnTo>
                  <a:lnTo>
                    <a:pt x="5400017" y="2948145"/>
                  </a:lnTo>
                  <a:lnTo>
                    <a:pt x="5400017" y="2940297"/>
                  </a:lnTo>
                  <a:lnTo>
                    <a:pt x="5403640" y="2937883"/>
                  </a:lnTo>
                  <a:lnTo>
                    <a:pt x="5406054" y="2933657"/>
                  </a:lnTo>
                  <a:lnTo>
                    <a:pt x="5406054" y="2930034"/>
                  </a:lnTo>
                  <a:close/>
                  <a:moveTo>
                    <a:pt x="4778163" y="2783926"/>
                  </a:moveTo>
                  <a:lnTo>
                    <a:pt x="4826467" y="2783926"/>
                  </a:lnTo>
                  <a:lnTo>
                    <a:pt x="4826467" y="2789963"/>
                  </a:lnTo>
                  <a:lnTo>
                    <a:pt x="4816201" y="2794191"/>
                  </a:lnTo>
                  <a:lnTo>
                    <a:pt x="4812578" y="2797812"/>
                  </a:lnTo>
                  <a:lnTo>
                    <a:pt x="4805936" y="2800228"/>
                  </a:lnTo>
                  <a:lnTo>
                    <a:pt x="4798089" y="2804454"/>
                  </a:lnTo>
                  <a:lnTo>
                    <a:pt x="4787824" y="2804454"/>
                  </a:lnTo>
                  <a:close/>
                  <a:moveTo>
                    <a:pt x="5528015" y="2742266"/>
                  </a:moveTo>
                  <a:lnTo>
                    <a:pt x="5523789" y="2746492"/>
                  </a:lnTo>
                  <a:lnTo>
                    <a:pt x="5519561" y="2750719"/>
                  </a:lnTo>
                  <a:lnTo>
                    <a:pt x="5515335" y="2750719"/>
                  </a:lnTo>
                  <a:lnTo>
                    <a:pt x="5515335" y="2754945"/>
                  </a:lnTo>
                  <a:lnTo>
                    <a:pt x="5513524" y="2756755"/>
                  </a:lnTo>
                  <a:lnTo>
                    <a:pt x="5510506" y="2765209"/>
                  </a:lnTo>
                  <a:lnTo>
                    <a:pt x="5516542" y="2765209"/>
                  </a:lnTo>
                  <a:lnTo>
                    <a:pt x="5528618" y="2760983"/>
                  </a:lnTo>
                  <a:lnTo>
                    <a:pt x="5534656" y="2756755"/>
                  </a:lnTo>
                  <a:lnTo>
                    <a:pt x="5542504" y="2754945"/>
                  </a:lnTo>
                  <a:lnTo>
                    <a:pt x="5548542" y="2750719"/>
                  </a:lnTo>
                  <a:lnTo>
                    <a:pt x="5556392" y="2742266"/>
                  </a:lnTo>
                  <a:close/>
                  <a:moveTo>
                    <a:pt x="4996725" y="2742266"/>
                  </a:moveTo>
                  <a:lnTo>
                    <a:pt x="5006990" y="2742266"/>
                  </a:lnTo>
                  <a:lnTo>
                    <a:pt x="5020872" y="2742266"/>
                  </a:lnTo>
                  <a:lnTo>
                    <a:pt x="5025097" y="2775475"/>
                  </a:lnTo>
                  <a:lnTo>
                    <a:pt x="5029326" y="2814718"/>
                  </a:lnTo>
                  <a:lnTo>
                    <a:pt x="5010613" y="2814718"/>
                  </a:lnTo>
                  <a:lnTo>
                    <a:pt x="5006990" y="2818341"/>
                  </a:lnTo>
                  <a:lnTo>
                    <a:pt x="5000952" y="2818341"/>
                  </a:lnTo>
                  <a:lnTo>
                    <a:pt x="4992498" y="2818341"/>
                  </a:lnTo>
                  <a:lnTo>
                    <a:pt x="4982234" y="2822567"/>
                  </a:lnTo>
                  <a:lnTo>
                    <a:pt x="4978611" y="2794190"/>
                  </a:lnTo>
                  <a:lnTo>
                    <a:pt x="4978611" y="2765210"/>
                  </a:lnTo>
                  <a:lnTo>
                    <a:pt x="4982234" y="2750719"/>
                  </a:lnTo>
                  <a:lnTo>
                    <a:pt x="4988271" y="2746493"/>
                  </a:lnTo>
                  <a:close/>
                  <a:moveTo>
                    <a:pt x="5002761" y="2672229"/>
                  </a:moveTo>
                  <a:lnTo>
                    <a:pt x="5020872" y="2672229"/>
                  </a:lnTo>
                  <a:lnTo>
                    <a:pt x="5016650" y="2686722"/>
                  </a:lnTo>
                  <a:lnTo>
                    <a:pt x="5016650" y="2696984"/>
                  </a:lnTo>
                  <a:lnTo>
                    <a:pt x="5016650" y="2707249"/>
                  </a:lnTo>
                  <a:lnTo>
                    <a:pt x="5014837" y="2715701"/>
                  </a:lnTo>
                  <a:lnTo>
                    <a:pt x="5010611" y="2725966"/>
                  </a:lnTo>
                  <a:lnTo>
                    <a:pt x="4996723" y="2725966"/>
                  </a:lnTo>
                  <a:lnTo>
                    <a:pt x="4996723" y="2711475"/>
                  </a:lnTo>
                  <a:lnTo>
                    <a:pt x="5000950" y="2696984"/>
                  </a:lnTo>
                  <a:lnTo>
                    <a:pt x="5000950" y="2683099"/>
                  </a:lnTo>
                  <a:close/>
                  <a:moveTo>
                    <a:pt x="2690868" y="2573919"/>
                  </a:moveTo>
                  <a:lnTo>
                    <a:pt x="2687343" y="2577441"/>
                  </a:lnTo>
                  <a:lnTo>
                    <a:pt x="2683191" y="2581593"/>
                  </a:lnTo>
                  <a:lnTo>
                    <a:pt x="2687332" y="2578042"/>
                  </a:lnTo>
                  <a:close/>
                  <a:moveTo>
                    <a:pt x="8730353" y="2573817"/>
                  </a:moveTo>
                  <a:lnTo>
                    <a:pt x="8748465" y="2600382"/>
                  </a:lnTo>
                  <a:lnTo>
                    <a:pt x="8764766" y="2614870"/>
                  </a:lnTo>
                  <a:lnTo>
                    <a:pt x="8787106" y="2620909"/>
                  </a:lnTo>
                  <a:lnTo>
                    <a:pt x="8801597" y="2629361"/>
                  </a:lnTo>
                  <a:lnTo>
                    <a:pt x="8815483" y="2639626"/>
                  </a:lnTo>
                  <a:lnTo>
                    <a:pt x="8819709" y="2645663"/>
                  </a:lnTo>
                  <a:lnTo>
                    <a:pt x="8821520" y="2654115"/>
                  </a:lnTo>
                  <a:lnTo>
                    <a:pt x="8821520" y="2660153"/>
                  </a:lnTo>
                  <a:lnTo>
                    <a:pt x="8821520" y="2672229"/>
                  </a:lnTo>
                  <a:lnTo>
                    <a:pt x="8797369" y="2678871"/>
                  </a:lnTo>
                  <a:lnTo>
                    <a:pt x="8779257" y="2693359"/>
                  </a:lnTo>
                  <a:lnTo>
                    <a:pt x="8764766" y="2707247"/>
                  </a:lnTo>
                  <a:lnTo>
                    <a:pt x="8744844" y="2717510"/>
                  </a:lnTo>
                  <a:lnTo>
                    <a:pt x="8736389" y="2707247"/>
                  </a:lnTo>
                  <a:lnTo>
                    <a:pt x="8730353" y="2703624"/>
                  </a:lnTo>
                  <a:lnTo>
                    <a:pt x="8724316" y="2701208"/>
                  </a:lnTo>
                  <a:lnTo>
                    <a:pt x="8716467" y="2703624"/>
                  </a:lnTo>
                  <a:lnTo>
                    <a:pt x="8710428" y="2707247"/>
                  </a:lnTo>
                  <a:lnTo>
                    <a:pt x="8706202" y="2715699"/>
                  </a:lnTo>
                  <a:lnTo>
                    <a:pt x="8698353" y="2717510"/>
                  </a:lnTo>
                  <a:lnTo>
                    <a:pt x="8710428" y="2760980"/>
                  </a:lnTo>
                  <a:lnTo>
                    <a:pt x="8712241" y="2794188"/>
                  </a:lnTo>
                  <a:lnTo>
                    <a:pt x="8712241" y="2818338"/>
                  </a:lnTo>
                  <a:lnTo>
                    <a:pt x="8710428" y="2843092"/>
                  </a:lnTo>
                  <a:lnTo>
                    <a:pt x="8701976" y="2870261"/>
                  </a:lnTo>
                  <a:lnTo>
                    <a:pt x="8695939" y="2905279"/>
                  </a:lnTo>
                  <a:lnTo>
                    <a:pt x="8691711" y="2948144"/>
                  </a:lnTo>
                  <a:lnTo>
                    <a:pt x="8645222" y="2972899"/>
                  </a:lnTo>
                  <a:lnTo>
                    <a:pt x="8592694" y="2997653"/>
                  </a:lnTo>
                  <a:lnTo>
                    <a:pt x="8541979" y="3020596"/>
                  </a:lnTo>
                  <a:lnTo>
                    <a:pt x="8531714" y="3001879"/>
                  </a:lnTo>
                  <a:lnTo>
                    <a:pt x="8522054" y="2987388"/>
                  </a:lnTo>
                  <a:lnTo>
                    <a:pt x="8517828" y="3001879"/>
                  </a:lnTo>
                  <a:lnTo>
                    <a:pt x="8517828" y="3010331"/>
                  </a:lnTo>
                  <a:lnTo>
                    <a:pt x="8516018" y="3020596"/>
                  </a:lnTo>
                  <a:lnTo>
                    <a:pt x="8511792" y="3026633"/>
                  </a:lnTo>
                  <a:lnTo>
                    <a:pt x="8501527" y="3026633"/>
                  </a:lnTo>
                  <a:lnTo>
                    <a:pt x="8493678" y="3026633"/>
                  </a:lnTo>
                  <a:lnTo>
                    <a:pt x="8489451" y="3030861"/>
                  </a:lnTo>
                  <a:lnTo>
                    <a:pt x="8487641" y="3030861"/>
                  </a:lnTo>
                  <a:lnTo>
                    <a:pt x="8483415" y="3034482"/>
                  </a:lnTo>
                  <a:lnTo>
                    <a:pt x="8479189" y="3038708"/>
                  </a:lnTo>
                  <a:lnTo>
                    <a:pt x="8468924" y="3038708"/>
                  </a:lnTo>
                  <a:lnTo>
                    <a:pt x="8459264" y="3041124"/>
                  </a:lnTo>
                  <a:lnTo>
                    <a:pt x="8455038" y="3034482"/>
                  </a:lnTo>
                  <a:lnTo>
                    <a:pt x="8455038" y="3024219"/>
                  </a:lnTo>
                  <a:lnTo>
                    <a:pt x="8455038" y="3020596"/>
                  </a:lnTo>
                  <a:lnTo>
                    <a:pt x="8455038" y="3012144"/>
                  </a:lnTo>
                  <a:lnTo>
                    <a:pt x="8455038" y="3010331"/>
                  </a:lnTo>
                  <a:lnTo>
                    <a:pt x="8446584" y="3010331"/>
                  </a:lnTo>
                  <a:lnTo>
                    <a:pt x="8440547" y="3006105"/>
                  </a:lnTo>
                  <a:lnTo>
                    <a:pt x="8426661" y="3001879"/>
                  </a:lnTo>
                  <a:lnTo>
                    <a:pt x="8426661" y="3010331"/>
                  </a:lnTo>
                  <a:lnTo>
                    <a:pt x="8432698" y="3020596"/>
                  </a:lnTo>
                  <a:lnTo>
                    <a:pt x="8440547" y="3024219"/>
                  </a:lnTo>
                  <a:lnTo>
                    <a:pt x="8440547" y="3030861"/>
                  </a:lnTo>
                  <a:lnTo>
                    <a:pt x="8440547" y="3041124"/>
                  </a:lnTo>
                  <a:lnTo>
                    <a:pt x="8444773" y="3059238"/>
                  </a:lnTo>
                  <a:lnTo>
                    <a:pt x="8432698" y="3069500"/>
                  </a:lnTo>
                  <a:lnTo>
                    <a:pt x="8426661" y="3083991"/>
                  </a:lnTo>
                  <a:lnTo>
                    <a:pt x="8418209" y="3098480"/>
                  </a:lnTo>
                  <a:lnTo>
                    <a:pt x="8394058" y="3098480"/>
                  </a:lnTo>
                  <a:lnTo>
                    <a:pt x="8390435" y="3069500"/>
                  </a:lnTo>
                  <a:lnTo>
                    <a:pt x="8388019" y="3055009"/>
                  </a:lnTo>
                  <a:lnTo>
                    <a:pt x="8380170" y="3041124"/>
                  </a:lnTo>
                  <a:lnTo>
                    <a:pt x="8374133" y="3020596"/>
                  </a:lnTo>
                  <a:lnTo>
                    <a:pt x="8394058" y="3020596"/>
                  </a:lnTo>
                  <a:lnTo>
                    <a:pt x="8418209" y="2987388"/>
                  </a:lnTo>
                  <a:lnTo>
                    <a:pt x="8450810" y="2958409"/>
                  </a:lnTo>
                  <a:lnTo>
                    <a:pt x="8489451" y="2940297"/>
                  </a:lnTo>
                  <a:lnTo>
                    <a:pt x="8503337" y="2937882"/>
                  </a:lnTo>
                  <a:lnTo>
                    <a:pt x="8517828" y="2937882"/>
                  </a:lnTo>
                  <a:lnTo>
                    <a:pt x="8529904" y="2940297"/>
                  </a:lnTo>
                  <a:lnTo>
                    <a:pt x="8535942" y="2940297"/>
                  </a:lnTo>
                  <a:lnTo>
                    <a:pt x="8541979" y="2940297"/>
                  </a:lnTo>
                  <a:lnTo>
                    <a:pt x="8550431" y="2930032"/>
                  </a:lnTo>
                  <a:lnTo>
                    <a:pt x="8556468" y="2919769"/>
                  </a:lnTo>
                  <a:lnTo>
                    <a:pt x="8560091" y="2908900"/>
                  </a:lnTo>
                  <a:lnTo>
                    <a:pt x="8564317" y="2901053"/>
                  </a:lnTo>
                  <a:lnTo>
                    <a:pt x="8570356" y="2890788"/>
                  </a:lnTo>
                  <a:lnTo>
                    <a:pt x="8582431" y="2884752"/>
                  </a:lnTo>
                  <a:lnTo>
                    <a:pt x="8584847" y="2890788"/>
                  </a:lnTo>
                  <a:lnTo>
                    <a:pt x="8588468" y="2895014"/>
                  </a:lnTo>
                  <a:lnTo>
                    <a:pt x="8592694" y="2895014"/>
                  </a:lnTo>
                  <a:lnTo>
                    <a:pt x="8596922" y="2895014"/>
                  </a:lnTo>
                  <a:lnTo>
                    <a:pt x="8598733" y="2890788"/>
                  </a:lnTo>
                  <a:lnTo>
                    <a:pt x="8627110" y="2866035"/>
                  </a:lnTo>
                  <a:lnTo>
                    <a:pt x="8645222" y="2843092"/>
                  </a:lnTo>
                  <a:lnTo>
                    <a:pt x="8653676" y="2818338"/>
                  </a:lnTo>
                  <a:lnTo>
                    <a:pt x="8659713" y="2789962"/>
                  </a:lnTo>
                  <a:lnTo>
                    <a:pt x="8669976" y="2765206"/>
                  </a:lnTo>
                  <a:lnTo>
                    <a:pt x="8691711" y="2732001"/>
                  </a:lnTo>
                  <a:lnTo>
                    <a:pt x="8677825" y="2732001"/>
                  </a:lnTo>
                  <a:lnTo>
                    <a:pt x="8667562" y="2725962"/>
                  </a:lnTo>
                  <a:lnTo>
                    <a:pt x="8663939" y="2717510"/>
                  </a:lnTo>
                  <a:lnTo>
                    <a:pt x="8659713" y="2711474"/>
                  </a:lnTo>
                  <a:lnTo>
                    <a:pt x="8659713" y="2696983"/>
                  </a:lnTo>
                  <a:lnTo>
                    <a:pt x="8659713" y="2678871"/>
                  </a:lnTo>
                  <a:lnTo>
                    <a:pt x="8663939" y="2674643"/>
                  </a:lnTo>
                  <a:lnTo>
                    <a:pt x="8667562" y="2672229"/>
                  </a:lnTo>
                  <a:lnTo>
                    <a:pt x="8667562" y="2668605"/>
                  </a:lnTo>
                  <a:lnTo>
                    <a:pt x="8667562" y="2664379"/>
                  </a:lnTo>
                  <a:lnTo>
                    <a:pt x="8682051" y="2660153"/>
                  </a:lnTo>
                  <a:lnTo>
                    <a:pt x="8691711" y="2660153"/>
                  </a:lnTo>
                  <a:lnTo>
                    <a:pt x="8698353" y="2658340"/>
                  </a:lnTo>
                  <a:lnTo>
                    <a:pt x="8706202" y="2658340"/>
                  </a:lnTo>
                  <a:lnTo>
                    <a:pt x="8706202" y="2620909"/>
                  </a:lnTo>
                  <a:lnTo>
                    <a:pt x="8712241" y="2592533"/>
                  </a:lnTo>
                  <a:close/>
                  <a:moveTo>
                    <a:pt x="5124099" y="2567174"/>
                  </a:moveTo>
                  <a:lnTo>
                    <a:pt x="5122288" y="2571405"/>
                  </a:lnTo>
                  <a:lnTo>
                    <a:pt x="5118062" y="2571405"/>
                  </a:lnTo>
                  <a:lnTo>
                    <a:pt x="5113836" y="2571405"/>
                  </a:lnTo>
                  <a:lnTo>
                    <a:pt x="5113836" y="2573214"/>
                  </a:lnTo>
                  <a:lnTo>
                    <a:pt x="5109610" y="2573214"/>
                  </a:lnTo>
                  <a:lnTo>
                    <a:pt x="5103571" y="2581666"/>
                  </a:lnTo>
                  <a:lnTo>
                    <a:pt x="5095722" y="2585892"/>
                  </a:lnTo>
                  <a:lnTo>
                    <a:pt x="5095722" y="2587705"/>
                  </a:lnTo>
                  <a:lnTo>
                    <a:pt x="5095722" y="2596157"/>
                  </a:lnTo>
                  <a:lnTo>
                    <a:pt x="5095722" y="2602194"/>
                  </a:lnTo>
                  <a:lnTo>
                    <a:pt x="5095722" y="2614268"/>
                  </a:lnTo>
                  <a:lnTo>
                    <a:pt x="5124099" y="2643250"/>
                  </a:lnTo>
                  <a:lnTo>
                    <a:pt x="5150665" y="2674040"/>
                  </a:lnTo>
                  <a:lnTo>
                    <a:pt x="5174815" y="2710871"/>
                  </a:lnTo>
                  <a:lnTo>
                    <a:pt x="5203192" y="2710871"/>
                  </a:lnTo>
                  <a:lnTo>
                    <a:pt x="5203192" y="2731398"/>
                  </a:lnTo>
                  <a:lnTo>
                    <a:pt x="5231569" y="2741661"/>
                  </a:lnTo>
                  <a:lnTo>
                    <a:pt x="5252096" y="2756153"/>
                  </a:lnTo>
                  <a:lnTo>
                    <a:pt x="5274434" y="2774869"/>
                  </a:lnTo>
                  <a:lnTo>
                    <a:pt x="5274434" y="2783321"/>
                  </a:lnTo>
                  <a:lnTo>
                    <a:pt x="5266587" y="2783321"/>
                  </a:lnTo>
                  <a:lnTo>
                    <a:pt x="5260549" y="2783321"/>
                  </a:lnTo>
                  <a:lnTo>
                    <a:pt x="5252699" y="2783321"/>
                  </a:lnTo>
                  <a:lnTo>
                    <a:pt x="5248473" y="2783321"/>
                  </a:lnTo>
                  <a:lnTo>
                    <a:pt x="5242436" y="2779095"/>
                  </a:lnTo>
                  <a:lnTo>
                    <a:pt x="5232172" y="2774869"/>
                  </a:lnTo>
                  <a:lnTo>
                    <a:pt x="5221909" y="2774869"/>
                  </a:lnTo>
                  <a:lnTo>
                    <a:pt x="5221909" y="2785131"/>
                  </a:lnTo>
                  <a:lnTo>
                    <a:pt x="5223720" y="2793586"/>
                  </a:lnTo>
                  <a:lnTo>
                    <a:pt x="5227946" y="2799622"/>
                  </a:lnTo>
                  <a:lnTo>
                    <a:pt x="5227946" y="2803848"/>
                  </a:lnTo>
                  <a:lnTo>
                    <a:pt x="5232172" y="2812301"/>
                  </a:lnTo>
                  <a:lnTo>
                    <a:pt x="5233984" y="2822565"/>
                  </a:lnTo>
                  <a:lnTo>
                    <a:pt x="5223720" y="2828602"/>
                  </a:lnTo>
                  <a:lnTo>
                    <a:pt x="5217683" y="2837056"/>
                  </a:lnTo>
                  <a:lnTo>
                    <a:pt x="5209834" y="2847318"/>
                  </a:lnTo>
                  <a:lnTo>
                    <a:pt x="5203795" y="2861809"/>
                  </a:lnTo>
                  <a:lnTo>
                    <a:pt x="5181457" y="2861809"/>
                  </a:lnTo>
                  <a:lnTo>
                    <a:pt x="5181457" y="2909505"/>
                  </a:lnTo>
                  <a:lnTo>
                    <a:pt x="5165155" y="2909505"/>
                  </a:lnTo>
                  <a:lnTo>
                    <a:pt x="5147041" y="2895016"/>
                  </a:lnTo>
                  <a:lnTo>
                    <a:pt x="5124703" y="2886562"/>
                  </a:lnTo>
                  <a:lnTo>
                    <a:pt x="5108402" y="2876300"/>
                  </a:lnTo>
                  <a:lnTo>
                    <a:pt x="5096327" y="2851544"/>
                  </a:lnTo>
                  <a:lnTo>
                    <a:pt x="5124703" y="2855772"/>
                  </a:lnTo>
                  <a:lnTo>
                    <a:pt x="5153080" y="2851544"/>
                  </a:lnTo>
                  <a:lnTo>
                    <a:pt x="5175418" y="2843092"/>
                  </a:lnTo>
                  <a:lnTo>
                    <a:pt x="5189306" y="2828602"/>
                  </a:lnTo>
                  <a:lnTo>
                    <a:pt x="5193532" y="2826791"/>
                  </a:lnTo>
                  <a:lnTo>
                    <a:pt x="5193532" y="2822565"/>
                  </a:lnTo>
                  <a:lnTo>
                    <a:pt x="5195343" y="2818339"/>
                  </a:lnTo>
                  <a:lnTo>
                    <a:pt x="5195343" y="2812301"/>
                  </a:lnTo>
                  <a:lnTo>
                    <a:pt x="5195343" y="2803848"/>
                  </a:lnTo>
                  <a:lnTo>
                    <a:pt x="5142815" y="2764604"/>
                  </a:lnTo>
                  <a:lnTo>
                    <a:pt x="5086062" y="2725360"/>
                  </a:lnTo>
                  <a:lnTo>
                    <a:pt x="5067950" y="2703021"/>
                  </a:lnTo>
                  <a:lnTo>
                    <a:pt x="5051662" y="2682495"/>
                  </a:lnTo>
                  <a:lnTo>
                    <a:pt x="5037776" y="2657739"/>
                  </a:lnTo>
                  <a:lnTo>
                    <a:pt x="5015441" y="2635401"/>
                  </a:lnTo>
                  <a:lnTo>
                    <a:pt x="4987064" y="2625135"/>
                  </a:lnTo>
                  <a:lnTo>
                    <a:pt x="4962913" y="2645663"/>
                  </a:lnTo>
                  <a:lnTo>
                    <a:pt x="4930311" y="2664379"/>
                  </a:lnTo>
                  <a:lnTo>
                    <a:pt x="4891671" y="2672833"/>
                  </a:lnTo>
                  <a:lnTo>
                    <a:pt x="4887444" y="2664379"/>
                  </a:lnTo>
                  <a:lnTo>
                    <a:pt x="4885632" y="2658345"/>
                  </a:lnTo>
                  <a:lnTo>
                    <a:pt x="4881407" y="2654117"/>
                  </a:lnTo>
                  <a:lnTo>
                    <a:pt x="4873557" y="2654117"/>
                  </a:lnTo>
                  <a:lnTo>
                    <a:pt x="4871746" y="2654117"/>
                  </a:lnTo>
                  <a:lnTo>
                    <a:pt x="4863898" y="2658345"/>
                  </a:lnTo>
                  <a:lnTo>
                    <a:pt x="4845785" y="2672833"/>
                  </a:lnTo>
                  <a:lnTo>
                    <a:pt x="4839746" y="2693362"/>
                  </a:lnTo>
                  <a:lnTo>
                    <a:pt x="4835519" y="2715700"/>
                  </a:lnTo>
                  <a:lnTo>
                    <a:pt x="4825258" y="2732001"/>
                  </a:lnTo>
                  <a:lnTo>
                    <a:pt x="4786617" y="2732001"/>
                  </a:lnTo>
                  <a:lnTo>
                    <a:pt x="4772730" y="2750719"/>
                  </a:lnTo>
                  <a:lnTo>
                    <a:pt x="4762465" y="2771246"/>
                  </a:lnTo>
                  <a:lnTo>
                    <a:pt x="4754618" y="2797812"/>
                  </a:lnTo>
                  <a:lnTo>
                    <a:pt x="4750388" y="2799622"/>
                  </a:lnTo>
                  <a:lnTo>
                    <a:pt x="4750388" y="2808074"/>
                  </a:lnTo>
                  <a:lnTo>
                    <a:pt x="4754618" y="2812301"/>
                  </a:lnTo>
                  <a:lnTo>
                    <a:pt x="4758844" y="2814113"/>
                  </a:lnTo>
                  <a:lnTo>
                    <a:pt x="4764881" y="2822565"/>
                  </a:lnTo>
                  <a:lnTo>
                    <a:pt x="4769107" y="2828602"/>
                  </a:lnTo>
                  <a:lnTo>
                    <a:pt x="4758844" y="2828602"/>
                  </a:lnTo>
                  <a:lnTo>
                    <a:pt x="4754618" y="2832830"/>
                  </a:lnTo>
                  <a:lnTo>
                    <a:pt x="4750388" y="2832830"/>
                  </a:lnTo>
                  <a:lnTo>
                    <a:pt x="4748579" y="2837056"/>
                  </a:lnTo>
                  <a:lnTo>
                    <a:pt x="4744353" y="2841282"/>
                  </a:lnTo>
                  <a:lnTo>
                    <a:pt x="4736503" y="2843092"/>
                  </a:lnTo>
                  <a:lnTo>
                    <a:pt x="4736503" y="2851544"/>
                  </a:lnTo>
                  <a:lnTo>
                    <a:pt x="4736503" y="2855772"/>
                  </a:lnTo>
                  <a:lnTo>
                    <a:pt x="4736503" y="2859393"/>
                  </a:lnTo>
                  <a:lnTo>
                    <a:pt x="4736503" y="2871469"/>
                  </a:lnTo>
                  <a:lnTo>
                    <a:pt x="4712353" y="2873279"/>
                  </a:lnTo>
                  <a:lnTo>
                    <a:pt x="4702090" y="2881733"/>
                  </a:lnTo>
                  <a:lnTo>
                    <a:pt x="4694241" y="2887770"/>
                  </a:lnTo>
                  <a:lnTo>
                    <a:pt x="4688204" y="2899845"/>
                  </a:lnTo>
                  <a:lnTo>
                    <a:pt x="4677940" y="2910110"/>
                  </a:lnTo>
                  <a:lnTo>
                    <a:pt x="4665864" y="2914336"/>
                  </a:lnTo>
                  <a:lnTo>
                    <a:pt x="4659826" y="2914336"/>
                  </a:lnTo>
                  <a:lnTo>
                    <a:pt x="4649563" y="2910110"/>
                  </a:lnTo>
                  <a:lnTo>
                    <a:pt x="4641712" y="2905882"/>
                  </a:lnTo>
                  <a:lnTo>
                    <a:pt x="4635677" y="2901656"/>
                  </a:lnTo>
                  <a:lnTo>
                    <a:pt x="4631451" y="2901656"/>
                  </a:lnTo>
                  <a:lnTo>
                    <a:pt x="4625411" y="2905882"/>
                  </a:lnTo>
                  <a:lnTo>
                    <a:pt x="4617564" y="2910110"/>
                  </a:lnTo>
                  <a:lnTo>
                    <a:pt x="4611526" y="2914336"/>
                  </a:lnTo>
                  <a:lnTo>
                    <a:pt x="4599452" y="2916147"/>
                  </a:lnTo>
                  <a:lnTo>
                    <a:pt x="4599452" y="2934863"/>
                  </a:lnTo>
                  <a:lnTo>
                    <a:pt x="4698467" y="2949354"/>
                  </a:lnTo>
                  <a:lnTo>
                    <a:pt x="4726843" y="2934863"/>
                  </a:lnTo>
                  <a:lnTo>
                    <a:pt x="4755221" y="2916147"/>
                  </a:lnTo>
                  <a:lnTo>
                    <a:pt x="4777562" y="2901656"/>
                  </a:lnTo>
                  <a:lnTo>
                    <a:pt x="4807749" y="2895619"/>
                  </a:lnTo>
                  <a:lnTo>
                    <a:pt x="4854237" y="2887167"/>
                  </a:lnTo>
                  <a:lnTo>
                    <a:pt x="4903141" y="2885354"/>
                  </a:lnTo>
                  <a:lnTo>
                    <a:pt x="4958084" y="2885354"/>
                  </a:lnTo>
                  <a:lnTo>
                    <a:pt x="5002763" y="2885354"/>
                  </a:lnTo>
                  <a:lnTo>
                    <a:pt x="5041398" y="2887167"/>
                  </a:lnTo>
                  <a:lnTo>
                    <a:pt x="5059498" y="2891393"/>
                  </a:lnTo>
                  <a:lnTo>
                    <a:pt x="5068553" y="2891393"/>
                  </a:lnTo>
                  <a:lnTo>
                    <a:pt x="5056477" y="2924599"/>
                  </a:lnTo>
                  <a:lnTo>
                    <a:pt x="5050454" y="2959616"/>
                  </a:lnTo>
                  <a:lnTo>
                    <a:pt x="5042605" y="2996445"/>
                  </a:lnTo>
                  <a:lnTo>
                    <a:pt x="5054680" y="3002484"/>
                  </a:lnTo>
                  <a:lnTo>
                    <a:pt x="5056477" y="3010936"/>
                  </a:lnTo>
                  <a:lnTo>
                    <a:pt x="5064327" y="3016975"/>
                  </a:lnTo>
                  <a:lnTo>
                    <a:pt x="5068553" y="3021201"/>
                  </a:lnTo>
                  <a:lnTo>
                    <a:pt x="5074591" y="3027238"/>
                  </a:lnTo>
                  <a:lnTo>
                    <a:pt x="5098742" y="3035690"/>
                  </a:lnTo>
                  <a:lnTo>
                    <a:pt x="5127119" y="3035690"/>
                  </a:lnTo>
                  <a:lnTo>
                    <a:pt x="5155496" y="3039918"/>
                  </a:lnTo>
                  <a:lnTo>
                    <a:pt x="5183870" y="3054407"/>
                  </a:lnTo>
                  <a:lnTo>
                    <a:pt x="5191720" y="3083388"/>
                  </a:lnTo>
                  <a:lnTo>
                    <a:pt x="5205608" y="3089425"/>
                  </a:lnTo>
                  <a:lnTo>
                    <a:pt x="5226135" y="3097877"/>
                  </a:lnTo>
                  <a:lnTo>
                    <a:pt x="5254512" y="3103916"/>
                  </a:lnTo>
                  <a:lnTo>
                    <a:pt x="5278661" y="3112368"/>
                  </a:lnTo>
                  <a:lnTo>
                    <a:pt x="5292548" y="3114178"/>
                  </a:lnTo>
                  <a:lnTo>
                    <a:pt x="5296775" y="3093651"/>
                  </a:lnTo>
                  <a:lnTo>
                    <a:pt x="5304624" y="3074934"/>
                  </a:lnTo>
                  <a:lnTo>
                    <a:pt x="5310661" y="3056219"/>
                  </a:lnTo>
                  <a:lnTo>
                    <a:pt x="5333001" y="3041728"/>
                  </a:lnTo>
                  <a:lnTo>
                    <a:pt x="5363188" y="3035690"/>
                  </a:lnTo>
                  <a:lnTo>
                    <a:pt x="5391565" y="3041728"/>
                  </a:lnTo>
                  <a:lnTo>
                    <a:pt x="5419942" y="3056219"/>
                  </a:lnTo>
                  <a:lnTo>
                    <a:pt x="5448318" y="3068293"/>
                  </a:lnTo>
                  <a:lnTo>
                    <a:pt x="5462204" y="3070105"/>
                  </a:lnTo>
                  <a:lnTo>
                    <a:pt x="5490581" y="3074331"/>
                  </a:lnTo>
                  <a:lnTo>
                    <a:pt x="5518958" y="3082783"/>
                  </a:lnTo>
                  <a:lnTo>
                    <a:pt x="5547335" y="3084594"/>
                  </a:lnTo>
                  <a:lnTo>
                    <a:pt x="5569673" y="3088822"/>
                  </a:lnTo>
                  <a:lnTo>
                    <a:pt x="5579937" y="3093048"/>
                  </a:lnTo>
                  <a:lnTo>
                    <a:pt x="5585974" y="3088822"/>
                  </a:lnTo>
                  <a:lnTo>
                    <a:pt x="5590202" y="3082783"/>
                  </a:lnTo>
                  <a:lnTo>
                    <a:pt x="5594428" y="3078557"/>
                  </a:lnTo>
                  <a:lnTo>
                    <a:pt x="5600465" y="3070105"/>
                  </a:lnTo>
                  <a:lnTo>
                    <a:pt x="5608314" y="3068293"/>
                  </a:lnTo>
                  <a:lnTo>
                    <a:pt x="5614351" y="3068293"/>
                  </a:lnTo>
                  <a:lnTo>
                    <a:pt x="5624616" y="3068293"/>
                  </a:lnTo>
                  <a:lnTo>
                    <a:pt x="5651182" y="3074331"/>
                  </a:lnTo>
                  <a:lnTo>
                    <a:pt x="5671709" y="3084594"/>
                  </a:lnTo>
                  <a:lnTo>
                    <a:pt x="5695860" y="3082783"/>
                  </a:lnTo>
                  <a:lnTo>
                    <a:pt x="5722424" y="3074331"/>
                  </a:lnTo>
                  <a:lnTo>
                    <a:pt x="5724235" y="3045350"/>
                  </a:lnTo>
                  <a:lnTo>
                    <a:pt x="5738123" y="3010333"/>
                  </a:lnTo>
                  <a:lnTo>
                    <a:pt x="5750198" y="2977126"/>
                  </a:lnTo>
                  <a:lnTo>
                    <a:pt x="5753819" y="2949354"/>
                  </a:lnTo>
                  <a:lnTo>
                    <a:pt x="5747782" y="2924599"/>
                  </a:lnTo>
                  <a:lnTo>
                    <a:pt x="5743556" y="2916147"/>
                  </a:lnTo>
                  <a:lnTo>
                    <a:pt x="5743556" y="2910110"/>
                  </a:lnTo>
                  <a:lnTo>
                    <a:pt x="5739330" y="2905882"/>
                  </a:lnTo>
                  <a:lnTo>
                    <a:pt x="5735104" y="2901656"/>
                  </a:lnTo>
                  <a:lnTo>
                    <a:pt x="5729066" y="2901656"/>
                  </a:lnTo>
                  <a:lnTo>
                    <a:pt x="5721216" y="2901656"/>
                  </a:lnTo>
                  <a:lnTo>
                    <a:pt x="5707330" y="2901656"/>
                  </a:lnTo>
                  <a:lnTo>
                    <a:pt x="5691029" y="2916147"/>
                  </a:lnTo>
                  <a:lnTo>
                    <a:pt x="5677143" y="2920373"/>
                  </a:lnTo>
                  <a:lnTo>
                    <a:pt x="5663255" y="2916147"/>
                  </a:lnTo>
                  <a:lnTo>
                    <a:pt x="5649369" y="2910110"/>
                  </a:lnTo>
                  <a:lnTo>
                    <a:pt x="5631257" y="2901656"/>
                  </a:lnTo>
                  <a:lnTo>
                    <a:pt x="5620992" y="2899845"/>
                  </a:lnTo>
                  <a:lnTo>
                    <a:pt x="5613145" y="2901656"/>
                  </a:lnTo>
                  <a:lnTo>
                    <a:pt x="5602880" y="2905882"/>
                  </a:lnTo>
                  <a:lnTo>
                    <a:pt x="5598654" y="2914336"/>
                  </a:lnTo>
                  <a:lnTo>
                    <a:pt x="5592616" y="2920373"/>
                  </a:lnTo>
                  <a:lnTo>
                    <a:pt x="5584768" y="2924599"/>
                  </a:lnTo>
                  <a:lnTo>
                    <a:pt x="5554579" y="2916147"/>
                  </a:lnTo>
                  <a:lnTo>
                    <a:pt x="5521976" y="2895619"/>
                  </a:lnTo>
                  <a:lnTo>
                    <a:pt x="5497825" y="2862412"/>
                  </a:lnTo>
                  <a:lnTo>
                    <a:pt x="5485750" y="2829206"/>
                  </a:lnTo>
                  <a:lnTo>
                    <a:pt x="5485750" y="2823168"/>
                  </a:lnTo>
                  <a:lnTo>
                    <a:pt x="5485750" y="2814716"/>
                  </a:lnTo>
                  <a:lnTo>
                    <a:pt x="5485750" y="2808679"/>
                  </a:lnTo>
                  <a:lnTo>
                    <a:pt x="5485750" y="2800225"/>
                  </a:lnTo>
                  <a:lnTo>
                    <a:pt x="5485750" y="2794189"/>
                  </a:lnTo>
                  <a:lnTo>
                    <a:pt x="5489978" y="2785737"/>
                  </a:lnTo>
                  <a:lnTo>
                    <a:pt x="5494204" y="2775472"/>
                  </a:lnTo>
                  <a:lnTo>
                    <a:pt x="5486355" y="2769435"/>
                  </a:lnTo>
                  <a:lnTo>
                    <a:pt x="5480316" y="2765209"/>
                  </a:lnTo>
                  <a:lnTo>
                    <a:pt x="5476090" y="2760983"/>
                  </a:lnTo>
                  <a:lnTo>
                    <a:pt x="5471864" y="2756755"/>
                  </a:lnTo>
                  <a:lnTo>
                    <a:pt x="5465827" y="2754945"/>
                  </a:lnTo>
                  <a:lnTo>
                    <a:pt x="5455563" y="2750719"/>
                  </a:lnTo>
                  <a:lnTo>
                    <a:pt x="5451337" y="2746492"/>
                  </a:lnTo>
                  <a:lnTo>
                    <a:pt x="5447111" y="2746492"/>
                  </a:lnTo>
                  <a:lnTo>
                    <a:pt x="5442884" y="2742266"/>
                  </a:lnTo>
                  <a:lnTo>
                    <a:pt x="5436846" y="2742266"/>
                  </a:lnTo>
                  <a:lnTo>
                    <a:pt x="5428999" y="2742266"/>
                  </a:lnTo>
                  <a:lnTo>
                    <a:pt x="5428999" y="2750719"/>
                  </a:lnTo>
                  <a:lnTo>
                    <a:pt x="5422960" y="2750719"/>
                  </a:lnTo>
                  <a:lnTo>
                    <a:pt x="5422960" y="2760983"/>
                  </a:lnTo>
                  <a:lnTo>
                    <a:pt x="5427186" y="2769435"/>
                  </a:lnTo>
                  <a:lnTo>
                    <a:pt x="5427186" y="2771246"/>
                  </a:lnTo>
                  <a:lnTo>
                    <a:pt x="5427186" y="2775472"/>
                  </a:lnTo>
                  <a:lnTo>
                    <a:pt x="5422960" y="2779698"/>
                  </a:lnTo>
                  <a:lnTo>
                    <a:pt x="5418734" y="2779698"/>
                  </a:lnTo>
                  <a:lnTo>
                    <a:pt x="5412697" y="2779698"/>
                  </a:lnTo>
                  <a:lnTo>
                    <a:pt x="5398809" y="2783926"/>
                  </a:lnTo>
                  <a:lnTo>
                    <a:pt x="5394583" y="2775472"/>
                  </a:lnTo>
                  <a:lnTo>
                    <a:pt x="5390357" y="2771246"/>
                  </a:lnTo>
                  <a:lnTo>
                    <a:pt x="5390357" y="2769435"/>
                  </a:lnTo>
                  <a:lnTo>
                    <a:pt x="5384320" y="2765209"/>
                  </a:lnTo>
                  <a:lnTo>
                    <a:pt x="5384320" y="2774869"/>
                  </a:lnTo>
                  <a:lnTo>
                    <a:pt x="5402432" y="2797207"/>
                  </a:lnTo>
                  <a:lnTo>
                    <a:pt x="5416318" y="2827999"/>
                  </a:lnTo>
                  <a:lnTo>
                    <a:pt x="5422357" y="2861206"/>
                  </a:lnTo>
                  <a:lnTo>
                    <a:pt x="5412092" y="2869658"/>
                  </a:lnTo>
                  <a:lnTo>
                    <a:pt x="5404243" y="2871469"/>
                  </a:lnTo>
                  <a:lnTo>
                    <a:pt x="5402432" y="2879921"/>
                  </a:lnTo>
                  <a:lnTo>
                    <a:pt x="5398206" y="2885960"/>
                  </a:lnTo>
                  <a:lnTo>
                    <a:pt x="5398206" y="2890186"/>
                  </a:lnTo>
                  <a:lnTo>
                    <a:pt x="5393980" y="2898638"/>
                  </a:lnTo>
                  <a:lnTo>
                    <a:pt x="5389754" y="2900450"/>
                  </a:lnTo>
                  <a:lnTo>
                    <a:pt x="5379489" y="2904676"/>
                  </a:lnTo>
                  <a:lnTo>
                    <a:pt x="5369225" y="2908902"/>
                  </a:lnTo>
                  <a:lnTo>
                    <a:pt x="5364999" y="2904676"/>
                  </a:lnTo>
                  <a:lnTo>
                    <a:pt x="5360773" y="2904676"/>
                  </a:lnTo>
                  <a:lnTo>
                    <a:pt x="5358962" y="2900450"/>
                  </a:lnTo>
                  <a:lnTo>
                    <a:pt x="5351113" y="2900450"/>
                  </a:lnTo>
                  <a:lnTo>
                    <a:pt x="5318510" y="2803848"/>
                  </a:lnTo>
                  <a:lnTo>
                    <a:pt x="5312473" y="2799622"/>
                  </a:lnTo>
                  <a:lnTo>
                    <a:pt x="5304624" y="2793586"/>
                  </a:lnTo>
                  <a:lnTo>
                    <a:pt x="5294359" y="2785131"/>
                  </a:lnTo>
                  <a:lnTo>
                    <a:pt x="5288322" y="2783321"/>
                  </a:lnTo>
                  <a:lnTo>
                    <a:pt x="5280473" y="2774869"/>
                  </a:lnTo>
                  <a:lnTo>
                    <a:pt x="5276247" y="2754342"/>
                  </a:lnTo>
                  <a:lnTo>
                    <a:pt x="5280473" y="2735625"/>
                  </a:lnTo>
                  <a:lnTo>
                    <a:pt x="5284699" y="2721134"/>
                  </a:lnTo>
                  <a:lnTo>
                    <a:pt x="5284699" y="2706643"/>
                  </a:lnTo>
                  <a:lnTo>
                    <a:pt x="5274434" y="2696380"/>
                  </a:lnTo>
                  <a:lnTo>
                    <a:pt x="5247870" y="2677664"/>
                  </a:lnTo>
                  <a:lnTo>
                    <a:pt x="5227343" y="2667398"/>
                  </a:lnTo>
                  <a:lnTo>
                    <a:pt x="5209229" y="2663173"/>
                  </a:lnTo>
                  <a:lnTo>
                    <a:pt x="5192927" y="2652908"/>
                  </a:lnTo>
                  <a:lnTo>
                    <a:pt x="5179041" y="2630570"/>
                  </a:lnTo>
                  <a:lnTo>
                    <a:pt x="5165155" y="2591326"/>
                  </a:lnTo>
                  <a:lnTo>
                    <a:pt x="5136779" y="2599779"/>
                  </a:lnTo>
                  <a:lnTo>
                    <a:pt x="5132553" y="2587705"/>
                  </a:lnTo>
                  <a:lnTo>
                    <a:pt x="5132553" y="2581666"/>
                  </a:lnTo>
                  <a:lnTo>
                    <a:pt x="5128327" y="2573214"/>
                  </a:lnTo>
                  <a:close/>
                  <a:moveTo>
                    <a:pt x="2701834" y="2558722"/>
                  </a:moveTo>
                  <a:lnTo>
                    <a:pt x="2701532" y="2559325"/>
                  </a:lnTo>
                  <a:lnTo>
                    <a:pt x="2707258" y="2559325"/>
                  </a:lnTo>
                  <a:lnTo>
                    <a:pt x="2707264" y="2559325"/>
                  </a:lnTo>
                  <a:lnTo>
                    <a:pt x="2705453" y="2567781"/>
                  </a:lnTo>
                  <a:lnTo>
                    <a:pt x="2701225" y="2571402"/>
                  </a:lnTo>
                  <a:lnTo>
                    <a:pt x="2696998" y="2578044"/>
                  </a:lnTo>
                  <a:lnTo>
                    <a:pt x="2696998" y="2581667"/>
                  </a:lnTo>
                  <a:lnTo>
                    <a:pt x="2695330" y="2591678"/>
                  </a:lnTo>
                  <a:lnTo>
                    <a:pt x="2695797" y="2591929"/>
                  </a:lnTo>
                  <a:lnTo>
                    <a:pt x="2697608" y="2581666"/>
                  </a:lnTo>
                  <a:lnTo>
                    <a:pt x="2697608" y="2577441"/>
                  </a:lnTo>
                  <a:lnTo>
                    <a:pt x="2701834" y="2571402"/>
                  </a:lnTo>
                  <a:lnTo>
                    <a:pt x="2706060" y="2567174"/>
                  </a:lnTo>
                  <a:lnTo>
                    <a:pt x="2707872" y="2558722"/>
                  </a:lnTo>
                  <a:close/>
                  <a:moveTo>
                    <a:pt x="5611937" y="2529138"/>
                  </a:moveTo>
                  <a:lnTo>
                    <a:pt x="5604088" y="2545439"/>
                  </a:lnTo>
                  <a:lnTo>
                    <a:pt x="5590202" y="2572008"/>
                  </a:lnTo>
                  <a:lnTo>
                    <a:pt x="5572088" y="2600986"/>
                  </a:lnTo>
                  <a:lnTo>
                    <a:pt x="5555787" y="2629967"/>
                  </a:lnTo>
                  <a:lnTo>
                    <a:pt x="5541901" y="2654720"/>
                  </a:lnTo>
                  <a:lnTo>
                    <a:pt x="5534051" y="2675248"/>
                  </a:lnTo>
                  <a:lnTo>
                    <a:pt x="5534051" y="2687324"/>
                  </a:lnTo>
                  <a:lnTo>
                    <a:pt x="5538278" y="2701815"/>
                  </a:lnTo>
                  <a:lnTo>
                    <a:pt x="5538278" y="2707850"/>
                  </a:lnTo>
                  <a:lnTo>
                    <a:pt x="5542504" y="2716304"/>
                  </a:lnTo>
                  <a:lnTo>
                    <a:pt x="5548542" y="2718115"/>
                  </a:lnTo>
                  <a:lnTo>
                    <a:pt x="5556392" y="2722342"/>
                  </a:lnTo>
                  <a:lnTo>
                    <a:pt x="5566654" y="2726567"/>
                  </a:lnTo>
                  <a:lnTo>
                    <a:pt x="5595031" y="2736833"/>
                  </a:lnTo>
                  <a:lnTo>
                    <a:pt x="5623408" y="2732606"/>
                  </a:lnTo>
                  <a:lnTo>
                    <a:pt x="5647559" y="2722342"/>
                  </a:lnTo>
                  <a:lnTo>
                    <a:pt x="5675935" y="2707850"/>
                  </a:lnTo>
                  <a:lnTo>
                    <a:pt x="5704312" y="2703625"/>
                  </a:lnTo>
                  <a:lnTo>
                    <a:pt x="5732689" y="2703625"/>
                  </a:lnTo>
                  <a:lnTo>
                    <a:pt x="5750801" y="2715700"/>
                  </a:lnTo>
                  <a:lnTo>
                    <a:pt x="5764687" y="2725965"/>
                  </a:lnTo>
                  <a:lnTo>
                    <a:pt x="5780988" y="2732001"/>
                  </a:lnTo>
                  <a:lnTo>
                    <a:pt x="5823253" y="2740454"/>
                  </a:lnTo>
                  <a:lnTo>
                    <a:pt x="5865516" y="2736228"/>
                  </a:lnTo>
                  <a:lnTo>
                    <a:pt x="5904155" y="2725965"/>
                  </a:lnTo>
                  <a:lnTo>
                    <a:pt x="5915023" y="2704229"/>
                  </a:lnTo>
                  <a:lnTo>
                    <a:pt x="5902949" y="2704229"/>
                  </a:lnTo>
                  <a:lnTo>
                    <a:pt x="5886646" y="2675248"/>
                  </a:lnTo>
                  <a:lnTo>
                    <a:pt x="5858269" y="2650493"/>
                  </a:lnTo>
                  <a:lnTo>
                    <a:pt x="5817819" y="2625741"/>
                  </a:lnTo>
                  <a:lnTo>
                    <a:pt x="5779178" y="2603401"/>
                  </a:lnTo>
                  <a:lnTo>
                    <a:pt x="5748990" y="2593138"/>
                  </a:lnTo>
                  <a:lnTo>
                    <a:pt x="5730876" y="2607627"/>
                  </a:lnTo>
                  <a:lnTo>
                    <a:pt x="5706727" y="2617891"/>
                  </a:lnTo>
                  <a:lnTo>
                    <a:pt x="5688614" y="2616081"/>
                  </a:lnTo>
                  <a:lnTo>
                    <a:pt x="5678351" y="2601591"/>
                  </a:lnTo>
                  <a:lnTo>
                    <a:pt x="5664463" y="2587099"/>
                  </a:lnTo>
                  <a:lnTo>
                    <a:pt x="5656616" y="2568384"/>
                  </a:lnTo>
                  <a:lnTo>
                    <a:pt x="5680764" y="2559928"/>
                  </a:lnTo>
                  <a:lnTo>
                    <a:pt x="5678954" y="2558119"/>
                  </a:lnTo>
                  <a:lnTo>
                    <a:pt x="5674728" y="2558119"/>
                  </a:lnTo>
                  <a:lnTo>
                    <a:pt x="5670501" y="2558119"/>
                  </a:lnTo>
                  <a:lnTo>
                    <a:pt x="5664463" y="2553892"/>
                  </a:lnTo>
                  <a:lnTo>
                    <a:pt x="5652389" y="2543628"/>
                  </a:lnTo>
                  <a:lnTo>
                    <a:pt x="5642125" y="2539402"/>
                  </a:lnTo>
                  <a:lnTo>
                    <a:pt x="5628239" y="2533364"/>
                  </a:lnTo>
                  <a:close/>
                  <a:moveTo>
                    <a:pt x="6178263" y="2518875"/>
                  </a:moveTo>
                  <a:lnTo>
                    <a:pt x="6155923" y="2537592"/>
                  </a:lnTo>
                  <a:lnTo>
                    <a:pt x="6131772" y="2547854"/>
                  </a:lnTo>
                  <a:lnTo>
                    <a:pt x="6107621" y="2558119"/>
                  </a:lnTo>
                  <a:lnTo>
                    <a:pt x="6085283" y="2576838"/>
                  </a:lnTo>
                  <a:lnTo>
                    <a:pt x="6071397" y="2599175"/>
                  </a:lnTo>
                  <a:lnTo>
                    <a:pt x="6065359" y="2629967"/>
                  </a:lnTo>
                  <a:lnTo>
                    <a:pt x="6075623" y="2663173"/>
                  </a:lnTo>
                  <a:lnTo>
                    <a:pt x="6097962" y="2696380"/>
                  </a:lnTo>
                  <a:lnTo>
                    <a:pt x="6118491" y="2729586"/>
                  </a:lnTo>
                  <a:lnTo>
                    <a:pt x="6142642" y="2756153"/>
                  </a:lnTo>
                  <a:lnTo>
                    <a:pt x="6156528" y="2782718"/>
                  </a:lnTo>
                  <a:lnTo>
                    <a:pt x="6132377" y="2782718"/>
                  </a:lnTo>
                  <a:lnTo>
                    <a:pt x="6132377" y="2827999"/>
                  </a:lnTo>
                  <a:lnTo>
                    <a:pt x="6140226" y="2861206"/>
                  </a:lnTo>
                  <a:lnTo>
                    <a:pt x="6160754" y="2879921"/>
                  </a:lnTo>
                  <a:lnTo>
                    <a:pt x="6196980" y="2885960"/>
                  </a:lnTo>
                  <a:lnTo>
                    <a:pt x="6249505" y="2884149"/>
                  </a:lnTo>
                  <a:lnTo>
                    <a:pt x="6245279" y="2843092"/>
                  </a:lnTo>
                  <a:lnTo>
                    <a:pt x="6237430" y="2818339"/>
                  </a:lnTo>
                  <a:lnTo>
                    <a:pt x="6227167" y="2797812"/>
                  </a:lnTo>
                  <a:lnTo>
                    <a:pt x="6222941" y="2775472"/>
                  </a:lnTo>
                  <a:lnTo>
                    <a:pt x="6227167" y="2742266"/>
                  </a:lnTo>
                  <a:lnTo>
                    <a:pt x="6235014" y="2746492"/>
                  </a:lnTo>
                  <a:lnTo>
                    <a:pt x="6241053" y="2746492"/>
                  </a:lnTo>
                  <a:lnTo>
                    <a:pt x="6248902" y="2746492"/>
                  </a:lnTo>
                  <a:lnTo>
                    <a:pt x="6254939" y="2746492"/>
                  </a:lnTo>
                  <a:lnTo>
                    <a:pt x="6265204" y="2741661"/>
                  </a:lnTo>
                  <a:lnTo>
                    <a:pt x="6259165" y="2735625"/>
                  </a:lnTo>
                  <a:lnTo>
                    <a:pt x="6251318" y="2731398"/>
                  </a:lnTo>
                  <a:lnTo>
                    <a:pt x="6249505" y="2729586"/>
                  </a:lnTo>
                  <a:lnTo>
                    <a:pt x="6241658" y="2721134"/>
                  </a:lnTo>
                  <a:lnTo>
                    <a:pt x="6235619" y="2716908"/>
                  </a:lnTo>
                  <a:lnTo>
                    <a:pt x="6231393" y="2721134"/>
                  </a:lnTo>
                  <a:lnTo>
                    <a:pt x="6231393" y="2729586"/>
                  </a:lnTo>
                  <a:lnTo>
                    <a:pt x="6227167" y="2735625"/>
                  </a:lnTo>
                  <a:lnTo>
                    <a:pt x="6227167" y="2739851"/>
                  </a:lnTo>
                  <a:lnTo>
                    <a:pt x="6222941" y="2741661"/>
                  </a:lnTo>
                  <a:lnTo>
                    <a:pt x="6221129" y="2739851"/>
                  </a:lnTo>
                  <a:lnTo>
                    <a:pt x="6216902" y="2731398"/>
                  </a:lnTo>
                  <a:lnTo>
                    <a:pt x="6206640" y="2715097"/>
                  </a:lnTo>
                  <a:lnTo>
                    <a:pt x="6196375" y="2696380"/>
                  </a:lnTo>
                  <a:lnTo>
                    <a:pt x="6198186" y="2687929"/>
                  </a:lnTo>
                  <a:lnTo>
                    <a:pt x="6202414" y="2687929"/>
                  </a:lnTo>
                  <a:lnTo>
                    <a:pt x="6206640" y="2686117"/>
                  </a:lnTo>
                  <a:lnTo>
                    <a:pt x="6208450" y="2677664"/>
                  </a:lnTo>
                  <a:lnTo>
                    <a:pt x="6178263" y="2658946"/>
                  </a:lnTo>
                  <a:lnTo>
                    <a:pt x="6154112" y="2629967"/>
                  </a:lnTo>
                  <a:lnTo>
                    <a:pt x="6140226" y="2599175"/>
                  </a:lnTo>
                  <a:lnTo>
                    <a:pt x="6178866" y="2594949"/>
                  </a:lnTo>
                  <a:lnTo>
                    <a:pt x="6207243" y="2584685"/>
                  </a:lnTo>
                  <a:lnTo>
                    <a:pt x="6221129" y="2558119"/>
                  </a:lnTo>
                  <a:lnTo>
                    <a:pt x="6227167" y="2527327"/>
                  </a:lnTo>
                  <a:lnTo>
                    <a:pt x="6216902" y="2523101"/>
                  </a:lnTo>
                  <a:lnTo>
                    <a:pt x="6206640" y="2523101"/>
                  </a:lnTo>
                  <a:lnTo>
                    <a:pt x="6196375" y="2518875"/>
                  </a:lnTo>
                  <a:close/>
                  <a:moveTo>
                    <a:pt x="5799102" y="2514044"/>
                  </a:moveTo>
                  <a:lnTo>
                    <a:pt x="5770725" y="2528535"/>
                  </a:lnTo>
                  <a:lnTo>
                    <a:pt x="5736310" y="2538798"/>
                  </a:lnTo>
                  <a:lnTo>
                    <a:pt x="5736310" y="2567781"/>
                  </a:lnTo>
                  <a:lnTo>
                    <a:pt x="5750198" y="2572008"/>
                  </a:lnTo>
                  <a:lnTo>
                    <a:pt x="5766499" y="2573817"/>
                  </a:lnTo>
                  <a:lnTo>
                    <a:pt x="5788837" y="2573817"/>
                  </a:lnTo>
                  <a:lnTo>
                    <a:pt x="5788837" y="2559325"/>
                  </a:lnTo>
                  <a:lnTo>
                    <a:pt x="5794876" y="2549063"/>
                  </a:lnTo>
                  <a:lnTo>
                    <a:pt x="5799102" y="2538798"/>
                  </a:lnTo>
                  <a:lnTo>
                    <a:pt x="5799102" y="2528535"/>
                  </a:lnTo>
                  <a:lnTo>
                    <a:pt x="5799102" y="2520083"/>
                  </a:lnTo>
                  <a:close/>
                  <a:moveTo>
                    <a:pt x="3052010" y="2495327"/>
                  </a:moveTo>
                  <a:lnTo>
                    <a:pt x="3058048" y="2514043"/>
                  </a:lnTo>
                  <a:lnTo>
                    <a:pt x="3061669" y="2538797"/>
                  </a:lnTo>
                  <a:lnTo>
                    <a:pt x="3065898" y="2559325"/>
                  </a:lnTo>
                  <a:lnTo>
                    <a:pt x="3061669" y="2563549"/>
                  </a:lnTo>
                  <a:lnTo>
                    <a:pt x="3058048" y="2563549"/>
                  </a:lnTo>
                  <a:lnTo>
                    <a:pt x="3055632" y="2563549"/>
                  </a:lnTo>
                  <a:lnTo>
                    <a:pt x="3055632" y="2567777"/>
                  </a:lnTo>
                  <a:lnTo>
                    <a:pt x="3052010" y="2567777"/>
                  </a:lnTo>
                  <a:lnTo>
                    <a:pt x="3037519" y="2567777"/>
                  </a:lnTo>
                  <a:lnTo>
                    <a:pt x="3033291" y="2563549"/>
                  </a:lnTo>
                  <a:lnTo>
                    <a:pt x="3033291" y="2559325"/>
                  </a:lnTo>
                  <a:lnTo>
                    <a:pt x="3033291" y="2557512"/>
                  </a:lnTo>
                  <a:lnTo>
                    <a:pt x="3029670" y="2557512"/>
                  </a:lnTo>
                  <a:lnTo>
                    <a:pt x="3027254" y="2553288"/>
                  </a:lnTo>
                  <a:close/>
                  <a:moveTo>
                    <a:pt x="2265920" y="2427706"/>
                  </a:moveTo>
                  <a:lnTo>
                    <a:pt x="2249618" y="2452462"/>
                  </a:lnTo>
                  <a:lnTo>
                    <a:pt x="2231506" y="2474799"/>
                  </a:lnTo>
                  <a:lnTo>
                    <a:pt x="2221242" y="2505592"/>
                  </a:lnTo>
                  <a:lnTo>
                    <a:pt x="2241769" y="2503779"/>
                  </a:lnTo>
                  <a:lnTo>
                    <a:pt x="2255657" y="2509818"/>
                  </a:lnTo>
                  <a:lnTo>
                    <a:pt x="2265920" y="2520080"/>
                  </a:lnTo>
                  <a:lnTo>
                    <a:pt x="2279807" y="2538798"/>
                  </a:lnTo>
                  <a:lnTo>
                    <a:pt x="2284033" y="2524308"/>
                  </a:lnTo>
                  <a:lnTo>
                    <a:pt x="2284033" y="2514044"/>
                  </a:lnTo>
                  <a:lnTo>
                    <a:pt x="2288260" y="2505592"/>
                  </a:lnTo>
                  <a:lnTo>
                    <a:pt x="2288260" y="2495327"/>
                  </a:lnTo>
                  <a:lnTo>
                    <a:pt x="2306372" y="2495327"/>
                  </a:lnTo>
                  <a:lnTo>
                    <a:pt x="2316636" y="2520080"/>
                  </a:lnTo>
                  <a:lnTo>
                    <a:pt x="2332938" y="2528535"/>
                  </a:lnTo>
                  <a:lnTo>
                    <a:pt x="2346824" y="2534573"/>
                  </a:lnTo>
                  <a:lnTo>
                    <a:pt x="2360710" y="2543023"/>
                  </a:lnTo>
                  <a:lnTo>
                    <a:pt x="2374596" y="2559325"/>
                  </a:lnTo>
                  <a:lnTo>
                    <a:pt x="2360710" y="2581666"/>
                  </a:lnTo>
                  <a:lnTo>
                    <a:pt x="2344408" y="2606420"/>
                  </a:lnTo>
                  <a:lnTo>
                    <a:pt x="2330522" y="2639628"/>
                  </a:lnTo>
                  <a:lnTo>
                    <a:pt x="2318447" y="2668606"/>
                  </a:lnTo>
                  <a:lnTo>
                    <a:pt x="2318447" y="2686722"/>
                  </a:lnTo>
                  <a:lnTo>
                    <a:pt x="2320863" y="2698794"/>
                  </a:lnTo>
                  <a:lnTo>
                    <a:pt x="2320863" y="2704833"/>
                  </a:lnTo>
                  <a:lnTo>
                    <a:pt x="2325089" y="2709059"/>
                  </a:lnTo>
                  <a:lnTo>
                    <a:pt x="2329315" y="2713285"/>
                  </a:lnTo>
                  <a:lnTo>
                    <a:pt x="2331125" y="2717511"/>
                  </a:lnTo>
                  <a:lnTo>
                    <a:pt x="2343200" y="2719323"/>
                  </a:lnTo>
                  <a:lnTo>
                    <a:pt x="2343200" y="2713285"/>
                  </a:lnTo>
                  <a:lnTo>
                    <a:pt x="2349239" y="2698794"/>
                  </a:lnTo>
                  <a:lnTo>
                    <a:pt x="2359502" y="2676456"/>
                  </a:lnTo>
                  <a:lnTo>
                    <a:pt x="2371577" y="2647475"/>
                  </a:lnTo>
                  <a:lnTo>
                    <a:pt x="2381843" y="2622721"/>
                  </a:lnTo>
                  <a:lnTo>
                    <a:pt x="2392106" y="2602194"/>
                  </a:lnTo>
                  <a:lnTo>
                    <a:pt x="2396334" y="2587703"/>
                  </a:lnTo>
                  <a:lnTo>
                    <a:pt x="2420482" y="2587703"/>
                  </a:lnTo>
                  <a:lnTo>
                    <a:pt x="2424710" y="2626946"/>
                  </a:lnTo>
                  <a:lnTo>
                    <a:pt x="2424710" y="2661965"/>
                  </a:lnTo>
                  <a:lnTo>
                    <a:pt x="2424710" y="2705436"/>
                  </a:lnTo>
                  <a:lnTo>
                    <a:pt x="2428937" y="2752529"/>
                  </a:lnTo>
                  <a:lnTo>
                    <a:pt x="2473615" y="2758568"/>
                  </a:lnTo>
                  <a:lnTo>
                    <a:pt x="2491727" y="2732002"/>
                  </a:lnTo>
                  <a:lnTo>
                    <a:pt x="2524329" y="2713285"/>
                  </a:lnTo>
                  <a:lnTo>
                    <a:pt x="2558743" y="2694568"/>
                  </a:lnTo>
                  <a:lnTo>
                    <a:pt x="2594969" y="2680080"/>
                  </a:lnTo>
                  <a:lnTo>
                    <a:pt x="2629384" y="2665587"/>
                  </a:lnTo>
                  <a:lnTo>
                    <a:pt x="2661987" y="2646870"/>
                  </a:lnTo>
                  <a:lnTo>
                    <a:pt x="2675873" y="2626343"/>
                  </a:lnTo>
                  <a:lnTo>
                    <a:pt x="2668023" y="2626343"/>
                  </a:lnTo>
                  <a:lnTo>
                    <a:pt x="2666213" y="2617891"/>
                  </a:lnTo>
                  <a:lnTo>
                    <a:pt x="2666213" y="2616079"/>
                  </a:lnTo>
                  <a:lnTo>
                    <a:pt x="2661987" y="2611853"/>
                  </a:lnTo>
                  <a:lnTo>
                    <a:pt x="2657761" y="2611853"/>
                  </a:lnTo>
                  <a:lnTo>
                    <a:pt x="2653533" y="2611853"/>
                  </a:lnTo>
                  <a:lnTo>
                    <a:pt x="2647496" y="2607627"/>
                  </a:lnTo>
                  <a:lnTo>
                    <a:pt x="2633610" y="2617891"/>
                  </a:lnTo>
                  <a:lnTo>
                    <a:pt x="2609460" y="2632381"/>
                  </a:lnTo>
                  <a:lnTo>
                    <a:pt x="2581083" y="2654720"/>
                  </a:lnTo>
                  <a:lnTo>
                    <a:pt x="2544856" y="2673438"/>
                  </a:lnTo>
                  <a:lnTo>
                    <a:pt x="2512254" y="2693965"/>
                  </a:lnTo>
                  <a:lnTo>
                    <a:pt x="2482067" y="2708456"/>
                  </a:lnTo>
                  <a:lnTo>
                    <a:pt x="2459726" y="2716908"/>
                  </a:lnTo>
                  <a:lnTo>
                    <a:pt x="2453691" y="2718719"/>
                  </a:lnTo>
                  <a:lnTo>
                    <a:pt x="2449464" y="2716908"/>
                  </a:lnTo>
                  <a:lnTo>
                    <a:pt x="2445238" y="2712682"/>
                  </a:lnTo>
                  <a:lnTo>
                    <a:pt x="2445238" y="2708456"/>
                  </a:lnTo>
                  <a:lnTo>
                    <a:pt x="2445238" y="2704228"/>
                  </a:lnTo>
                  <a:lnTo>
                    <a:pt x="2443425" y="2698192"/>
                  </a:lnTo>
                  <a:lnTo>
                    <a:pt x="2453691" y="2679475"/>
                  </a:lnTo>
                  <a:lnTo>
                    <a:pt x="2453691" y="2664982"/>
                  </a:lnTo>
                  <a:lnTo>
                    <a:pt x="2449464" y="2654720"/>
                  </a:lnTo>
                  <a:lnTo>
                    <a:pt x="2445238" y="2636005"/>
                  </a:lnTo>
                  <a:lnTo>
                    <a:pt x="2453085" y="2615476"/>
                  </a:lnTo>
                  <a:lnTo>
                    <a:pt x="2457314" y="2611251"/>
                  </a:lnTo>
                  <a:lnTo>
                    <a:pt x="2459124" y="2607025"/>
                  </a:lnTo>
                  <a:lnTo>
                    <a:pt x="2463350" y="2602799"/>
                  </a:lnTo>
                  <a:lnTo>
                    <a:pt x="2467576" y="2602799"/>
                  </a:lnTo>
                  <a:lnTo>
                    <a:pt x="2471802" y="2602799"/>
                  </a:lnTo>
                  <a:lnTo>
                    <a:pt x="2473615" y="2600986"/>
                  </a:lnTo>
                  <a:lnTo>
                    <a:pt x="2477841" y="2596760"/>
                  </a:lnTo>
                  <a:lnTo>
                    <a:pt x="2477841" y="2588308"/>
                  </a:lnTo>
                  <a:lnTo>
                    <a:pt x="2482067" y="2578043"/>
                  </a:lnTo>
                  <a:lnTo>
                    <a:pt x="2482067" y="2559325"/>
                  </a:lnTo>
                  <a:lnTo>
                    <a:pt x="2463955" y="2549062"/>
                  </a:lnTo>
                  <a:lnTo>
                    <a:pt x="2445841" y="2544836"/>
                  </a:lnTo>
                  <a:lnTo>
                    <a:pt x="2431956" y="2544836"/>
                  </a:lnTo>
                  <a:lnTo>
                    <a:pt x="2415654" y="2538798"/>
                  </a:lnTo>
                  <a:lnTo>
                    <a:pt x="2389087" y="2520080"/>
                  </a:lnTo>
                  <a:lnTo>
                    <a:pt x="2372785" y="2503779"/>
                  </a:lnTo>
                  <a:lnTo>
                    <a:pt x="2360710" y="2481442"/>
                  </a:lnTo>
                  <a:lnTo>
                    <a:pt x="2346824" y="2460914"/>
                  </a:lnTo>
                  <a:lnTo>
                    <a:pt x="2330522" y="2446423"/>
                  </a:lnTo>
                  <a:lnTo>
                    <a:pt x="2302145" y="2431931"/>
                  </a:lnTo>
                  <a:close/>
                  <a:moveTo>
                    <a:pt x="2977132" y="2395103"/>
                  </a:moveTo>
                  <a:lnTo>
                    <a:pt x="3003699" y="2396914"/>
                  </a:lnTo>
                  <a:lnTo>
                    <a:pt x="3019397" y="2401140"/>
                  </a:lnTo>
                  <a:lnTo>
                    <a:pt x="3041737" y="2409595"/>
                  </a:lnTo>
                  <a:lnTo>
                    <a:pt x="3041737" y="2425897"/>
                  </a:lnTo>
                  <a:lnTo>
                    <a:pt x="3033888" y="2425897"/>
                  </a:lnTo>
                  <a:lnTo>
                    <a:pt x="3027849" y="2430123"/>
                  </a:lnTo>
                  <a:lnTo>
                    <a:pt x="3019397" y="2430123"/>
                  </a:lnTo>
                  <a:lnTo>
                    <a:pt x="3013360" y="2430123"/>
                  </a:lnTo>
                  <a:lnTo>
                    <a:pt x="3003699" y="2433747"/>
                  </a:lnTo>
                  <a:lnTo>
                    <a:pt x="2995245" y="2423482"/>
                  </a:lnTo>
                  <a:lnTo>
                    <a:pt x="2991019" y="2419858"/>
                  </a:lnTo>
                  <a:lnTo>
                    <a:pt x="2989208" y="2411405"/>
                  </a:lnTo>
                  <a:lnTo>
                    <a:pt x="2984982" y="2405368"/>
                  </a:lnTo>
                  <a:close/>
                  <a:moveTo>
                    <a:pt x="3143170" y="2354046"/>
                  </a:moveTo>
                  <a:lnTo>
                    <a:pt x="3165508" y="2354046"/>
                  </a:lnTo>
                  <a:lnTo>
                    <a:pt x="3165508" y="2383026"/>
                  </a:lnTo>
                  <a:lnTo>
                    <a:pt x="3165508" y="2409592"/>
                  </a:lnTo>
                  <a:lnTo>
                    <a:pt x="3169734" y="2430120"/>
                  </a:lnTo>
                  <a:lnTo>
                    <a:pt x="3171547" y="2454270"/>
                  </a:lnTo>
                  <a:lnTo>
                    <a:pt x="3211998" y="2454270"/>
                  </a:lnTo>
                  <a:lnTo>
                    <a:pt x="3211998" y="2495325"/>
                  </a:lnTo>
                  <a:lnTo>
                    <a:pt x="3228301" y="2495325"/>
                  </a:lnTo>
                  <a:lnTo>
                    <a:pt x="3232527" y="2497138"/>
                  </a:lnTo>
                  <a:lnTo>
                    <a:pt x="3236753" y="2497138"/>
                  </a:lnTo>
                  <a:lnTo>
                    <a:pt x="3240374" y="2497138"/>
                  </a:lnTo>
                  <a:lnTo>
                    <a:pt x="3242790" y="2497138"/>
                  </a:lnTo>
                  <a:lnTo>
                    <a:pt x="3246413" y="2497138"/>
                  </a:lnTo>
                  <a:lnTo>
                    <a:pt x="3250639" y="2501364"/>
                  </a:lnTo>
                  <a:lnTo>
                    <a:pt x="3246413" y="2523702"/>
                  </a:lnTo>
                  <a:lnTo>
                    <a:pt x="3240374" y="2548457"/>
                  </a:lnTo>
                  <a:lnTo>
                    <a:pt x="3236753" y="2572606"/>
                  </a:lnTo>
                  <a:lnTo>
                    <a:pt x="3228301" y="2572606"/>
                  </a:lnTo>
                  <a:lnTo>
                    <a:pt x="3226488" y="2564759"/>
                  </a:lnTo>
                  <a:lnTo>
                    <a:pt x="3226488" y="2562343"/>
                  </a:lnTo>
                  <a:lnTo>
                    <a:pt x="3226488" y="2558721"/>
                  </a:lnTo>
                  <a:lnTo>
                    <a:pt x="3222262" y="2554494"/>
                  </a:lnTo>
                  <a:lnTo>
                    <a:pt x="3222262" y="2550269"/>
                  </a:lnTo>
                  <a:lnTo>
                    <a:pt x="3218036" y="2558721"/>
                  </a:lnTo>
                  <a:lnTo>
                    <a:pt x="3214413" y="2558721"/>
                  </a:lnTo>
                  <a:lnTo>
                    <a:pt x="3214413" y="2562343"/>
                  </a:lnTo>
                  <a:lnTo>
                    <a:pt x="3211998" y="2562343"/>
                  </a:lnTo>
                  <a:lnTo>
                    <a:pt x="3204150" y="2564759"/>
                  </a:lnTo>
                  <a:lnTo>
                    <a:pt x="3204150" y="2550269"/>
                  </a:lnTo>
                  <a:lnTo>
                    <a:pt x="3208376" y="2548457"/>
                  </a:lnTo>
                  <a:lnTo>
                    <a:pt x="3208376" y="2544229"/>
                  </a:lnTo>
                  <a:lnTo>
                    <a:pt x="3211998" y="2540004"/>
                  </a:lnTo>
                  <a:lnTo>
                    <a:pt x="3211998" y="2533967"/>
                  </a:lnTo>
                  <a:lnTo>
                    <a:pt x="3211998" y="2526118"/>
                  </a:lnTo>
                  <a:lnTo>
                    <a:pt x="3204150" y="2526118"/>
                  </a:lnTo>
                  <a:lnTo>
                    <a:pt x="3189659" y="2540004"/>
                  </a:lnTo>
                  <a:lnTo>
                    <a:pt x="3175773" y="2554494"/>
                  </a:lnTo>
                  <a:lnTo>
                    <a:pt x="3157658" y="2564759"/>
                  </a:lnTo>
                  <a:lnTo>
                    <a:pt x="3157658" y="2554494"/>
                  </a:lnTo>
                  <a:lnTo>
                    <a:pt x="3157658" y="2544229"/>
                  </a:lnTo>
                  <a:lnTo>
                    <a:pt x="3157658" y="2540004"/>
                  </a:lnTo>
                  <a:lnTo>
                    <a:pt x="3155243" y="2538193"/>
                  </a:lnTo>
                  <a:lnTo>
                    <a:pt x="3147395" y="2533967"/>
                  </a:lnTo>
                  <a:lnTo>
                    <a:pt x="3137131" y="2533967"/>
                  </a:lnTo>
                  <a:lnTo>
                    <a:pt x="3119019" y="2533967"/>
                  </a:lnTo>
                  <a:lnTo>
                    <a:pt x="3112980" y="2533967"/>
                  </a:lnTo>
                  <a:lnTo>
                    <a:pt x="3104528" y="2533967"/>
                  </a:lnTo>
                  <a:lnTo>
                    <a:pt x="3094868" y="2529741"/>
                  </a:lnTo>
                  <a:lnTo>
                    <a:pt x="3084603" y="2529741"/>
                  </a:lnTo>
                  <a:lnTo>
                    <a:pt x="3074340" y="2526118"/>
                  </a:lnTo>
                  <a:lnTo>
                    <a:pt x="3066490" y="2519476"/>
                  </a:lnTo>
                  <a:lnTo>
                    <a:pt x="3086415" y="2491099"/>
                  </a:lnTo>
                  <a:lnTo>
                    <a:pt x="3108754" y="2448234"/>
                  </a:lnTo>
                  <a:lnTo>
                    <a:pt x="3123245" y="2401140"/>
                  </a:lnTo>
                  <a:close/>
                  <a:moveTo>
                    <a:pt x="2472391" y="2229672"/>
                  </a:moveTo>
                  <a:lnTo>
                    <a:pt x="2502578" y="2229672"/>
                  </a:lnTo>
                  <a:lnTo>
                    <a:pt x="2502578" y="2244162"/>
                  </a:lnTo>
                  <a:lnTo>
                    <a:pt x="2496542" y="2244162"/>
                  </a:lnTo>
                  <a:lnTo>
                    <a:pt x="2492919" y="2247783"/>
                  </a:lnTo>
                  <a:lnTo>
                    <a:pt x="2490503" y="2247783"/>
                  </a:lnTo>
                  <a:lnTo>
                    <a:pt x="2486882" y="2247783"/>
                  </a:lnTo>
                  <a:lnTo>
                    <a:pt x="2482656" y="2252012"/>
                  </a:lnTo>
                  <a:lnTo>
                    <a:pt x="2472391" y="2252012"/>
                  </a:lnTo>
                  <a:close/>
                  <a:moveTo>
                    <a:pt x="1043899" y="2213370"/>
                  </a:moveTo>
                  <a:lnTo>
                    <a:pt x="1057785" y="2213370"/>
                  </a:lnTo>
                  <a:lnTo>
                    <a:pt x="1063823" y="2215181"/>
                  </a:lnTo>
                  <a:lnTo>
                    <a:pt x="1072275" y="2219408"/>
                  </a:lnTo>
                  <a:lnTo>
                    <a:pt x="1081935" y="2219408"/>
                  </a:lnTo>
                  <a:lnTo>
                    <a:pt x="1096426" y="2219408"/>
                  </a:lnTo>
                  <a:lnTo>
                    <a:pt x="1100652" y="2247783"/>
                  </a:lnTo>
                  <a:lnTo>
                    <a:pt x="1106689" y="2270726"/>
                  </a:lnTo>
                  <a:lnTo>
                    <a:pt x="1110312" y="2299103"/>
                  </a:lnTo>
                  <a:lnTo>
                    <a:pt x="1096426" y="2299103"/>
                  </a:lnTo>
                  <a:lnTo>
                    <a:pt x="1088577" y="2287028"/>
                  </a:lnTo>
                  <a:lnTo>
                    <a:pt x="1081935" y="2280991"/>
                  </a:lnTo>
                  <a:lnTo>
                    <a:pt x="1072275" y="2272539"/>
                  </a:lnTo>
                  <a:lnTo>
                    <a:pt x="1063823" y="2266500"/>
                  </a:lnTo>
                  <a:lnTo>
                    <a:pt x="1057785" y="2256238"/>
                  </a:lnTo>
                  <a:lnTo>
                    <a:pt x="1049935" y="2244162"/>
                  </a:lnTo>
                  <a:lnTo>
                    <a:pt x="1045709" y="2238124"/>
                  </a:lnTo>
                  <a:lnTo>
                    <a:pt x="1043899" y="2229672"/>
                  </a:lnTo>
                  <a:lnTo>
                    <a:pt x="1043899" y="2223635"/>
                  </a:lnTo>
                  <a:close/>
                  <a:moveTo>
                    <a:pt x="8722502" y="2186807"/>
                  </a:moveTo>
                  <a:lnTo>
                    <a:pt x="8726728" y="2191033"/>
                  </a:lnTo>
                  <a:lnTo>
                    <a:pt x="8726728" y="2194656"/>
                  </a:lnTo>
                  <a:lnTo>
                    <a:pt x="8728538" y="2194656"/>
                  </a:lnTo>
                  <a:lnTo>
                    <a:pt x="8728538" y="2198882"/>
                  </a:lnTo>
                  <a:lnTo>
                    <a:pt x="8740614" y="2223635"/>
                  </a:lnTo>
                  <a:lnTo>
                    <a:pt x="8740614" y="2256239"/>
                  </a:lnTo>
                  <a:lnTo>
                    <a:pt x="8740614" y="2287031"/>
                  </a:lnTo>
                  <a:lnTo>
                    <a:pt x="8746652" y="2323860"/>
                  </a:lnTo>
                  <a:lnTo>
                    <a:pt x="8756915" y="2358276"/>
                  </a:lnTo>
                  <a:lnTo>
                    <a:pt x="8775029" y="2396916"/>
                  </a:lnTo>
                  <a:lnTo>
                    <a:pt x="8785292" y="2439783"/>
                  </a:lnTo>
                  <a:lnTo>
                    <a:pt x="8736993" y="2433744"/>
                  </a:lnTo>
                  <a:lnTo>
                    <a:pt x="8736993" y="2466347"/>
                  </a:lnTo>
                  <a:lnTo>
                    <a:pt x="8743029" y="2491103"/>
                  </a:lnTo>
                  <a:lnTo>
                    <a:pt x="8746652" y="2515857"/>
                  </a:lnTo>
                  <a:lnTo>
                    <a:pt x="8755104" y="2550270"/>
                  </a:lnTo>
                  <a:lnTo>
                    <a:pt x="8743029" y="2550270"/>
                  </a:lnTo>
                  <a:lnTo>
                    <a:pt x="8736993" y="2550270"/>
                  </a:lnTo>
                  <a:lnTo>
                    <a:pt x="8726728" y="2554497"/>
                  </a:lnTo>
                  <a:lnTo>
                    <a:pt x="8722502" y="2554497"/>
                  </a:lnTo>
                  <a:lnTo>
                    <a:pt x="8716463" y="2558725"/>
                  </a:lnTo>
                  <a:lnTo>
                    <a:pt x="8708616" y="2538195"/>
                  </a:lnTo>
                  <a:lnTo>
                    <a:pt x="8704388" y="2497140"/>
                  </a:lnTo>
                  <a:lnTo>
                    <a:pt x="8704388" y="2452461"/>
                  </a:lnTo>
                  <a:lnTo>
                    <a:pt x="8704388" y="2401141"/>
                  </a:lnTo>
                  <a:lnTo>
                    <a:pt x="8704388" y="2354047"/>
                  </a:lnTo>
                  <a:lnTo>
                    <a:pt x="8698351" y="2323860"/>
                  </a:lnTo>
                  <a:lnTo>
                    <a:pt x="8698351" y="2244164"/>
                  </a:lnTo>
                  <a:lnTo>
                    <a:pt x="8704388" y="2233901"/>
                  </a:lnTo>
                  <a:lnTo>
                    <a:pt x="8708616" y="2227862"/>
                  </a:lnTo>
                  <a:lnTo>
                    <a:pt x="8712237" y="2219410"/>
                  </a:lnTo>
                  <a:lnTo>
                    <a:pt x="8716463" y="2213373"/>
                  </a:lnTo>
                  <a:lnTo>
                    <a:pt x="8718276" y="2201297"/>
                  </a:lnTo>
                  <a:close/>
                  <a:moveTo>
                    <a:pt x="4566229" y="2158429"/>
                  </a:moveTo>
                  <a:lnTo>
                    <a:pt x="4574077" y="2201297"/>
                  </a:lnTo>
                  <a:lnTo>
                    <a:pt x="4569850" y="2244164"/>
                  </a:lnTo>
                  <a:lnTo>
                    <a:pt x="4560191" y="2290655"/>
                  </a:lnTo>
                  <a:lnTo>
                    <a:pt x="4531814" y="2305144"/>
                  </a:lnTo>
                  <a:lnTo>
                    <a:pt x="4505249" y="2313598"/>
                  </a:lnTo>
                  <a:lnTo>
                    <a:pt x="4466607" y="2315409"/>
                  </a:lnTo>
                  <a:lnTo>
                    <a:pt x="4466607" y="2299108"/>
                  </a:lnTo>
                  <a:lnTo>
                    <a:pt x="4476871" y="2272541"/>
                  </a:lnTo>
                  <a:lnTo>
                    <a:pt x="4476871" y="2241748"/>
                  </a:lnTo>
                  <a:lnTo>
                    <a:pt x="4475059" y="2204919"/>
                  </a:lnTo>
                  <a:lnTo>
                    <a:pt x="4494984" y="2186807"/>
                  </a:lnTo>
                  <a:lnTo>
                    <a:pt x="4513096" y="2172315"/>
                  </a:lnTo>
                  <a:lnTo>
                    <a:pt x="4533626" y="2162052"/>
                  </a:lnTo>
                  <a:close/>
                  <a:moveTo>
                    <a:pt x="5072780" y="2102884"/>
                  </a:moveTo>
                  <a:lnTo>
                    <a:pt x="5078819" y="2108921"/>
                  </a:lnTo>
                  <a:lnTo>
                    <a:pt x="5083045" y="2113148"/>
                  </a:lnTo>
                  <a:lnTo>
                    <a:pt x="5086666" y="2117375"/>
                  </a:lnTo>
                  <a:lnTo>
                    <a:pt x="5086666" y="2123411"/>
                  </a:lnTo>
                  <a:lnTo>
                    <a:pt x="5086666" y="2131863"/>
                  </a:lnTo>
                  <a:lnTo>
                    <a:pt x="5089082" y="2141525"/>
                  </a:lnTo>
                  <a:lnTo>
                    <a:pt x="5086666" y="2148164"/>
                  </a:lnTo>
                  <a:lnTo>
                    <a:pt x="5083045" y="2151788"/>
                  </a:lnTo>
                  <a:lnTo>
                    <a:pt x="5083045" y="2156013"/>
                  </a:lnTo>
                  <a:lnTo>
                    <a:pt x="5083045" y="2158429"/>
                  </a:lnTo>
                  <a:lnTo>
                    <a:pt x="5083045" y="2162052"/>
                  </a:lnTo>
                  <a:lnTo>
                    <a:pt x="5078819" y="2166278"/>
                  </a:lnTo>
                  <a:lnTo>
                    <a:pt x="5074591" y="2170504"/>
                  </a:lnTo>
                  <a:lnTo>
                    <a:pt x="5072780" y="2170504"/>
                  </a:lnTo>
                  <a:lnTo>
                    <a:pt x="5068554" y="2170504"/>
                  </a:lnTo>
                  <a:lnTo>
                    <a:pt x="5064328" y="2172315"/>
                  </a:lnTo>
                  <a:lnTo>
                    <a:pt x="5058289" y="2172315"/>
                  </a:lnTo>
                  <a:lnTo>
                    <a:pt x="5046213" y="2148164"/>
                  </a:lnTo>
                  <a:lnTo>
                    <a:pt x="5040176" y="2137902"/>
                  </a:lnTo>
                  <a:lnTo>
                    <a:pt x="5040176" y="2133676"/>
                  </a:lnTo>
                  <a:lnTo>
                    <a:pt x="5044402" y="2131863"/>
                  </a:lnTo>
                  <a:lnTo>
                    <a:pt x="5058289" y="2123411"/>
                  </a:lnTo>
                  <a:close/>
                  <a:moveTo>
                    <a:pt x="5234588" y="2023187"/>
                  </a:moveTo>
                  <a:lnTo>
                    <a:pt x="5244853" y="2027414"/>
                  </a:lnTo>
                  <a:lnTo>
                    <a:pt x="5249079" y="2027414"/>
                  </a:lnTo>
                  <a:lnTo>
                    <a:pt x="5252703" y="2027414"/>
                  </a:lnTo>
                  <a:lnTo>
                    <a:pt x="5255116" y="2031640"/>
                  </a:lnTo>
                  <a:lnTo>
                    <a:pt x="5259343" y="2031640"/>
                  </a:lnTo>
                  <a:lnTo>
                    <a:pt x="5252703" y="2041904"/>
                  </a:lnTo>
                  <a:lnTo>
                    <a:pt x="5249079" y="2052167"/>
                  </a:lnTo>
                  <a:lnTo>
                    <a:pt x="5244853" y="2062432"/>
                  </a:lnTo>
                  <a:lnTo>
                    <a:pt x="5238814" y="2074507"/>
                  </a:lnTo>
                  <a:lnTo>
                    <a:pt x="5226738" y="2080544"/>
                  </a:lnTo>
                  <a:lnTo>
                    <a:pt x="5226738" y="2070281"/>
                  </a:lnTo>
                  <a:lnTo>
                    <a:pt x="5224325" y="2070281"/>
                  </a:lnTo>
                  <a:lnTo>
                    <a:pt x="5224325" y="2066055"/>
                  </a:lnTo>
                  <a:lnTo>
                    <a:pt x="5224325" y="2062432"/>
                  </a:lnTo>
                  <a:lnTo>
                    <a:pt x="5220701" y="2055790"/>
                  </a:lnTo>
                  <a:lnTo>
                    <a:pt x="5226738" y="2047941"/>
                  </a:lnTo>
                  <a:lnTo>
                    <a:pt x="5230966" y="2041904"/>
                  </a:lnTo>
                  <a:lnTo>
                    <a:pt x="5234588" y="2033452"/>
                  </a:lnTo>
                  <a:close/>
                  <a:moveTo>
                    <a:pt x="498707" y="2017150"/>
                  </a:moveTo>
                  <a:lnTo>
                    <a:pt x="508973" y="2033451"/>
                  </a:lnTo>
                  <a:lnTo>
                    <a:pt x="508973" y="2047942"/>
                  </a:lnTo>
                  <a:lnTo>
                    <a:pt x="498707" y="2066054"/>
                  </a:lnTo>
                  <a:lnTo>
                    <a:pt x="484218" y="2076318"/>
                  </a:lnTo>
                  <a:lnTo>
                    <a:pt x="470331" y="2084771"/>
                  </a:lnTo>
                  <a:lnTo>
                    <a:pt x="466103" y="2088996"/>
                  </a:lnTo>
                  <a:lnTo>
                    <a:pt x="460066" y="2080544"/>
                  </a:lnTo>
                  <a:lnTo>
                    <a:pt x="455840" y="2074506"/>
                  </a:lnTo>
                  <a:lnTo>
                    <a:pt x="452217" y="2062431"/>
                  </a:lnTo>
                  <a:lnTo>
                    <a:pt x="452217" y="2052168"/>
                  </a:lnTo>
                  <a:lnTo>
                    <a:pt x="447991" y="2041903"/>
                  </a:lnTo>
                  <a:lnTo>
                    <a:pt x="473953" y="2031641"/>
                  </a:lnTo>
                  <a:lnTo>
                    <a:pt x="480595" y="2027415"/>
                  </a:lnTo>
                  <a:lnTo>
                    <a:pt x="490255" y="2023187"/>
                  </a:lnTo>
                  <a:close/>
                  <a:moveTo>
                    <a:pt x="5362585" y="1970057"/>
                  </a:moveTo>
                  <a:lnTo>
                    <a:pt x="5390964" y="1984548"/>
                  </a:lnTo>
                  <a:lnTo>
                    <a:pt x="5390964" y="1994812"/>
                  </a:lnTo>
                  <a:lnTo>
                    <a:pt x="5382509" y="1994812"/>
                  </a:lnTo>
                  <a:lnTo>
                    <a:pt x="5380698" y="1999039"/>
                  </a:lnTo>
                  <a:lnTo>
                    <a:pt x="5372849" y="2002661"/>
                  </a:lnTo>
                  <a:lnTo>
                    <a:pt x="5368622" y="2009303"/>
                  </a:lnTo>
                  <a:lnTo>
                    <a:pt x="5362585" y="2005077"/>
                  </a:lnTo>
                  <a:lnTo>
                    <a:pt x="5358357" y="2005077"/>
                  </a:lnTo>
                  <a:lnTo>
                    <a:pt x="5354131" y="2002661"/>
                  </a:lnTo>
                  <a:lnTo>
                    <a:pt x="5352320" y="2002661"/>
                  </a:lnTo>
                  <a:lnTo>
                    <a:pt x="5352320" y="1994812"/>
                  </a:lnTo>
                  <a:lnTo>
                    <a:pt x="5352320" y="1988775"/>
                  </a:lnTo>
                  <a:lnTo>
                    <a:pt x="5352320" y="1984548"/>
                  </a:lnTo>
                  <a:lnTo>
                    <a:pt x="5354131" y="1976094"/>
                  </a:lnTo>
                  <a:close/>
                  <a:moveTo>
                    <a:pt x="4604263" y="1951943"/>
                  </a:moveTo>
                  <a:lnTo>
                    <a:pt x="4641094" y="1956169"/>
                  </a:lnTo>
                  <a:lnTo>
                    <a:pt x="4669471" y="1962208"/>
                  </a:lnTo>
                  <a:lnTo>
                    <a:pt x="4661016" y="1976094"/>
                  </a:lnTo>
                  <a:lnTo>
                    <a:pt x="4657396" y="1988772"/>
                  </a:lnTo>
                  <a:lnTo>
                    <a:pt x="4651357" y="1999036"/>
                  </a:lnTo>
                  <a:lnTo>
                    <a:pt x="4642905" y="2009299"/>
                  </a:lnTo>
                  <a:lnTo>
                    <a:pt x="4661016" y="2009299"/>
                  </a:lnTo>
                  <a:lnTo>
                    <a:pt x="4669471" y="2002659"/>
                  </a:lnTo>
                  <a:lnTo>
                    <a:pt x="4671281" y="1999036"/>
                  </a:lnTo>
                  <a:lnTo>
                    <a:pt x="4679734" y="1994810"/>
                  </a:lnTo>
                  <a:lnTo>
                    <a:pt x="4689394" y="1994810"/>
                  </a:lnTo>
                  <a:lnTo>
                    <a:pt x="4689394" y="2009299"/>
                  </a:lnTo>
                  <a:lnTo>
                    <a:pt x="4699658" y="2033450"/>
                  </a:lnTo>
                  <a:lnTo>
                    <a:pt x="4693619" y="2055790"/>
                  </a:lnTo>
                  <a:lnTo>
                    <a:pt x="4683357" y="2074507"/>
                  </a:lnTo>
                  <a:lnTo>
                    <a:pt x="4675508" y="2088996"/>
                  </a:lnTo>
                  <a:lnTo>
                    <a:pt x="4693619" y="2105297"/>
                  </a:lnTo>
                  <a:lnTo>
                    <a:pt x="4711734" y="2131863"/>
                  </a:lnTo>
                  <a:lnTo>
                    <a:pt x="4736487" y="2158429"/>
                  </a:lnTo>
                  <a:lnTo>
                    <a:pt x="4756411" y="2191032"/>
                  </a:lnTo>
                  <a:lnTo>
                    <a:pt x="4774524" y="2227861"/>
                  </a:lnTo>
                  <a:lnTo>
                    <a:pt x="4789014" y="2258048"/>
                  </a:lnTo>
                  <a:lnTo>
                    <a:pt x="4793240" y="2284614"/>
                  </a:lnTo>
                  <a:lnTo>
                    <a:pt x="4784789" y="2309367"/>
                  </a:lnTo>
                  <a:lnTo>
                    <a:pt x="4768487" y="2323858"/>
                  </a:lnTo>
                  <a:lnTo>
                    <a:pt x="4746147" y="2337744"/>
                  </a:lnTo>
                  <a:lnTo>
                    <a:pt x="4711734" y="2352236"/>
                  </a:lnTo>
                  <a:lnTo>
                    <a:pt x="4669471" y="2362498"/>
                  </a:lnTo>
                  <a:lnTo>
                    <a:pt x="4630830" y="2372763"/>
                  </a:lnTo>
                  <a:lnTo>
                    <a:pt x="4598227" y="2376989"/>
                  </a:lnTo>
                  <a:lnTo>
                    <a:pt x="4598227" y="2368537"/>
                  </a:lnTo>
                  <a:lnTo>
                    <a:pt x="4618755" y="2337744"/>
                  </a:lnTo>
                  <a:lnTo>
                    <a:pt x="4636866" y="2305141"/>
                  </a:lnTo>
                  <a:lnTo>
                    <a:pt x="4626604" y="2305141"/>
                  </a:lnTo>
                  <a:lnTo>
                    <a:pt x="4618755" y="2305141"/>
                  </a:lnTo>
                  <a:lnTo>
                    <a:pt x="4612718" y="2300916"/>
                  </a:lnTo>
                  <a:lnTo>
                    <a:pt x="4612718" y="2299103"/>
                  </a:lnTo>
                  <a:lnTo>
                    <a:pt x="4608489" y="2294877"/>
                  </a:lnTo>
                  <a:lnTo>
                    <a:pt x="4608489" y="2287028"/>
                  </a:lnTo>
                  <a:lnTo>
                    <a:pt x="4604263" y="2276765"/>
                  </a:lnTo>
                  <a:lnTo>
                    <a:pt x="4630830" y="2270726"/>
                  </a:lnTo>
                  <a:lnTo>
                    <a:pt x="4622980" y="2262274"/>
                  </a:lnTo>
                  <a:lnTo>
                    <a:pt x="4622980" y="2258048"/>
                  </a:lnTo>
                  <a:lnTo>
                    <a:pt x="4618755" y="2256237"/>
                  </a:lnTo>
                  <a:lnTo>
                    <a:pt x="4618755" y="2252011"/>
                  </a:lnTo>
                  <a:lnTo>
                    <a:pt x="4622980" y="2244162"/>
                  </a:lnTo>
                  <a:lnTo>
                    <a:pt x="4626604" y="2229672"/>
                  </a:lnTo>
                  <a:lnTo>
                    <a:pt x="4636866" y="2219409"/>
                  </a:lnTo>
                  <a:lnTo>
                    <a:pt x="4642905" y="2213370"/>
                  </a:lnTo>
                  <a:lnTo>
                    <a:pt x="4657396" y="2204918"/>
                  </a:lnTo>
                  <a:lnTo>
                    <a:pt x="4669471" y="2198879"/>
                  </a:lnTo>
                  <a:lnTo>
                    <a:pt x="4665243" y="2191032"/>
                  </a:lnTo>
                  <a:lnTo>
                    <a:pt x="4665243" y="2186804"/>
                  </a:lnTo>
                  <a:lnTo>
                    <a:pt x="4661016" y="2184993"/>
                  </a:lnTo>
                  <a:lnTo>
                    <a:pt x="4661016" y="2180767"/>
                  </a:lnTo>
                  <a:lnTo>
                    <a:pt x="4657396" y="2172315"/>
                  </a:lnTo>
                  <a:lnTo>
                    <a:pt x="4654980" y="2172315"/>
                  </a:lnTo>
                  <a:lnTo>
                    <a:pt x="4654980" y="2170502"/>
                  </a:lnTo>
                  <a:lnTo>
                    <a:pt x="4651357" y="2170502"/>
                  </a:lnTo>
                  <a:lnTo>
                    <a:pt x="4642905" y="2166276"/>
                  </a:lnTo>
                  <a:lnTo>
                    <a:pt x="4636866" y="2162050"/>
                  </a:lnTo>
                  <a:lnTo>
                    <a:pt x="4632640" y="2162050"/>
                  </a:lnTo>
                  <a:lnTo>
                    <a:pt x="4626604" y="2162050"/>
                  </a:lnTo>
                  <a:lnTo>
                    <a:pt x="4618755" y="2158429"/>
                  </a:lnTo>
                  <a:lnTo>
                    <a:pt x="4612718" y="2158429"/>
                  </a:lnTo>
                  <a:lnTo>
                    <a:pt x="4612718" y="2156013"/>
                  </a:lnTo>
                  <a:lnTo>
                    <a:pt x="4608489" y="2151788"/>
                  </a:lnTo>
                  <a:lnTo>
                    <a:pt x="4608489" y="2148165"/>
                  </a:lnTo>
                  <a:lnTo>
                    <a:pt x="4608489" y="2141523"/>
                  </a:lnTo>
                  <a:lnTo>
                    <a:pt x="4604263" y="2133674"/>
                  </a:lnTo>
                  <a:lnTo>
                    <a:pt x="4608489" y="2131863"/>
                  </a:lnTo>
                  <a:lnTo>
                    <a:pt x="4608489" y="2127637"/>
                  </a:lnTo>
                  <a:lnTo>
                    <a:pt x="4612718" y="2123411"/>
                  </a:lnTo>
                  <a:lnTo>
                    <a:pt x="4612718" y="2119185"/>
                  </a:lnTo>
                  <a:lnTo>
                    <a:pt x="4612718" y="2113146"/>
                  </a:lnTo>
                  <a:lnTo>
                    <a:pt x="4604263" y="2113146"/>
                  </a:lnTo>
                  <a:lnTo>
                    <a:pt x="4602453" y="2119185"/>
                  </a:lnTo>
                  <a:lnTo>
                    <a:pt x="4602453" y="2123411"/>
                  </a:lnTo>
                  <a:lnTo>
                    <a:pt x="4602453" y="2127637"/>
                  </a:lnTo>
                  <a:lnTo>
                    <a:pt x="4598227" y="2127637"/>
                  </a:lnTo>
                  <a:lnTo>
                    <a:pt x="4594603" y="2131863"/>
                  </a:lnTo>
                  <a:lnTo>
                    <a:pt x="4590377" y="2133674"/>
                  </a:lnTo>
                  <a:lnTo>
                    <a:pt x="4584341" y="2098656"/>
                  </a:lnTo>
                  <a:lnTo>
                    <a:pt x="4575886" y="2066053"/>
                  </a:lnTo>
                  <a:lnTo>
                    <a:pt x="4574076" y="2041904"/>
                  </a:lnTo>
                  <a:lnTo>
                    <a:pt x="4580113" y="2023187"/>
                  </a:lnTo>
                  <a:lnTo>
                    <a:pt x="4590377" y="2005073"/>
                  </a:lnTo>
                  <a:lnTo>
                    <a:pt x="4602453" y="1984546"/>
                  </a:lnTo>
                  <a:close/>
                  <a:moveTo>
                    <a:pt x="58565" y="1878288"/>
                  </a:moveTo>
                  <a:lnTo>
                    <a:pt x="99019" y="1878288"/>
                  </a:lnTo>
                  <a:lnTo>
                    <a:pt x="99019" y="1892778"/>
                  </a:lnTo>
                  <a:lnTo>
                    <a:pt x="91169" y="1892778"/>
                  </a:lnTo>
                  <a:lnTo>
                    <a:pt x="91169" y="1898814"/>
                  </a:lnTo>
                  <a:lnTo>
                    <a:pt x="80904" y="1894589"/>
                  </a:lnTo>
                  <a:lnTo>
                    <a:pt x="73056" y="1888552"/>
                  </a:lnTo>
                  <a:lnTo>
                    <a:pt x="67017" y="1884324"/>
                  </a:lnTo>
                  <a:close/>
                  <a:moveTo>
                    <a:pt x="2511033" y="1765986"/>
                  </a:moveTo>
                  <a:lnTo>
                    <a:pt x="2521296" y="1774438"/>
                  </a:lnTo>
                  <a:lnTo>
                    <a:pt x="2530955" y="1784098"/>
                  </a:lnTo>
                  <a:lnTo>
                    <a:pt x="2539410" y="1798589"/>
                  </a:lnTo>
                  <a:lnTo>
                    <a:pt x="2543636" y="1813080"/>
                  </a:lnTo>
                  <a:lnTo>
                    <a:pt x="2535184" y="1813080"/>
                  </a:lnTo>
                  <a:lnTo>
                    <a:pt x="2529145" y="1817306"/>
                  </a:lnTo>
                  <a:lnTo>
                    <a:pt x="2524919" y="1817306"/>
                  </a:lnTo>
                  <a:lnTo>
                    <a:pt x="2515259" y="1820929"/>
                  </a:lnTo>
                  <a:lnTo>
                    <a:pt x="2502578" y="1820929"/>
                  </a:lnTo>
                  <a:lnTo>
                    <a:pt x="2502578" y="1813080"/>
                  </a:lnTo>
                  <a:lnTo>
                    <a:pt x="2500768" y="1813080"/>
                  </a:lnTo>
                  <a:lnTo>
                    <a:pt x="2500768" y="1808854"/>
                  </a:lnTo>
                  <a:lnTo>
                    <a:pt x="2496542" y="1807041"/>
                  </a:lnTo>
                  <a:lnTo>
                    <a:pt x="2500768" y="1798589"/>
                  </a:lnTo>
                  <a:lnTo>
                    <a:pt x="2500768" y="1794363"/>
                  </a:lnTo>
                  <a:lnTo>
                    <a:pt x="2500768" y="1792552"/>
                  </a:lnTo>
                  <a:lnTo>
                    <a:pt x="2502578" y="1788326"/>
                  </a:lnTo>
                  <a:close/>
                  <a:moveTo>
                    <a:pt x="2450055" y="1741234"/>
                  </a:moveTo>
                  <a:lnTo>
                    <a:pt x="2458507" y="1749686"/>
                  </a:lnTo>
                  <a:lnTo>
                    <a:pt x="2462129" y="1753912"/>
                  </a:lnTo>
                  <a:lnTo>
                    <a:pt x="2462129" y="1755725"/>
                  </a:lnTo>
                  <a:lnTo>
                    <a:pt x="2464545" y="1764177"/>
                  </a:lnTo>
                  <a:lnTo>
                    <a:pt x="2464545" y="1770214"/>
                  </a:lnTo>
                  <a:lnTo>
                    <a:pt x="2464545" y="1780479"/>
                  </a:lnTo>
                  <a:lnTo>
                    <a:pt x="2458507" y="1780479"/>
                  </a:lnTo>
                  <a:lnTo>
                    <a:pt x="2458507" y="1788328"/>
                  </a:lnTo>
                  <a:lnTo>
                    <a:pt x="2444016" y="1784102"/>
                  </a:lnTo>
                  <a:lnTo>
                    <a:pt x="2430130" y="1780479"/>
                  </a:lnTo>
                  <a:lnTo>
                    <a:pt x="2419865" y="1774442"/>
                  </a:lnTo>
                  <a:lnTo>
                    <a:pt x="2411413" y="1774442"/>
                  </a:lnTo>
                  <a:lnTo>
                    <a:pt x="2411413" y="1765987"/>
                  </a:lnTo>
                  <a:lnTo>
                    <a:pt x="2425904" y="1759951"/>
                  </a:lnTo>
                  <a:lnTo>
                    <a:pt x="2439790" y="1753912"/>
                  </a:lnTo>
                  <a:close/>
                  <a:moveTo>
                    <a:pt x="2606426" y="1677838"/>
                  </a:moveTo>
                  <a:lnTo>
                    <a:pt x="2614276" y="1682064"/>
                  </a:lnTo>
                  <a:lnTo>
                    <a:pt x="2616089" y="1684480"/>
                  </a:lnTo>
                  <a:lnTo>
                    <a:pt x="2620315" y="1688103"/>
                  </a:lnTo>
                  <a:lnTo>
                    <a:pt x="2628768" y="1688103"/>
                  </a:lnTo>
                  <a:lnTo>
                    <a:pt x="2628768" y="1692329"/>
                  </a:lnTo>
                  <a:lnTo>
                    <a:pt x="2628768" y="1696555"/>
                  </a:lnTo>
                  <a:lnTo>
                    <a:pt x="2624542" y="1698366"/>
                  </a:lnTo>
                  <a:lnTo>
                    <a:pt x="2620315" y="1702592"/>
                  </a:lnTo>
                  <a:lnTo>
                    <a:pt x="2616089" y="1706818"/>
                  </a:lnTo>
                  <a:lnTo>
                    <a:pt x="2614276" y="1706818"/>
                  </a:lnTo>
                  <a:lnTo>
                    <a:pt x="2610050" y="1711045"/>
                  </a:lnTo>
                  <a:lnTo>
                    <a:pt x="2606426" y="1711045"/>
                  </a:lnTo>
                  <a:lnTo>
                    <a:pt x="2600389" y="1711045"/>
                  </a:lnTo>
                  <a:lnTo>
                    <a:pt x="2600389" y="1698366"/>
                  </a:lnTo>
                  <a:lnTo>
                    <a:pt x="2600389" y="1692329"/>
                  </a:lnTo>
                  <a:lnTo>
                    <a:pt x="2602200" y="1688103"/>
                  </a:lnTo>
                  <a:close/>
                  <a:moveTo>
                    <a:pt x="0" y="1639197"/>
                  </a:moveTo>
                  <a:lnTo>
                    <a:pt x="34413" y="1645234"/>
                  </a:lnTo>
                  <a:lnTo>
                    <a:pt x="58564" y="1655498"/>
                  </a:lnTo>
                  <a:lnTo>
                    <a:pt x="77281" y="1677838"/>
                  </a:lnTo>
                  <a:lnTo>
                    <a:pt x="70640" y="1684478"/>
                  </a:lnTo>
                  <a:lnTo>
                    <a:pt x="62790" y="1684478"/>
                  </a:lnTo>
                  <a:lnTo>
                    <a:pt x="58564" y="1688101"/>
                  </a:lnTo>
                  <a:lnTo>
                    <a:pt x="56753" y="1692327"/>
                  </a:lnTo>
                  <a:lnTo>
                    <a:pt x="44678" y="1696553"/>
                  </a:lnTo>
                  <a:lnTo>
                    <a:pt x="38642" y="1688101"/>
                  </a:lnTo>
                  <a:lnTo>
                    <a:pt x="28377" y="1682064"/>
                  </a:lnTo>
                  <a:lnTo>
                    <a:pt x="20528" y="1674215"/>
                  </a:lnTo>
                  <a:lnTo>
                    <a:pt x="10265" y="1669989"/>
                  </a:lnTo>
                  <a:lnTo>
                    <a:pt x="6037" y="1668176"/>
                  </a:lnTo>
                  <a:lnTo>
                    <a:pt x="0" y="1659724"/>
                  </a:lnTo>
                  <a:lnTo>
                    <a:pt x="0" y="1653688"/>
                  </a:lnTo>
                  <a:close/>
                  <a:moveTo>
                    <a:pt x="2387262" y="1553464"/>
                  </a:moveTo>
                  <a:lnTo>
                    <a:pt x="2387262" y="1569765"/>
                  </a:lnTo>
                  <a:lnTo>
                    <a:pt x="2391488" y="1578218"/>
                  </a:lnTo>
                  <a:lnTo>
                    <a:pt x="2393301" y="1584256"/>
                  </a:lnTo>
                  <a:lnTo>
                    <a:pt x="2393301" y="1596332"/>
                  </a:lnTo>
                  <a:lnTo>
                    <a:pt x="2393301" y="1610821"/>
                  </a:lnTo>
                  <a:lnTo>
                    <a:pt x="2433751" y="1610821"/>
                  </a:lnTo>
                  <a:lnTo>
                    <a:pt x="2468167" y="1649463"/>
                  </a:lnTo>
                  <a:lnTo>
                    <a:pt x="2502581" y="1688102"/>
                  </a:lnTo>
                  <a:lnTo>
                    <a:pt x="2502581" y="1692331"/>
                  </a:lnTo>
                  <a:lnTo>
                    <a:pt x="2500770" y="1696557"/>
                  </a:lnTo>
                  <a:lnTo>
                    <a:pt x="2500770" y="1698367"/>
                  </a:lnTo>
                  <a:lnTo>
                    <a:pt x="2496544" y="1702594"/>
                  </a:lnTo>
                  <a:lnTo>
                    <a:pt x="2490505" y="1711046"/>
                  </a:lnTo>
                  <a:lnTo>
                    <a:pt x="2486884" y="1712859"/>
                  </a:lnTo>
                  <a:lnTo>
                    <a:pt x="2482658" y="1717085"/>
                  </a:lnTo>
                  <a:lnTo>
                    <a:pt x="2478430" y="1717085"/>
                  </a:lnTo>
                  <a:lnTo>
                    <a:pt x="2468167" y="1717085"/>
                  </a:lnTo>
                  <a:lnTo>
                    <a:pt x="2458507" y="1721311"/>
                  </a:lnTo>
                  <a:lnTo>
                    <a:pt x="2458507" y="1711046"/>
                  </a:lnTo>
                  <a:lnTo>
                    <a:pt x="2458507" y="1698367"/>
                  </a:lnTo>
                  <a:lnTo>
                    <a:pt x="2458507" y="1692331"/>
                  </a:lnTo>
                  <a:lnTo>
                    <a:pt x="2458507" y="1688102"/>
                  </a:lnTo>
                  <a:lnTo>
                    <a:pt x="2450053" y="1682066"/>
                  </a:lnTo>
                  <a:lnTo>
                    <a:pt x="2444016" y="1677840"/>
                  </a:lnTo>
                  <a:lnTo>
                    <a:pt x="2433751" y="1669991"/>
                  </a:lnTo>
                  <a:lnTo>
                    <a:pt x="2421677" y="1698367"/>
                  </a:lnTo>
                  <a:lnTo>
                    <a:pt x="2401753" y="1717085"/>
                  </a:lnTo>
                  <a:lnTo>
                    <a:pt x="2373376" y="1727348"/>
                  </a:lnTo>
                  <a:lnTo>
                    <a:pt x="2373376" y="1717085"/>
                  </a:lnTo>
                  <a:lnTo>
                    <a:pt x="2373376" y="1711046"/>
                  </a:lnTo>
                  <a:lnTo>
                    <a:pt x="2376999" y="1702594"/>
                  </a:lnTo>
                  <a:lnTo>
                    <a:pt x="2373376" y="1696557"/>
                  </a:lnTo>
                  <a:lnTo>
                    <a:pt x="2369149" y="1688102"/>
                  </a:lnTo>
                  <a:lnTo>
                    <a:pt x="2364923" y="1677840"/>
                  </a:lnTo>
                  <a:lnTo>
                    <a:pt x="2354659" y="1674217"/>
                  </a:lnTo>
                  <a:lnTo>
                    <a:pt x="2348622" y="1669991"/>
                  </a:lnTo>
                  <a:lnTo>
                    <a:pt x="2340772" y="1669991"/>
                  </a:lnTo>
                  <a:lnTo>
                    <a:pt x="2334734" y="1668180"/>
                  </a:lnTo>
                  <a:lnTo>
                    <a:pt x="2330508" y="1668180"/>
                  </a:lnTo>
                  <a:lnTo>
                    <a:pt x="2322658" y="1663954"/>
                  </a:lnTo>
                  <a:lnTo>
                    <a:pt x="2316622" y="1655499"/>
                  </a:lnTo>
                  <a:lnTo>
                    <a:pt x="2336546" y="1631350"/>
                  </a:lnTo>
                  <a:lnTo>
                    <a:pt x="2351035" y="1602369"/>
                  </a:lnTo>
                  <a:lnTo>
                    <a:pt x="2364923" y="1573992"/>
                  </a:lnTo>
                  <a:close/>
                  <a:moveTo>
                    <a:pt x="4357324" y="1492482"/>
                  </a:moveTo>
                  <a:lnTo>
                    <a:pt x="4361550" y="1500331"/>
                  </a:lnTo>
                  <a:lnTo>
                    <a:pt x="4365174" y="1506368"/>
                  </a:lnTo>
                  <a:lnTo>
                    <a:pt x="4367589" y="1510594"/>
                  </a:lnTo>
                  <a:lnTo>
                    <a:pt x="4367589" y="1516633"/>
                  </a:lnTo>
                  <a:lnTo>
                    <a:pt x="4371210" y="1525085"/>
                  </a:lnTo>
                  <a:lnTo>
                    <a:pt x="4371210" y="1538971"/>
                  </a:lnTo>
                  <a:lnTo>
                    <a:pt x="4371210" y="1549236"/>
                  </a:lnTo>
                  <a:lnTo>
                    <a:pt x="4375436" y="1578215"/>
                  </a:lnTo>
                  <a:lnTo>
                    <a:pt x="4379664" y="1610818"/>
                  </a:lnTo>
                  <a:lnTo>
                    <a:pt x="4379664" y="1639195"/>
                  </a:lnTo>
                  <a:lnTo>
                    <a:pt x="4339212" y="1659723"/>
                  </a:lnTo>
                  <a:lnTo>
                    <a:pt x="4294534" y="1677837"/>
                  </a:lnTo>
                  <a:lnTo>
                    <a:pt x="4251666" y="1698364"/>
                  </a:lnTo>
                  <a:lnTo>
                    <a:pt x="4215441" y="1727344"/>
                  </a:lnTo>
                  <a:lnTo>
                    <a:pt x="4205178" y="1721307"/>
                  </a:lnTo>
                  <a:lnTo>
                    <a:pt x="4187064" y="1712855"/>
                  </a:lnTo>
                  <a:lnTo>
                    <a:pt x="4162913" y="1698364"/>
                  </a:lnTo>
                  <a:lnTo>
                    <a:pt x="4142386" y="1688100"/>
                  </a:lnTo>
                  <a:lnTo>
                    <a:pt x="4124274" y="1677837"/>
                  </a:lnTo>
                  <a:lnTo>
                    <a:pt x="4115822" y="1669987"/>
                  </a:lnTo>
                  <a:lnTo>
                    <a:pt x="4120048" y="1668177"/>
                  </a:lnTo>
                  <a:lnTo>
                    <a:pt x="4124274" y="1663951"/>
                  </a:lnTo>
                  <a:lnTo>
                    <a:pt x="4128500" y="1659723"/>
                  </a:lnTo>
                  <a:lnTo>
                    <a:pt x="4128500" y="1655497"/>
                  </a:lnTo>
                  <a:lnTo>
                    <a:pt x="4130310" y="1649460"/>
                  </a:lnTo>
                  <a:lnTo>
                    <a:pt x="4120048" y="1641611"/>
                  </a:lnTo>
                  <a:lnTo>
                    <a:pt x="4106160" y="1639195"/>
                  </a:lnTo>
                  <a:lnTo>
                    <a:pt x="4095897" y="1631348"/>
                  </a:lnTo>
                  <a:lnTo>
                    <a:pt x="4085632" y="1625309"/>
                  </a:lnTo>
                  <a:lnTo>
                    <a:pt x="4091671" y="1625309"/>
                  </a:lnTo>
                  <a:lnTo>
                    <a:pt x="4100123" y="1616857"/>
                  </a:lnTo>
                  <a:lnTo>
                    <a:pt x="4101934" y="1612631"/>
                  </a:lnTo>
                  <a:lnTo>
                    <a:pt x="4106160" y="1612631"/>
                  </a:lnTo>
                  <a:lnTo>
                    <a:pt x="4109783" y="1610818"/>
                  </a:lnTo>
                  <a:lnTo>
                    <a:pt x="4120048" y="1610818"/>
                  </a:lnTo>
                  <a:lnTo>
                    <a:pt x="4130310" y="1610818"/>
                  </a:lnTo>
                  <a:lnTo>
                    <a:pt x="4130310" y="1584254"/>
                  </a:lnTo>
                  <a:lnTo>
                    <a:pt x="4077785" y="1584254"/>
                  </a:lnTo>
                  <a:lnTo>
                    <a:pt x="4067520" y="1563727"/>
                  </a:lnTo>
                  <a:lnTo>
                    <a:pt x="4085632" y="1549236"/>
                  </a:lnTo>
                  <a:lnTo>
                    <a:pt x="4100123" y="1535350"/>
                  </a:lnTo>
                  <a:lnTo>
                    <a:pt x="4115822" y="1529311"/>
                  </a:lnTo>
                  <a:lnTo>
                    <a:pt x="4144198" y="1520859"/>
                  </a:lnTo>
                  <a:lnTo>
                    <a:pt x="4156877" y="1531124"/>
                  </a:lnTo>
                  <a:lnTo>
                    <a:pt x="4162913" y="1543197"/>
                  </a:lnTo>
                  <a:lnTo>
                    <a:pt x="4170763" y="1549236"/>
                  </a:lnTo>
                  <a:lnTo>
                    <a:pt x="4176801" y="1563727"/>
                  </a:lnTo>
                  <a:lnTo>
                    <a:pt x="4199139" y="1545613"/>
                  </a:lnTo>
                  <a:lnTo>
                    <a:pt x="4219667" y="1531124"/>
                  </a:lnTo>
                  <a:lnTo>
                    <a:pt x="4248044" y="1520859"/>
                  </a:lnTo>
                  <a:lnTo>
                    <a:pt x="4251666" y="1531124"/>
                  </a:lnTo>
                  <a:lnTo>
                    <a:pt x="4257703" y="1535350"/>
                  </a:lnTo>
                  <a:lnTo>
                    <a:pt x="4257703" y="1538971"/>
                  </a:lnTo>
                  <a:lnTo>
                    <a:pt x="4261931" y="1538971"/>
                  </a:lnTo>
                  <a:lnTo>
                    <a:pt x="4266157" y="1538971"/>
                  </a:lnTo>
                  <a:lnTo>
                    <a:pt x="4272194" y="1538971"/>
                  </a:lnTo>
                  <a:lnTo>
                    <a:pt x="4290306" y="1529311"/>
                  </a:lnTo>
                  <a:lnTo>
                    <a:pt x="4300571" y="1516633"/>
                  </a:lnTo>
                  <a:lnTo>
                    <a:pt x="4314457" y="1506368"/>
                  </a:lnTo>
                  <a:lnTo>
                    <a:pt x="4328947" y="1496105"/>
                  </a:lnTo>
                  <a:close/>
                  <a:moveTo>
                    <a:pt x="2638425" y="1363281"/>
                  </a:moveTo>
                  <a:lnTo>
                    <a:pt x="2644464" y="1367507"/>
                  </a:lnTo>
                  <a:lnTo>
                    <a:pt x="2648690" y="1371733"/>
                  </a:lnTo>
                  <a:lnTo>
                    <a:pt x="2652916" y="1371733"/>
                  </a:lnTo>
                  <a:lnTo>
                    <a:pt x="2657142" y="1373546"/>
                  </a:lnTo>
                  <a:lnTo>
                    <a:pt x="2657142" y="1377772"/>
                  </a:lnTo>
                  <a:lnTo>
                    <a:pt x="2657142" y="1381998"/>
                  </a:lnTo>
                  <a:lnTo>
                    <a:pt x="2658955" y="1388035"/>
                  </a:lnTo>
                  <a:lnTo>
                    <a:pt x="2666802" y="1400111"/>
                  </a:lnTo>
                  <a:lnTo>
                    <a:pt x="2671028" y="1410376"/>
                  </a:lnTo>
                  <a:lnTo>
                    <a:pt x="2672841" y="1420639"/>
                  </a:lnTo>
                  <a:lnTo>
                    <a:pt x="2677067" y="1435130"/>
                  </a:lnTo>
                  <a:lnTo>
                    <a:pt x="2666802" y="1439357"/>
                  </a:lnTo>
                  <a:lnTo>
                    <a:pt x="2657142" y="1442980"/>
                  </a:lnTo>
                  <a:lnTo>
                    <a:pt x="2644464" y="1442980"/>
                  </a:lnTo>
                  <a:lnTo>
                    <a:pt x="2628765" y="1445395"/>
                  </a:lnTo>
                  <a:lnTo>
                    <a:pt x="2624539" y="1429093"/>
                  </a:lnTo>
                  <a:lnTo>
                    <a:pt x="2620313" y="1410376"/>
                  </a:lnTo>
                  <a:lnTo>
                    <a:pt x="2620313" y="1388035"/>
                  </a:lnTo>
                  <a:lnTo>
                    <a:pt x="2628765" y="1381998"/>
                  </a:lnTo>
                  <a:lnTo>
                    <a:pt x="2630578" y="1373546"/>
                  </a:lnTo>
                  <a:close/>
                  <a:moveTo>
                    <a:pt x="3250641" y="1304111"/>
                  </a:moveTo>
                  <a:lnTo>
                    <a:pt x="3265130" y="1310148"/>
                  </a:lnTo>
                  <a:lnTo>
                    <a:pt x="3279016" y="1318602"/>
                  </a:lnTo>
                  <a:lnTo>
                    <a:pt x="3285055" y="1324639"/>
                  </a:lnTo>
                  <a:lnTo>
                    <a:pt x="3295318" y="1333091"/>
                  </a:lnTo>
                  <a:lnTo>
                    <a:pt x="3307393" y="1343356"/>
                  </a:lnTo>
                  <a:lnTo>
                    <a:pt x="3303167" y="1349392"/>
                  </a:lnTo>
                  <a:lnTo>
                    <a:pt x="3303167" y="1353620"/>
                  </a:lnTo>
                  <a:lnTo>
                    <a:pt x="3299546" y="1353620"/>
                  </a:lnTo>
                  <a:lnTo>
                    <a:pt x="3299546" y="1357242"/>
                  </a:lnTo>
                  <a:lnTo>
                    <a:pt x="3293507" y="1363280"/>
                  </a:lnTo>
                  <a:lnTo>
                    <a:pt x="3293507" y="1367506"/>
                  </a:lnTo>
                  <a:lnTo>
                    <a:pt x="3289280" y="1367506"/>
                  </a:lnTo>
                  <a:lnTo>
                    <a:pt x="3285055" y="1367506"/>
                  </a:lnTo>
                  <a:lnTo>
                    <a:pt x="3280829" y="1371732"/>
                  </a:lnTo>
                  <a:lnTo>
                    <a:pt x="3274790" y="1373543"/>
                  </a:lnTo>
                  <a:lnTo>
                    <a:pt x="3265130" y="1363280"/>
                  </a:lnTo>
                  <a:lnTo>
                    <a:pt x="3254866" y="1353620"/>
                  </a:lnTo>
                  <a:lnTo>
                    <a:pt x="3240375" y="1343356"/>
                  </a:lnTo>
                  <a:lnTo>
                    <a:pt x="3228300" y="1334903"/>
                  </a:lnTo>
                  <a:lnTo>
                    <a:pt x="3236751" y="1310148"/>
                  </a:lnTo>
                  <a:lnTo>
                    <a:pt x="3242790" y="1310148"/>
                  </a:lnTo>
                  <a:lnTo>
                    <a:pt x="3246412" y="1306527"/>
                  </a:lnTo>
                  <a:close/>
                  <a:moveTo>
                    <a:pt x="6004982" y="1290225"/>
                  </a:moveTo>
                  <a:lnTo>
                    <a:pt x="6037585" y="1290225"/>
                  </a:lnTo>
                  <a:lnTo>
                    <a:pt x="6037585" y="1304110"/>
                  </a:lnTo>
                  <a:lnTo>
                    <a:pt x="6030943" y="1304110"/>
                  </a:lnTo>
                  <a:lnTo>
                    <a:pt x="6023094" y="1310149"/>
                  </a:lnTo>
                  <a:lnTo>
                    <a:pt x="6018868" y="1310149"/>
                  </a:lnTo>
                  <a:lnTo>
                    <a:pt x="6012831" y="1310149"/>
                  </a:lnTo>
                  <a:lnTo>
                    <a:pt x="6012831" y="1306526"/>
                  </a:lnTo>
                  <a:lnTo>
                    <a:pt x="6009208" y="1300489"/>
                  </a:lnTo>
                  <a:lnTo>
                    <a:pt x="6009208" y="1296261"/>
                  </a:lnTo>
                  <a:lnTo>
                    <a:pt x="6004982" y="1292035"/>
                  </a:lnTo>
                  <a:close/>
                  <a:moveTo>
                    <a:pt x="2004480" y="1247358"/>
                  </a:moveTo>
                  <a:lnTo>
                    <a:pt x="2036480" y="1267283"/>
                  </a:lnTo>
                  <a:lnTo>
                    <a:pt x="2064857" y="1292037"/>
                  </a:lnTo>
                  <a:lnTo>
                    <a:pt x="2093233" y="1318602"/>
                  </a:lnTo>
                  <a:lnTo>
                    <a:pt x="2083574" y="1318602"/>
                  </a:lnTo>
                  <a:lnTo>
                    <a:pt x="2075120" y="1328865"/>
                  </a:lnTo>
                  <a:lnTo>
                    <a:pt x="2069083" y="1333091"/>
                  </a:lnTo>
                  <a:lnTo>
                    <a:pt x="2058818" y="1333091"/>
                  </a:lnTo>
                  <a:lnTo>
                    <a:pt x="2046743" y="1334904"/>
                  </a:lnTo>
                  <a:lnTo>
                    <a:pt x="2030441" y="1334904"/>
                  </a:lnTo>
                  <a:lnTo>
                    <a:pt x="2016555" y="1320413"/>
                  </a:lnTo>
                  <a:lnTo>
                    <a:pt x="2002065" y="1310148"/>
                  </a:lnTo>
                  <a:lnTo>
                    <a:pt x="1983953" y="1304112"/>
                  </a:lnTo>
                  <a:lnTo>
                    <a:pt x="1983953" y="1296263"/>
                  </a:lnTo>
                  <a:lnTo>
                    <a:pt x="2016555" y="1277546"/>
                  </a:lnTo>
                  <a:lnTo>
                    <a:pt x="2012329" y="1271509"/>
                  </a:lnTo>
                  <a:lnTo>
                    <a:pt x="2008103" y="1267283"/>
                  </a:lnTo>
                  <a:lnTo>
                    <a:pt x="2008103" y="1261245"/>
                  </a:lnTo>
                  <a:close/>
                  <a:moveTo>
                    <a:pt x="9772438" y="1147133"/>
                  </a:moveTo>
                  <a:lnTo>
                    <a:pt x="9780288" y="1157397"/>
                  </a:lnTo>
                  <a:lnTo>
                    <a:pt x="9786324" y="1165245"/>
                  </a:lnTo>
                  <a:lnTo>
                    <a:pt x="9794778" y="1165245"/>
                  </a:lnTo>
                  <a:lnTo>
                    <a:pt x="9798400" y="1167660"/>
                  </a:lnTo>
                  <a:lnTo>
                    <a:pt x="9800815" y="1167660"/>
                  </a:lnTo>
                  <a:lnTo>
                    <a:pt x="9808664" y="1167660"/>
                  </a:lnTo>
                  <a:lnTo>
                    <a:pt x="9812890" y="1167660"/>
                  </a:lnTo>
                  <a:lnTo>
                    <a:pt x="9814701" y="1167660"/>
                  </a:lnTo>
                  <a:lnTo>
                    <a:pt x="9823155" y="1171284"/>
                  </a:lnTo>
                  <a:lnTo>
                    <a:pt x="9826776" y="1177925"/>
                  </a:lnTo>
                  <a:lnTo>
                    <a:pt x="9812890" y="1190000"/>
                  </a:lnTo>
                  <a:lnTo>
                    <a:pt x="9798400" y="1200263"/>
                  </a:lnTo>
                  <a:lnTo>
                    <a:pt x="9727760" y="1206302"/>
                  </a:lnTo>
                  <a:lnTo>
                    <a:pt x="9727760" y="1177925"/>
                  </a:lnTo>
                  <a:lnTo>
                    <a:pt x="9738025" y="1167660"/>
                  </a:lnTo>
                  <a:lnTo>
                    <a:pt x="9748288" y="1161624"/>
                  </a:lnTo>
                  <a:lnTo>
                    <a:pt x="9757947" y="1153170"/>
                  </a:lnTo>
                  <a:close/>
                  <a:moveTo>
                    <a:pt x="2154225" y="1087972"/>
                  </a:moveTo>
                  <a:lnTo>
                    <a:pt x="2156036" y="1102462"/>
                  </a:lnTo>
                  <a:lnTo>
                    <a:pt x="2156036" y="1112727"/>
                  </a:lnTo>
                  <a:lnTo>
                    <a:pt x="2160262" y="1116953"/>
                  </a:lnTo>
                  <a:lnTo>
                    <a:pt x="2164488" y="1121181"/>
                  </a:lnTo>
                  <a:lnTo>
                    <a:pt x="2168716" y="1122992"/>
                  </a:lnTo>
                  <a:lnTo>
                    <a:pt x="2174753" y="1131444"/>
                  </a:lnTo>
                  <a:lnTo>
                    <a:pt x="2178979" y="1137483"/>
                  </a:lnTo>
                  <a:lnTo>
                    <a:pt x="2174753" y="1145934"/>
                  </a:lnTo>
                  <a:lnTo>
                    <a:pt x="2170527" y="1156198"/>
                  </a:lnTo>
                  <a:lnTo>
                    <a:pt x="2168716" y="1164652"/>
                  </a:lnTo>
                  <a:lnTo>
                    <a:pt x="2164488" y="1170688"/>
                  </a:lnTo>
                  <a:lnTo>
                    <a:pt x="2160262" y="1185177"/>
                  </a:lnTo>
                  <a:lnTo>
                    <a:pt x="2174150" y="1189405"/>
                  </a:lnTo>
                  <a:lnTo>
                    <a:pt x="2181997" y="1195441"/>
                  </a:lnTo>
                  <a:lnTo>
                    <a:pt x="2188036" y="1203895"/>
                  </a:lnTo>
                  <a:lnTo>
                    <a:pt x="2192262" y="1209932"/>
                  </a:lnTo>
                  <a:lnTo>
                    <a:pt x="2192262" y="1224424"/>
                  </a:lnTo>
                  <a:lnTo>
                    <a:pt x="2192262" y="1238912"/>
                  </a:lnTo>
                  <a:lnTo>
                    <a:pt x="2181997" y="1247366"/>
                  </a:lnTo>
                  <a:lnTo>
                    <a:pt x="2174150" y="1253403"/>
                  </a:lnTo>
                  <a:lnTo>
                    <a:pt x="2169922" y="1263669"/>
                  </a:lnTo>
                  <a:lnTo>
                    <a:pt x="2168111" y="1275744"/>
                  </a:lnTo>
                  <a:lnTo>
                    <a:pt x="2160262" y="1290233"/>
                  </a:lnTo>
                  <a:lnTo>
                    <a:pt x="2210979" y="1290233"/>
                  </a:lnTo>
                  <a:lnTo>
                    <a:pt x="2210979" y="1321024"/>
                  </a:lnTo>
                  <a:lnTo>
                    <a:pt x="2217016" y="1349401"/>
                  </a:lnTo>
                  <a:lnTo>
                    <a:pt x="2239355" y="1349401"/>
                  </a:lnTo>
                  <a:lnTo>
                    <a:pt x="2249618" y="1339136"/>
                  </a:lnTo>
                  <a:lnTo>
                    <a:pt x="2259883" y="1328873"/>
                  </a:lnTo>
                  <a:lnTo>
                    <a:pt x="2270146" y="1318608"/>
                  </a:lnTo>
                  <a:lnTo>
                    <a:pt x="2288260" y="1310156"/>
                  </a:lnTo>
                  <a:lnTo>
                    <a:pt x="2288260" y="1333099"/>
                  </a:lnTo>
                  <a:lnTo>
                    <a:pt x="2284033" y="1361476"/>
                  </a:lnTo>
                  <a:lnTo>
                    <a:pt x="2282221" y="1386231"/>
                  </a:lnTo>
                  <a:lnTo>
                    <a:pt x="2282221" y="1402532"/>
                  </a:lnTo>
                  <a:lnTo>
                    <a:pt x="2277995" y="1414608"/>
                  </a:lnTo>
                  <a:lnTo>
                    <a:pt x="2284033" y="1420647"/>
                  </a:lnTo>
                  <a:lnTo>
                    <a:pt x="2288260" y="1424873"/>
                  </a:lnTo>
                  <a:lnTo>
                    <a:pt x="2292486" y="1429099"/>
                  </a:lnTo>
                  <a:lnTo>
                    <a:pt x="2298522" y="1430910"/>
                  </a:lnTo>
                  <a:lnTo>
                    <a:pt x="2308787" y="1435136"/>
                  </a:lnTo>
                  <a:lnTo>
                    <a:pt x="2326899" y="1406759"/>
                  </a:lnTo>
                  <a:lnTo>
                    <a:pt x="2340787" y="1374155"/>
                  </a:lnTo>
                  <a:lnTo>
                    <a:pt x="2340787" y="1349401"/>
                  </a:lnTo>
                  <a:lnTo>
                    <a:pt x="2336559" y="1324646"/>
                  </a:lnTo>
                  <a:lnTo>
                    <a:pt x="2336559" y="1299892"/>
                  </a:lnTo>
                  <a:lnTo>
                    <a:pt x="2344408" y="1275139"/>
                  </a:lnTo>
                  <a:lnTo>
                    <a:pt x="2364936" y="1257026"/>
                  </a:lnTo>
                  <a:lnTo>
                    <a:pt x="2372785" y="1248574"/>
                  </a:lnTo>
                  <a:lnTo>
                    <a:pt x="2378825" y="1248574"/>
                  </a:lnTo>
                  <a:lnTo>
                    <a:pt x="2386672" y="1252800"/>
                  </a:lnTo>
                  <a:lnTo>
                    <a:pt x="2392711" y="1257026"/>
                  </a:lnTo>
                  <a:lnTo>
                    <a:pt x="2396936" y="1263064"/>
                  </a:lnTo>
                  <a:lnTo>
                    <a:pt x="2404786" y="1271518"/>
                  </a:lnTo>
                  <a:lnTo>
                    <a:pt x="2406597" y="1277555"/>
                  </a:lnTo>
                  <a:lnTo>
                    <a:pt x="2414446" y="1281781"/>
                  </a:lnTo>
                  <a:lnTo>
                    <a:pt x="2418672" y="1290233"/>
                  </a:lnTo>
                  <a:lnTo>
                    <a:pt x="2432558" y="1290233"/>
                  </a:lnTo>
                  <a:lnTo>
                    <a:pt x="2448859" y="1281781"/>
                  </a:lnTo>
                  <a:lnTo>
                    <a:pt x="2466973" y="1277555"/>
                  </a:lnTo>
                  <a:lnTo>
                    <a:pt x="2480859" y="1289630"/>
                  </a:lnTo>
                  <a:lnTo>
                    <a:pt x="2480859" y="1318005"/>
                  </a:lnTo>
                  <a:lnTo>
                    <a:pt x="2480859" y="1332496"/>
                  </a:lnTo>
                  <a:lnTo>
                    <a:pt x="2476633" y="1357250"/>
                  </a:lnTo>
                  <a:lnTo>
                    <a:pt x="2474821" y="1388043"/>
                  </a:lnTo>
                  <a:lnTo>
                    <a:pt x="2466973" y="1424873"/>
                  </a:lnTo>
                  <a:lnTo>
                    <a:pt x="2460934" y="1453250"/>
                  </a:lnTo>
                  <a:lnTo>
                    <a:pt x="2456708" y="1473779"/>
                  </a:lnTo>
                  <a:lnTo>
                    <a:pt x="2442823" y="1473779"/>
                  </a:lnTo>
                  <a:lnTo>
                    <a:pt x="2434973" y="1471968"/>
                  </a:lnTo>
                  <a:lnTo>
                    <a:pt x="2428937" y="1467740"/>
                  </a:lnTo>
                  <a:lnTo>
                    <a:pt x="2421088" y="1463513"/>
                  </a:lnTo>
                  <a:lnTo>
                    <a:pt x="2410823" y="1459287"/>
                  </a:lnTo>
                  <a:lnTo>
                    <a:pt x="2410823" y="1467740"/>
                  </a:lnTo>
                  <a:lnTo>
                    <a:pt x="2415048" y="1471968"/>
                  </a:lnTo>
                  <a:lnTo>
                    <a:pt x="2419276" y="1473779"/>
                  </a:lnTo>
                  <a:lnTo>
                    <a:pt x="2421088" y="1478005"/>
                  </a:lnTo>
                  <a:lnTo>
                    <a:pt x="2421088" y="1482231"/>
                  </a:lnTo>
                  <a:lnTo>
                    <a:pt x="2425313" y="1488269"/>
                  </a:lnTo>
                  <a:lnTo>
                    <a:pt x="2425313" y="1500343"/>
                  </a:lnTo>
                  <a:lnTo>
                    <a:pt x="2326296" y="1506381"/>
                  </a:lnTo>
                  <a:lnTo>
                    <a:pt x="2326296" y="1514833"/>
                  </a:lnTo>
                  <a:lnTo>
                    <a:pt x="2334146" y="1535360"/>
                  </a:lnTo>
                  <a:lnTo>
                    <a:pt x="2329919" y="1557700"/>
                  </a:lnTo>
                  <a:lnTo>
                    <a:pt x="2325691" y="1592717"/>
                  </a:lnTo>
                  <a:lnTo>
                    <a:pt x="2307579" y="1592717"/>
                  </a:lnTo>
                  <a:lnTo>
                    <a:pt x="2283428" y="1578226"/>
                  </a:lnTo>
                  <a:lnTo>
                    <a:pt x="2249015" y="1569775"/>
                  </a:lnTo>
                  <a:lnTo>
                    <a:pt x="2249015" y="1577624"/>
                  </a:lnTo>
                  <a:lnTo>
                    <a:pt x="2255052" y="1577624"/>
                  </a:lnTo>
                  <a:lnTo>
                    <a:pt x="2262901" y="1583660"/>
                  </a:lnTo>
                  <a:lnTo>
                    <a:pt x="2267127" y="1587886"/>
                  </a:lnTo>
                  <a:lnTo>
                    <a:pt x="2268938" y="1592112"/>
                  </a:lnTo>
                  <a:lnTo>
                    <a:pt x="2273166" y="1596338"/>
                  </a:lnTo>
                  <a:lnTo>
                    <a:pt x="2277392" y="1606603"/>
                  </a:lnTo>
                  <a:lnTo>
                    <a:pt x="2277392" y="1616867"/>
                  </a:lnTo>
                  <a:lnTo>
                    <a:pt x="2273166" y="1625319"/>
                  </a:lnTo>
                  <a:lnTo>
                    <a:pt x="2267127" y="1631356"/>
                  </a:lnTo>
                  <a:lnTo>
                    <a:pt x="2262901" y="1639809"/>
                  </a:lnTo>
                  <a:lnTo>
                    <a:pt x="2244789" y="1654298"/>
                  </a:lnTo>
                  <a:lnTo>
                    <a:pt x="2230901" y="1668788"/>
                  </a:lnTo>
                  <a:lnTo>
                    <a:pt x="2224865" y="1685089"/>
                  </a:lnTo>
                  <a:lnTo>
                    <a:pt x="2217016" y="1711655"/>
                  </a:lnTo>
                  <a:lnTo>
                    <a:pt x="2203130" y="1711655"/>
                  </a:lnTo>
                  <a:lnTo>
                    <a:pt x="2192865" y="1707427"/>
                  </a:lnTo>
                  <a:lnTo>
                    <a:pt x="2182602" y="1703201"/>
                  </a:lnTo>
                  <a:lnTo>
                    <a:pt x="2174753" y="1698975"/>
                  </a:lnTo>
                  <a:lnTo>
                    <a:pt x="2160867" y="1697164"/>
                  </a:lnTo>
                  <a:lnTo>
                    <a:pt x="2160867" y="1703201"/>
                  </a:lnTo>
                  <a:lnTo>
                    <a:pt x="2178979" y="1703201"/>
                  </a:lnTo>
                  <a:lnTo>
                    <a:pt x="2183205" y="1711655"/>
                  </a:lnTo>
                  <a:lnTo>
                    <a:pt x="2185017" y="1717692"/>
                  </a:lnTo>
                  <a:lnTo>
                    <a:pt x="2189244" y="1721918"/>
                  </a:lnTo>
                  <a:lnTo>
                    <a:pt x="2189244" y="1727956"/>
                  </a:lnTo>
                  <a:lnTo>
                    <a:pt x="2193469" y="1740031"/>
                  </a:lnTo>
                  <a:lnTo>
                    <a:pt x="2193469" y="1750294"/>
                  </a:lnTo>
                  <a:lnTo>
                    <a:pt x="2160867" y="1760559"/>
                  </a:lnTo>
                  <a:lnTo>
                    <a:pt x="2132490" y="1778672"/>
                  </a:lnTo>
                  <a:lnTo>
                    <a:pt x="2114376" y="1799200"/>
                  </a:lnTo>
                  <a:lnTo>
                    <a:pt x="2102301" y="1831804"/>
                  </a:lnTo>
                  <a:lnTo>
                    <a:pt x="2102301" y="1878898"/>
                  </a:lnTo>
                  <a:lnTo>
                    <a:pt x="2114376" y="1907275"/>
                  </a:lnTo>
                  <a:lnTo>
                    <a:pt x="2122225" y="1945915"/>
                  </a:lnTo>
                  <a:lnTo>
                    <a:pt x="2122225" y="1984554"/>
                  </a:lnTo>
                  <a:lnTo>
                    <a:pt x="2160867" y="1984554"/>
                  </a:lnTo>
                  <a:lnTo>
                    <a:pt x="2160867" y="2002667"/>
                  </a:lnTo>
                  <a:lnTo>
                    <a:pt x="2168716" y="2008705"/>
                  </a:lnTo>
                  <a:lnTo>
                    <a:pt x="2168716" y="2017157"/>
                  </a:lnTo>
                  <a:lnTo>
                    <a:pt x="2168716" y="2023196"/>
                  </a:lnTo>
                  <a:lnTo>
                    <a:pt x="2168716" y="2027423"/>
                  </a:lnTo>
                  <a:lnTo>
                    <a:pt x="2168716" y="2031648"/>
                  </a:lnTo>
                  <a:lnTo>
                    <a:pt x="2168716" y="2033459"/>
                  </a:lnTo>
                  <a:lnTo>
                    <a:pt x="2170527" y="2037686"/>
                  </a:lnTo>
                  <a:lnTo>
                    <a:pt x="2182602" y="2037686"/>
                  </a:lnTo>
                  <a:lnTo>
                    <a:pt x="2192865" y="2041911"/>
                  </a:lnTo>
                  <a:lnTo>
                    <a:pt x="2217016" y="2037686"/>
                  </a:lnTo>
                  <a:lnTo>
                    <a:pt x="2241166" y="2047950"/>
                  </a:lnTo>
                  <a:lnTo>
                    <a:pt x="2267732" y="2066061"/>
                  </a:lnTo>
                  <a:lnTo>
                    <a:pt x="2291881" y="2090815"/>
                  </a:lnTo>
                  <a:lnTo>
                    <a:pt x="2312410" y="2113155"/>
                  </a:lnTo>
                  <a:lnTo>
                    <a:pt x="2337767" y="2125833"/>
                  </a:lnTo>
                  <a:lnTo>
                    <a:pt x="2348031" y="2130059"/>
                  </a:lnTo>
                  <a:lnTo>
                    <a:pt x="2354068" y="2131872"/>
                  </a:lnTo>
                  <a:lnTo>
                    <a:pt x="2361917" y="2130059"/>
                  </a:lnTo>
                  <a:lnTo>
                    <a:pt x="2367956" y="2130059"/>
                  </a:lnTo>
                  <a:lnTo>
                    <a:pt x="2372182" y="2125833"/>
                  </a:lnTo>
                  <a:lnTo>
                    <a:pt x="2380032" y="2121608"/>
                  </a:lnTo>
                  <a:lnTo>
                    <a:pt x="2381843" y="2117381"/>
                  </a:lnTo>
                  <a:lnTo>
                    <a:pt x="2389692" y="2117381"/>
                  </a:lnTo>
                  <a:lnTo>
                    <a:pt x="2446445" y="2131872"/>
                  </a:lnTo>
                  <a:lnTo>
                    <a:pt x="2452482" y="2170506"/>
                  </a:lnTo>
                  <a:lnTo>
                    <a:pt x="2460332" y="2198884"/>
                  </a:lnTo>
                  <a:lnTo>
                    <a:pt x="2464558" y="2221222"/>
                  </a:lnTo>
                  <a:lnTo>
                    <a:pt x="2466368" y="2241748"/>
                  </a:lnTo>
                  <a:lnTo>
                    <a:pt x="2474217" y="2264088"/>
                  </a:lnTo>
                  <a:lnTo>
                    <a:pt x="2492329" y="2288848"/>
                  </a:lnTo>
                  <a:lnTo>
                    <a:pt x="2512859" y="2321450"/>
                  </a:lnTo>
                  <a:lnTo>
                    <a:pt x="2518896" y="2317224"/>
                  </a:lnTo>
                  <a:lnTo>
                    <a:pt x="2523122" y="2317224"/>
                  </a:lnTo>
                  <a:lnTo>
                    <a:pt x="2527348" y="2312999"/>
                  </a:lnTo>
                  <a:lnTo>
                    <a:pt x="2531574" y="2312999"/>
                  </a:lnTo>
                  <a:lnTo>
                    <a:pt x="2537612" y="2311186"/>
                  </a:lnTo>
                  <a:lnTo>
                    <a:pt x="2541839" y="2311186"/>
                  </a:lnTo>
                  <a:lnTo>
                    <a:pt x="2541839" y="2306961"/>
                  </a:lnTo>
                  <a:lnTo>
                    <a:pt x="2541839" y="2302732"/>
                  </a:lnTo>
                  <a:lnTo>
                    <a:pt x="2546065" y="2296697"/>
                  </a:lnTo>
                  <a:lnTo>
                    <a:pt x="2546065" y="2274355"/>
                  </a:lnTo>
                  <a:lnTo>
                    <a:pt x="2541839" y="2245973"/>
                  </a:lnTo>
                  <a:lnTo>
                    <a:pt x="2533989" y="2210958"/>
                  </a:lnTo>
                  <a:lnTo>
                    <a:pt x="2523727" y="2178354"/>
                  </a:lnTo>
                  <a:lnTo>
                    <a:pt x="2552103" y="2163865"/>
                  </a:lnTo>
                  <a:lnTo>
                    <a:pt x="2580480" y="2143342"/>
                  </a:lnTo>
                  <a:lnTo>
                    <a:pt x="2598592" y="2114966"/>
                  </a:lnTo>
                  <a:lnTo>
                    <a:pt x="2608855" y="2078136"/>
                  </a:lnTo>
                  <a:lnTo>
                    <a:pt x="2613082" y="2057609"/>
                  </a:lnTo>
                  <a:lnTo>
                    <a:pt x="2608855" y="2025007"/>
                  </a:lnTo>
                  <a:lnTo>
                    <a:pt x="2608855" y="1992404"/>
                  </a:lnTo>
                  <a:lnTo>
                    <a:pt x="2594969" y="1986366"/>
                  </a:lnTo>
                  <a:lnTo>
                    <a:pt x="2588932" y="1982139"/>
                  </a:lnTo>
                  <a:lnTo>
                    <a:pt x="2581083" y="1977913"/>
                  </a:lnTo>
                  <a:lnTo>
                    <a:pt x="2575046" y="1971878"/>
                  </a:lnTo>
                  <a:lnTo>
                    <a:pt x="2570818" y="1959804"/>
                  </a:lnTo>
                  <a:lnTo>
                    <a:pt x="2584706" y="1935045"/>
                  </a:lnTo>
                  <a:lnTo>
                    <a:pt x="2590743" y="1906670"/>
                  </a:lnTo>
                  <a:lnTo>
                    <a:pt x="2584706" y="1875880"/>
                  </a:lnTo>
                  <a:lnTo>
                    <a:pt x="2576857" y="1843276"/>
                  </a:lnTo>
                  <a:lnTo>
                    <a:pt x="2566592" y="1806446"/>
                  </a:lnTo>
                  <a:lnTo>
                    <a:pt x="2562366" y="1771427"/>
                  </a:lnTo>
                  <a:lnTo>
                    <a:pt x="2570215" y="1771427"/>
                  </a:lnTo>
                  <a:lnTo>
                    <a:pt x="2570215" y="1762973"/>
                  </a:lnTo>
                  <a:lnTo>
                    <a:pt x="2619119" y="1771427"/>
                  </a:lnTo>
                  <a:lnTo>
                    <a:pt x="2661382" y="1771427"/>
                  </a:lnTo>
                  <a:lnTo>
                    <a:pt x="2707872" y="1762973"/>
                  </a:lnTo>
                  <a:lnTo>
                    <a:pt x="2718135" y="1781087"/>
                  </a:lnTo>
                  <a:lnTo>
                    <a:pt x="2728400" y="1805841"/>
                  </a:lnTo>
                  <a:lnTo>
                    <a:pt x="2740475" y="1823954"/>
                  </a:lnTo>
                  <a:lnTo>
                    <a:pt x="2750738" y="1832408"/>
                  </a:lnTo>
                  <a:lnTo>
                    <a:pt x="2756777" y="1834219"/>
                  </a:lnTo>
                  <a:lnTo>
                    <a:pt x="2768852" y="1834219"/>
                  </a:lnTo>
                  <a:lnTo>
                    <a:pt x="2779115" y="1838445"/>
                  </a:lnTo>
                  <a:lnTo>
                    <a:pt x="2789380" y="1842671"/>
                  </a:lnTo>
                  <a:lnTo>
                    <a:pt x="2797229" y="1848710"/>
                  </a:lnTo>
                  <a:lnTo>
                    <a:pt x="2799040" y="1866823"/>
                  </a:lnTo>
                  <a:lnTo>
                    <a:pt x="2806889" y="1899426"/>
                  </a:lnTo>
                  <a:lnTo>
                    <a:pt x="2811115" y="1927801"/>
                  </a:lnTo>
                  <a:lnTo>
                    <a:pt x="2817152" y="1948330"/>
                  </a:lnTo>
                  <a:lnTo>
                    <a:pt x="2821378" y="1952557"/>
                  </a:lnTo>
                  <a:lnTo>
                    <a:pt x="2827417" y="1958595"/>
                  </a:lnTo>
                  <a:lnTo>
                    <a:pt x="2835266" y="1962823"/>
                  </a:lnTo>
                  <a:lnTo>
                    <a:pt x="2841303" y="1971273"/>
                  </a:lnTo>
                  <a:lnTo>
                    <a:pt x="2853379" y="1973086"/>
                  </a:lnTo>
                  <a:lnTo>
                    <a:pt x="2855189" y="1981536"/>
                  </a:lnTo>
                  <a:lnTo>
                    <a:pt x="2883567" y="1959198"/>
                  </a:lnTo>
                  <a:lnTo>
                    <a:pt x="2905907" y="1932632"/>
                  </a:lnTo>
                  <a:lnTo>
                    <a:pt x="2922208" y="1904257"/>
                  </a:lnTo>
                  <a:lnTo>
                    <a:pt x="2950585" y="1881917"/>
                  </a:lnTo>
                  <a:lnTo>
                    <a:pt x="2954810" y="1906670"/>
                  </a:lnTo>
                  <a:lnTo>
                    <a:pt x="2965073" y="1921160"/>
                  </a:lnTo>
                  <a:lnTo>
                    <a:pt x="2978962" y="1935650"/>
                  </a:lnTo>
                  <a:lnTo>
                    <a:pt x="2992848" y="1950143"/>
                  </a:lnTo>
                  <a:lnTo>
                    <a:pt x="3004923" y="1968255"/>
                  </a:lnTo>
                  <a:lnTo>
                    <a:pt x="3004923" y="1974291"/>
                  </a:lnTo>
                  <a:lnTo>
                    <a:pt x="3004923" y="1982743"/>
                  </a:lnTo>
                  <a:lnTo>
                    <a:pt x="3000696" y="1986970"/>
                  </a:lnTo>
                  <a:lnTo>
                    <a:pt x="3000696" y="1993007"/>
                  </a:lnTo>
                  <a:lnTo>
                    <a:pt x="2996470" y="2001461"/>
                  </a:lnTo>
                  <a:lnTo>
                    <a:pt x="3000696" y="2007498"/>
                  </a:lnTo>
                  <a:lnTo>
                    <a:pt x="3004923" y="2015949"/>
                  </a:lnTo>
                  <a:lnTo>
                    <a:pt x="3006733" y="2017763"/>
                  </a:lnTo>
                  <a:lnTo>
                    <a:pt x="3014583" y="2017763"/>
                  </a:lnTo>
                  <a:lnTo>
                    <a:pt x="3020620" y="2017763"/>
                  </a:lnTo>
                  <a:lnTo>
                    <a:pt x="3024847" y="2017763"/>
                  </a:lnTo>
                  <a:lnTo>
                    <a:pt x="3032695" y="2017763"/>
                  </a:lnTo>
                  <a:lnTo>
                    <a:pt x="3034508" y="2021988"/>
                  </a:lnTo>
                  <a:lnTo>
                    <a:pt x="3046583" y="2050365"/>
                  </a:lnTo>
                  <a:lnTo>
                    <a:pt x="3046583" y="2072702"/>
                  </a:lnTo>
                  <a:lnTo>
                    <a:pt x="3042357" y="2093231"/>
                  </a:lnTo>
                  <a:lnTo>
                    <a:pt x="3048394" y="2111345"/>
                  </a:lnTo>
                  <a:lnTo>
                    <a:pt x="3074960" y="2131872"/>
                  </a:lnTo>
                  <a:lnTo>
                    <a:pt x="3052620" y="2174734"/>
                  </a:lnTo>
                  <a:lnTo>
                    <a:pt x="3028469" y="2211563"/>
                  </a:lnTo>
                  <a:lnTo>
                    <a:pt x="3034508" y="2211563"/>
                  </a:lnTo>
                  <a:lnTo>
                    <a:pt x="3056846" y="2189223"/>
                  </a:lnTo>
                  <a:lnTo>
                    <a:pt x="3077373" y="2171112"/>
                  </a:lnTo>
                  <a:lnTo>
                    <a:pt x="3095487" y="2150589"/>
                  </a:lnTo>
                  <a:lnTo>
                    <a:pt x="3119639" y="2156621"/>
                  </a:lnTo>
                  <a:lnTo>
                    <a:pt x="3133525" y="2171112"/>
                  </a:lnTo>
                  <a:lnTo>
                    <a:pt x="3147410" y="2189223"/>
                  </a:lnTo>
                  <a:lnTo>
                    <a:pt x="3151637" y="2217600"/>
                  </a:lnTo>
                  <a:lnTo>
                    <a:pt x="3188466" y="2217600"/>
                  </a:lnTo>
                  <a:lnTo>
                    <a:pt x="3188466" y="2227864"/>
                  </a:lnTo>
                  <a:lnTo>
                    <a:pt x="3190278" y="2236316"/>
                  </a:lnTo>
                  <a:lnTo>
                    <a:pt x="3190278" y="2246578"/>
                  </a:lnTo>
                  <a:lnTo>
                    <a:pt x="3194505" y="2256842"/>
                  </a:lnTo>
                  <a:lnTo>
                    <a:pt x="3190278" y="2268920"/>
                  </a:lnTo>
                  <a:lnTo>
                    <a:pt x="3190278" y="2274957"/>
                  </a:lnTo>
                  <a:lnTo>
                    <a:pt x="3190278" y="2283413"/>
                  </a:lnTo>
                  <a:lnTo>
                    <a:pt x="3194505" y="2285224"/>
                  </a:lnTo>
                  <a:lnTo>
                    <a:pt x="3194505" y="2293677"/>
                  </a:lnTo>
                  <a:lnTo>
                    <a:pt x="3194505" y="2297903"/>
                  </a:lnTo>
                  <a:lnTo>
                    <a:pt x="3194505" y="2303941"/>
                  </a:lnTo>
                  <a:lnTo>
                    <a:pt x="3155863" y="2332317"/>
                  </a:lnTo>
                  <a:lnTo>
                    <a:pt x="3113600" y="2350426"/>
                  </a:lnTo>
                  <a:lnTo>
                    <a:pt x="3064695" y="2360690"/>
                  </a:lnTo>
                  <a:lnTo>
                    <a:pt x="3013980" y="2366727"/>
                  </a:lnTo>
                  <a:lnTo>
                    <a:pt x="2965073" y="2375178"/>
                  </a:lnTo>
                  <a:lnTo>
                    <a:pt x="2914358" y="2381217"/>
                  </a:lnTo>
                  <a:lnTo>
                    <a:pt x="2872095" y="2395706"/>
                  </a:lnTo>
                  <a:lnTo>
                    <a:pt x="2833453" y="2413820"/>
                  </a:lnTo>
                  <a:lnTo>
                    <a:pt x="2805076" y="2446423"/>
                  </a:lnTo>
                  <a:lnTo>
                    <a:pt x="2812925" y="2446423"/>
                  </a:lnTo>
                  <a:lnTo>
                    <a:pt x="2847341" y="2421668"/>
                  </a:lnTo>
                  <a:lnTo>
                    <a:pt x="2889605" y="2403554"/>
                  </a:lnTo>
                  <a:lnTo>
                    <a:pt x="2936093" y="2393291"/>
                  </a:lnTo>
                  <a:lnTo>
                    <a:pt x="2937904" y="2399328"/>
                  </a:lnTo>
                  <a:lnTo>
                    <a:pt x="2942130" y="2407782"/>
                  </a:lnTo>
                  <a:lnTo>
                    <a:pt x="2946358" y="2409593"/>
                  </a:lnTo>
                  <a:lnTo>
                    <a:pt x="2952395" y="2413820"/>
                  </a:lnTo>
                  <a:lnTo>
                    <a:pt x="2960244" y="2418046"/>
                  </a:lnTo>
                  <a:lnTo>
                    <a:pt x="2966281" y="2424085"/>
                  </a:lnTo>
                  <a:lnTo>
                    <a:pt x="2956018" y="2442196"/>
                  </a:lnTo>
                  <a:lnTo>
                    <a:pt x="2949979" y="2456688"/>
                  </a:lnTo>
                  <a:lnTo>
                    <a:pt x="2945754" y="2471177"/>
                  </a:lnTo>
                  <a:lnTo>
                    <a:pt x="2941527" y="2493517"/>
                  </a:lnTo>
                  <a:lnTo>
                    <a:pt x="2969904" y="2508008"/>
                  </a:lnTo>
                  <a:lnTo>
                    <a:pt x="2988017" y="2528535"/>
                  </a:lnTo>
                  <a:lnTo>
                    <a:pt x="3001905" y="2549062"/>
                  </a:lnTo>
                  <a:lnTo>
                    <a:pt x="3020017" y="2571402"/>
                  </a:lnTo>
                  <a:lnTo>
                    <a:pt x="3020017" y="2577441"/>
                  </a:lnTo>
                  <a:lnTo>
                    <a:pt x="3020017" y="2581666"/>
                  </a:lnTo>
                  <a:lnTo>
                    <a:pt x="3015790" y="2581666"/>
                  </a:lnTo>
                  <a:lnTo>
                    <a:pt x="3015790" y="2585892"/>
                  </a:lnTo>
                  <a:lnTo>
                    <a:pt x="3011564" y="2590118"/>
                  </a:lnTo>
                  <a:lnTo>
                    <a:pt x="2991036" y="2614871"/>
                  </a:lnTo>
                  <a:lnTo>
                    <a:pt x="2962660" y="2635401"/>
                  </a:lnTo>
                  <a:lnTo>
                    <a:pt x="2926433" y="2649889"/>
                  </a:lnTo>
                  <a:lnTo>
                    <a:pt x="2926433" y="2619099"/>
                  </a:lnTo>
                  <a:lnTo>
                    <a:pt x="2944546" y="2607025"/>
                  </a:lnTo>
                  <a:lnTo>
                    <a:pt x="2958434" y="2596760"/>
                  </a:lnTo>
                  <a:lnTo>
                    <a:pt x="2972319" y="2578648"/>
                  </a:lnTo>
                  <a:lnTo>
                    <a:pt x="2958434" y="2572611"/>
                  </a:lnTo>
                  <a:lnTo>
                    <a:pt x="2958434" y="2564156"/>
                  </a:lnTo>
                  <a:lnTo>
                    <a:pt x="2954206" y="2564156"/>
                  </a:lnTo>
                  <a:lnTo>
                    <a:pt x="2949979" y="2564156"/>
                  </a:lnTo>
                  <a:lnTo>
                    <a:pt x="2949979" y="2568384"/>
                  </a:lnTo>
                  <a:lnTo>
                    <a:pt x="2949979" y="2572611"/>
                  </a:lnTo>
                  <a:lnTo>
                    <a:pt x="2925831" y="2590723"/>
                  </a:lnTo>
                  <a:lnTo>
                    <a:pt x="2893226" y="2605212"/>
                  </a:lnTo>
                  <a:lnTo>
                    <a:pt x="2866661" y="2615476"/>
                  </a:lnTo>
                  <a:lnTo>
                    <a:pt x="2838284" y="2629967"/>
                  </a:lnTo>
                  <a:lnTo>
                    <a:pt x="2811718" y="2648077"/>
                  </a:lnTo>
                  <a:lnTo>
                    <a:pt x="2795417" y="2672833"/>
                  </a:lnTo>
                  <a:lnTo>
                    <a:pt x="2783341" y="2707850"/>
                  </a:lnTo>
                  <a:lnTo>
                    <a:pt x="2795417" y="2712077"/>
                  </a:lnTo>
                  <a:lnTo>
                    <a:pt x="2809303" y="2716303"/>
                  </a:lnTo>
                  <a:lnTo>
                    <a:pt x="2815341" y="2722342"/>
                  </a:lnTo>
                  <a:lnTo>
                    <a:pt x="2801456" y="2722342"/>
                  </a:lnTo>
                  <a:lnTo>
                    <a:pt x="2780927" y="2740454"/>
                  </a:lnTo>
                  <a:lnTo>
                    <a:pt x="2752551" y="2746493"/>
                  </a:lnTo>
                  <a:lnTo>
                    <a:pt x="2725985" y="2750719"/>
                  </a:lnTo>
                  <a:lnTo>
                    <a:pt x="2697608" y="2754945"/>
                  </a:lnTo>
                  <a:lnTo>
                    <a:pt x="2677080" y="2812301"/>
                  </a:lnTo>
                  <a:lnTo>
                    <a:pt x="2652930" y="2873279"/>
                  </a:lnTo>
                  <a:lnTo>
                    <a:pt x="2645080" y="2864828"/>
                  </a:lnTo>
                  <a:lnTo>
                    <a:pt x="2643270" y="2860602"/>
                  </a:lnTo>
                  <a:lnTo>
                    <a:pt x="2635421" y="2858791"/>
                  </a:lnTo>
                  <a:lnTo>
                    <a:pt x="2631195" y="2854563"/>
                  </a:lnTo>
                  <a:lnTo>
                    <a:pt x="2620930" y="2846111"/>
                  </a:lnTo>
                  <a:lnTo>
                    <a:pt x="2620930" y="2864225"/>
                  </a:lnTo>
                  <a:lnTo>
                    <a:pt x="2625156" y="2872676"/>
                  </a:lnTo>
                  <a:lnTo>
                    <a:pt x="2631195" y="2893204"/>
                  </a:lnTo>
                  <a:lnTo>
                    <a:pt x="2639044" y="2917957"/>
                  </a:lnTo>
                  <a:lnTo>
                    <a:pt x="2645080" y="2940297"/>
                  </a:lnTo>
                  <a:lnTo>
                    <a:pt x="2645080" y="2950559"/>
                  </a:lnTo>
                  <a:lnTo>
                    <a:pt x="2616704" y="2968673"/>
                  </a:lnTo>
                  <a:lnTo>
                    <a:pt x="2586516" y="2984975"/>
                  </a:lnTo>
                  <a:lnTo>
                    <a:pt x="2553914" y="3007313"/>
                  </a:lnTo>
                  <a:lnTo>
                    <a:pt x="2521311" y="3027840"/>
                  </a:lnTo>
                  <a:lnTo>
                    <a:pt x="2500784" y="3056217"/>
                  </a:lnTo>
                  <a:lnTo>
                    <a:pt x="2490519" y="3093048"/>
                  </a:lnTo>
                  <a:lnTo>
                    <a:pt x="2478444" y="3121423"/>
                  </a:lnTo>
                  <a:lnTo>
                    <a:pt x="2482670" y="3156441"/>
                  </a:lnTo>
                  <a:lnTo>
                    <a:pt x="2492934" y="3195082"/>
                  </a:lnTo>
                  <a:lnTo>
                    <a:pt x="2506820" y="3236137"/>
                  </a:lnTo>
                  <a:lnTo>
                    <a:pt x="2520706" y="3274779"/>
                  </a:lnTo>
                  <a:lnTo>
                    <a:pt x="2528556" y="3309797"/>
                  </a:lnTo>
                  <a:lnTo>
                    <a:pt x="2520706" y="3309797"/>
                  </a:lnTo>
                  <a:lnTo>
                    <a:pt x="2520706" y="3318249"/>
                  </a:lnTo>
                  <a:lnTo>
                    <a:pt x="2496557" y="3309797"/>
                  </a:lnTo>
                  <a:lnTo>
                    <a:pt x="2486293" y="3279005"/>
                  </a:lnTo>
                  <a:lnTo>
                    <a:pt x="2468181" y="3237950"/>
                  </a:lnTo>
                  <a:lnTo>
                    <a:pt x="2447652" y="3195082"/>
                  </a:lnTo>
                  <a:lnTo>
                    <a:pt x="2425313" y="3164290"/>
                  </a:lnTo>
                  <a:lnTo>
                    <a:pt x="2404786" y="3146178"/>
                  </a:lnTo>
                  <a:lnTo>
                    <a:pt x="2378219" y="3141952"/>
                  </a:lnTo>
                  <a:lnTo>
                    <a:pt x="2348031" y="3127461"/>
                  </a:lnTo>
                  <a:lnTo>
                    <a:pt x="2311805" y="3112971"/>
                  </a:lnTo>
                  <a:lnTo>
                    <a:pt x="2269542" y="3106934"/>
                  </a:lnTo>
                  <a:lnTo>
                    <a:pt x="2269542" y="3112971"/>
                  </a:lnTo>
                  <a:lnTo>
                    <a:pt x="2263504" y="3112971"/>
                  </a:lnTo>
                  <a:lnTo>
                    <a:pt x="2267732" y="3125046"/>
                  </a:lnTo>
                  <a:lnTo>
                    <a:pt x="2273769" y="3135311"/>
                  </a:lnTo>
                  <a:lnTo>
                    <a:pt x="2277995" y="3141347"/>
                  </a:lnTo>
                  <a:lnTo>
                    <a:pt x="2282221" y="3149801"/>
                  </a:lnTo>
                  <a:lnTo>
                    <a:pt x="2288260" y="3160064"/>
                  </a:lnTo>
                  <a:lnTo>
                    <a:pt x="2255657" y="3160064"/>
                  </a:lnTo>
                  <a:lnTo>
                    <a:pt x="2231506" y="3149801"/>
                  </a:lnTo>
                  <a:lnTo>
                    <a:pt x="2198903" y="3141347"/>
                  </a:lnTo>
                  <a:lnTo>
                    <a:pt x="2168716" y="3141347"/>
                  </a:lnTo>
                  <a:lnTo>
                    <a:pt x="2136111" y="3145573"/>
                  </a:lnTo>
                  <a:lnTo>
                    <a:pt x="2113773" y="3151612"/>
                  </a:lnTo>
                  <a:lnTo>
                    <a:pt x="2089623" y="3163687"/>
                  </a:lnTo>
                  <a:lnTo>
                    <a:pt x="2069095" y="3178178"/>
                  </a:lnTo>
                  <a:lnTo>
                    <a:pt x="2055209" y="3198706"/>
                  </a:lnTo>
                  <a:lnTo>
                    <a:pt x="2047360" y="3216818"/>
                  </a:lnTo>
                  <a:lnTo>
                    <a:pt x="2051586" y="3231308"/>
                  </a:lnTo>
                  <a:lnTo>
                    <a:pt x="2051586" y="3249420"/>
                  </a:lnTo>
                  <a:lnTo>
                    <a:pt x="2045549" y="3269948"/>
                  </a:lnTo>
                  <a:lnTo>
                    <a:pt x="2031661" y="3317042"/>
                  </a:lnTo>
                  <a:lnTo>
                    <a:pt x="2031661" y="3352060"/>
                  </a:lnTo>
                  <a:lnTo>
                    <a:pt x="2033474" y="3388889"/>
                  </a:lnTo>
                  <a:lnTo>
                    <a:pt x="2047360" y="3423907"/>
                  </a:lnTo>
                  <a:lnTo>
                    <a:pt x="2069698" y="3466775"/>
                  </a:lnTo>
                  <a:lnTo>
                    <a:pt x="2093848" y="3471001"/>
                  </a:lnTo>
                  <a:lnTo>
                    <a:pt x="2107735" y="3475227"/>
                  </a:lnTo>
                  <a:lnTo>
                    <a:pt x="2113773" y="3481264"/>
                  </a:lnTo>
                  <a:lnTo>
                    <a:pt x="2121622" y="3485490"/>
                  </a:lnTo>
                  <a:lnTo>
                    <a:pt x="2131885" y="3489716"/>
                  </a:lnTo>
                  <a:lnTo>
                    <a:pt x="2149999" y="3481264"/>
                  </a:lnTo>
                  <a:lnTo>
                    <a:pt x="2178376" y="3466775"/>
                  </a:lnTo>
                  <a:lnTo>
                    <a:pt x="2184413" y="3462547"/>
                  </a:lnTo>
                  <a:lnTo>
                    <a:pt x="2188638" y="3462547"/>
                  </a:lnTo>
                  <a:lnTo>
                    <a:pt x="2196488" y="3462547"/>
                  </a:lnTo>
                  <a:lnTo>
                    <a:pt x="2198298" y="3462547"/>
                  </a:lnTo>
                  <a:lnTo>
                    <a:pt x="2202525" y="3462547"/>
                  </a:lnTo>
                  <a:lnTo>
                    <a:pt x="2202525" y="3460736"/>
                  </a:lnTo>
                  <a:lnTo>
                    <a:pt x="2210374" y="3452284"/>
                  </a:lnTo>
                  <a:lnTo>
                    <a:pt x="2212186" y="3442019"/>
                  </a:lnTo>
                  <a:lnTo>
                    <a:pt x="2216413" y="3431756"/>
                  </a:lnTo>
                  <a:lnTo>
                    <a:pt x="2220639" y="3419681"/>
                  </a:lnTo>
                  <a:lnTo>
                    <a:pt x="2224865" y="3413642"/>
                  </a:lnTo>
                  <a:lnTo>
                    <a:pt x="2241166" y="3395530"/>
                  </a:lnTo>
                  <a:lnTo>
                    <a:pt x="2263504" y="3385266"/>
                  </a:lnTo>
                  <a:lnTo>
                    <a:pt x="2296109" y="3381040"/>
                  </a:lnTo>
                  <a:lnTo>
                    <a:pt x="2297920" y="3389494"/>
                  </a:lnTo>
                  <a:lnTo>
                    <a:pt x="2302145" y="3391304"/>
                  </a:lnTo>
                  <a:lnTo>
                    <a:pt x="2302145" y="3395530"/>
                  </a:lnTo>
                  <a:lnTo>
                    <a:pt x="2306372" y="3395530"/>
                  </a:lnTo>
                  <a:lnTo>
                    <a:pt x="2306372" y="3391304"/>
                  </a:lnTo>
                  <a:lnTo>
                    <a:pt x="2308787" y="3391304"/>
                  </a:lnTo>
                  <a:lnTo>
                    <a:pt x="2316636" y="3391304"/>
                  </a:lnTo>
                  <a:lnTo>
                    <a:pt x="2326899" y="3389494"/>
                  </a:lnTo>
                  <a:lnTo>
                    <a:pt x="2326899" y="3420284"/>
                  </a:lnTo>
                  <a:lnTo>
                    <a:pt x="2313013" y="3434775"/>
                  </a:lnTo>
                  <a:lnTo>
                    <a:pt x="2302749" y="3461339"/>
                  </a:lnTo>
                  <a:lnTo>
                    <a:pt x="2292486" y="3496357"/>
                  </a:lnTo>
                  <a:lnTo>
                    <a:pt x="2282221" y="3528960"/>
                  </a:lnTo>
                  <a:lnTo>
                    <a:pt x="2270146" y="3553716"/>
                  </a:lnTo>
                  <a:lnTo>
                    <a:pt x="2306372" y="3553716"/>
                  </a:lnTo>
                  <a:lnTo>
                    <a:pt x="2336559" y="3549490"/>
                  </a:lnTo>
                  <a:lnTo>
                    <a:pt x="2364936" y="3549490"/>
                  </a:lnTo>
                  <a:lnTo>
                    <a:pt x="2391503" y="3553716"/>
                  </a:lnTo>
                  <a:lnTo>
                    <a:pt x="2407804" y="3563978"/>
                  </a:lnTo>
                  <a:lnTo>
                    <a:pt x="2421690" y="3586318"/>
                  </a:lnTo>
                  <a:lnTo>
                    <a:pt x="2425916" y="3617109"/>
                  </a:lnTo>
                  <a:lnTo>
                    <a:pt x="2419880" y="3639449"/>
                  </a:lnTo>
                  <a:lnTo>
                    <a:pt x="2412031" y="3667826"/>
                  </a:lnTo>
                  <a:lnTo>
                    <a:pt x="2412031" y="3696202"/>
                  </a:lnTo>
                  <a:lnTo>
                    <a:pt x="2430144" y="3714314"/>
                  </a:lnTo>
                  <a:lnTo>
                    <a:pt x="2440407" y="3726390"/>
                  </a:lnTo>
                  <a:lnTo>
                    <a:pt x="2454293" y="3740881"/>
                  </a:lnTo>
                  <a:lnTo>
                    <a:pt x="2476633" y="3752956"/>
                  </a:lnTo>
                  <a:lnTo>
                    <a:pt x="2503197" y="3758993"/>
                  </a:lnTo>
                  <a:lnTo>
                    <a:pt x="2517085" y="3740881"/>
                  </a:lnTo>
                  <a:lnTo>
                    <a:pt x="2535198" y="3734842"/>
                  </a:lnTo>
                  <a:lnTo>
                    <a:pt x="2567799" y="3734842"/>
                  </a:lnTo>
                  <a:lnTo>
                    <a:pt x="2572026" y="3740881"/>
                  </a:lnTo>
                  <a:lnTo>
                    <a:pt x="2578064" y="3749333"/>
                  </a:lnTo>
                  <a:lnTo>
                    <a:pt x="2581686" y="3753559"/>
                  </a:lnTo>
                  <a:lnTo>
                    <a:pt x="2585912" y="3753559"/>
                  </a:lnTo>
                  <a:lnTo>
                    <a:pt x="2596176" y="3755371"/>
                  </a:lnTo>
                  <a:lnTo>
                    <a:pt x="2609460" y="3758390"/>
                  </a:lnTo>
                  <a:lnTo>
                    <a:pt x="2623346" y="3730013"/>
                  </a:lnTo>
                  <a:lnTo>
                    <a:pt x="2641460" y="3709485"/>
                  </a:lnTo>
                  <a:lnTo>
                    <a:pt x="2661987" y="3691371"/>
                  </a:lnTo>
                  <a:lnTo>
                    <a:pt x="2688550" y="3676883"/>
                  </a:lnTo>
                  <a:lnTo>
                    <a:pt x="2727192" y="3670844"/>
                  </a:lnTo>
                  <a:lnTo>
                    <a:pt x="2733229" y="3666618"/>
                  </a:lnTo>
                  <a:lnTo>
                    <a:pt x="2737455" y="3666618"/>
                  </a:lnTo>
                  <a:lnTo>
                    <a:pt x="2743494" y="3666618"/>
                  </a:lnTo>
                  <a:lnTo>
                    <a:pt x="2747720" y="3666618"/>
                  </a:lnTo>
                  <a:lnTo>
                    <a:pt x="2755570" y="3670844"/>
                  </a:lnTo>
                  <a:lnTo>
                    <a:pt x="2765832" y="3670844"/>
                  </a:lnTo>
                  <a:lnTo>
                    <a:pt x="2761606" y="3676883"/>
                  </a:lnTo>
                  <a:lnTo>
                    <a:pt x="2761606" y="3685335"/>
                  </a:lnTo>
                  <a:lnTo>
                    <a:pt x="2757380" y="3685335"/>
                  </a:lnTo>
                  <a:lnTo>
                    <a:pt x="2757380" y="3687145"/>
                  </a:lnTo>
                  <a:lnTo>
                    <a:pt x="2761606" y="3687145"/>
                  </a:lnTo>
                  <a:lnTo>
                    <a:pt x="2765832" y="3691371"/>
                  </a:lnTo>
                  <a:lnTo>
                    <a:pt x="2771870" y="3695598"/>
                  </a:lnTo>
                  <a:lnTo>
                    <a:pt x="2771870" y="3687145"/>
                  </a:lnTo>
                  <a:lnTo>
                    <a:pt x="2779720" y="3681109"/>
                  </a:lnTo>
                  <a:lnTo>
                    <a:pt x="2783946" y="3676883"/>
                  </a:lnTo>
                  <a:lnTo>
                    <a:pt x="2785756" y="3672657"/>
                  </a:lnTo>
                  <a:lnTo>
                    <a:pt x="2789983" y="3670844"/>
                  </a:lnTo>
                  <a:lnTo>
                    <a:pt x="2797832" y="3666618"/>
                  </a:lnTo>
                  <a:lnTo>
                    <a:pt x="2803869" y="3662392"/>
                  </a:lnTo>
                  <a:lnTo>
                    <a:pt x="2836472" y="3690769"/>
                  </a:lnTo>
                  <a:lnTo>
                    <a:pt x="2878737" y="3705259"/>
                  </a:lnTo>
                  <a:lnTo>
                    <a:pt x="2921000" y="3709485"/>
                  </a:lnTo>
                  <a:lnTo>
                    <a:pt x="2969904" y="3705259"/>
                  </a:lnTo>
                  <a:lnTo>
                    <a:pt x="3020620" y="3701031"/>
                  </a:lnTo>
                  <a:lnTo>
                    <a:pt x="3020620" y="3709485"/>
                  </a:lnTo>
                  <a:lnTo>
                    <a:pt x="3020620" y="3713712"/>
                  </a:lnTo>
                  <a:lnTo>
                    <a:pt x="3016393" y="3715522"/>
                  </a:lnTo>
                  <a:lnTo>
                    <a:pt x="3016393" y="3719748"/>
                  </a:lnTo>
                  <a:lnTo>
                    <a:pt x="3012167" y="3725787"/>
                  </a:lnTo>
                  <a:lnTo>
                    <a:pt x="3036318" y="3734239"/>
                  </a:lnTo>
                  <a:lnTo>
                    <a:pt x="3050204" y="3744504"/>
                  </a:lnTo>
                  <a:lnTo>
                    <a:pt x="3064092" y="3754767"/>
                  </a:lnTo>
                  <a:lnTo>
                    <a:pt x="3088241" y="3766842"/>
                  </a:lnTo>
                  <a:lnTo>
                    <a:pt x="3088241" y="3787369"/>
                  </a:lnTo>
                  <a:lnTo>
                    <a:pt x="3114807" y="3795823"/>
                  </a:lnTo>
                  <a:lnTo>
                    <a:pt x="3131109" y="3797634"/>
                  </a:lnTo>
                  <a:lnTo>
                    <a:pt x="3144995" y="3812125"/>
                  </a:lnTo>
                  <a:lnTo>
                    <a:pt x="3152844" y="3834463"/>
                  </a:lnTo>
                  <a:lnTo>
                    <a:pt x="3195108" y="3838689"/>
                  </a:lnTo>
                  <a:lnTo>
                    <a:pt x="3229524" y="3840500"/>
                  </a:lnTo>
                  <a:lnTo>
                    <a:pt x="3276013" y="3844728"/>
                  </a:lnTo>
                  <a:lnTo>
                    <a:pt x="3308615" y="3887593"/>
                  </a:lnTo>
                  <a:lnTo>
                    <a:pt x="3347257" y="3926235"/>
                  </a:lnTo>
                  <a:lnTo>
                    <a:pt x="3389520" y="3958838"/>
                  </a:lnTo>
                  <a:lnTo>
                    <a:pt x="3438426" y="3983591"/>
                  </a:lnTo>
                  <a:lnTo>
                    <a:pt x="3436616" y="3998082"/>
                  </a:lnTo>
                  <a:lnTo>
                    <a:pt x="3428765" y="4006534"/>
                  </a:lnTo>
                  <a:lnTo>
                    <a:pt x="3422726" y="4016799"/>
                  </a:lnTo>
                  <a:lnTo>
                    <a:pt x="3414877" y="4022836"/>
                  </a:lnTo>
                  <a:lnTo>
                    <a:pt x="3408840" y="4034911"/>
                  </a:lnTo>
                  <a:lnTo>
                    <a:pt x="3453518" y="4034911"/>
                  </a:lnTo>
                  <a:lnTo>
                    <a:pt x="3495782" y="4049402"/>
                  </a:lnTo>
                  <a:lnTo>
                    <a:pt x="3503632" y="4074155"/>
                  </a:lnTo>
                  <a:lnTo>
                    <a:pt x="3513896" y="4069929"/>
                  </a:lnTo>
                  <a:lnTo>
                    <a:pt x="3519933" y="4065703"/>
                  </a:lnTo>
                  <a:lnTo>
                    <a:pt x="3532008" y="4069929"/>
                  </a:lnTo>
                  <a:lnTo>
                    <a:pt x="3533819" y="4069929"/>
                  </a:lnTo>
                  <a:lnTo>
                    <a:pt x="3541668" y="4074155"/>
                  </a:lnTo>
                  <a:lnTo>
                    <a:pt x="3547707" y="4078381"/>
                  </a:lnTo>
                  <a:lnTo>
                    <a:pt x="3555557" y="4080192"/>
                  </a:lnTo>
                  <a:lnTo>
                    <a:pt x="3664837" y="4088646"/>
                  </a:lnTo>
                  <a:lnTo>
                    <a:pt x="3675102" y="4098909"/>
                  </a:lnTo>
                  <a:lnTo>
                    <a:pt x="3682950" y="4119436"/>
                  </a:lnTo>
                  <a:lnTo>
                    <a:pt x="3684760" y="4137550"/>
                  </a:lnTo>
                  <a:lnTo>
                    <a:pt x="3696837" y="4152041"/>
                  </a:lnTo>
                  <a:lnTo>
                    <a:pt x="3713139" y="4156267"/>
                  </a:lnTo>
                  <a:lnTo>
                    <a:pt x="3731250" y="4156267"/>
                  </a:lnTo>
                  <a:lnTo>
                    <a:pt x="3745136" y="4152041"/>
                  </a:lnTo>
                  <a:lnTo>
                    <a:pt x="3755401" y="4166530"/>
                  </a:lnTo>
                  <a:lnTo>
                    <a:pt x="3767477" y="4176795"/>
                  </a:lnTo>
                  <a:lnTo>
                    <a:pt x="3773514" y="4188870"/>
                  </a:lnTo>
                  <a:lnTo>
                    <a:pt x="3778343" y="4202756"/>
                  </a:lnTo>
                  <a:lnTo>
                    <a:pt x="3782571" y="4219058"/>
                  </a:lnTo>
                  <a:lnTo>
                    <a:pt x="3756004" y="4251660"/>
                  </a:lnTo>
                  <a:lnTo>
                    <a:pt x="3727630" y="4290302"/>
                  </a:lnTo>
                  <a:lnTo>
                    <a:pt x="3699253" y="4333168"/>
                  </a:lnTo>
                  <a:lnTo>
                    <a:pt x="3675102" y="4376035"/>
                  </a:lnTo>
                  <a:lnTo>
                    <a:pt x="3658800" y="4408638"/>
                  </a:lnTo>
                  <a:lnTo>
                    <a:pt x="3658800" y="4429165"/>
                  </a:lnTo>
                  <a:lnTo>
                    <a:pt x="3660610" y="4457542"/>
                  </a:lnTo>
                  <a:lnTo>
                    <a:pt x="3668459" y="4490145"/>
                  </a:lnTo>
                  <a:lnTo>
                    <a:pt x="3664233" y="4518522"/>
                  </a:lnTo>
                  <a:lnTo>
                    <a:pt x="3658194" y="4536636"/>
                  </a:lnTo>
                  <a:lnTo>
                    <a:pt x="3644308" y="4565011"/>
                  </a:lnTo>
                  <a:lnTo>
                    <a:pt x="3626196" y="4595803"/>
                  </a:lnTo>
                  <a:lnTo>
                    <a:pt x="3608082" y="4628406"/>
                  </a:lnTo>
                  <a:lnTo>
                    <a:pt x="3589969" y="4653161"/>
                  </a:lnTo>
                  <a:lnTo>
                    <a:pt x="3579705" y="4667650"/>
                  </a:lnTo>
                  <a:lnTo>
                    <a:pt x="3559178" y="4676102"/>
                  </a:lnTo>
                  <a:lnTo>
                    <a:pt x="3526575" y="4680330"/>
                  </a:lnTo>
                  <a:lnTo>
                    <a:pt x="3493971" y="4682141"/>
                  </a:lnTo>
                  <a:lnTo>
                    <a:pt x="3463784" y="4690593"/>
                  </a:lnTo>
                  <a:lnTo>
                    <a:pt x="3435408" y="4700858"/>
                  </a:lnTo>
                  <a:lnTo>
                    <a:pt x="3417292" y="4721385"/>
                  </a:lnTo>
                  <a:lnTo>
                    <a:pt x="3409445" y="4733461"/>
                  </a:lnTo>
                  <a:lnTo>
                    <a:pt x="3409445" y="4739497"/>
                  </a:lnTo>
                  <a:lnTo>
                    <a:pt x="3409445" y="4747951"/>
                  </a:lnTo>
                  <a:lnTo>
                    <a:pt x="3413671" y="4758214"/>
                  </a:lnTo>
                  <a:lnTo>
                    <a:pt x="3417897" y="4768479"/>
                  </a:lnTo>
                  <a:lnTo>
                    <a:pt x="3393746" y="4768479"/>
                  </a:lnTo>
                  <a:lnTo>
                    <a:pt x="3389520" y="4815571"/>
                  </a:lnTo>
                  <a:lnTo>
                    <a:pt x="3381671" y="4854212"/>
                  </a:lnTo>
                  <a:lnTo>
                    <a:pt x="3367785" y="4886815"/>
                  </a:lnTo>
                  <a:lnTo>
                    <a:pt x="3353899" y="4917607"/>
                  </a:lnTo>
                  <a:lnTo>
                    <a:pt x="3340011" y="4958662"/>
                  </a:lnTo>
                  <a:lnTo>
                    <a:pt x="3329748" y="4958662"/>
                  </a:lnTo>
                  <a:lnTo>
                    <a:pt x="3329748" y="4944171"/>
                  </a:lnTo>
                  <a:lnTo>
                    <a:pt x="3329748" y="4935719"/>
                  </a:lnTo>
                  <a:lnTo>
                    <a:pt x="3325521" y="4925456"/>
                  </a:lnTo>
                  <a:lnTo>
                    <a:pt x="3323710" y="4917002"/>
                  </a:lnTo>
                  <a:lnTo>
                    <a:pt x="3319484" y="4921228"/>
                  </a:lnTo>
                  <a:lnTo>
                    <a:pt x="3315256" y="4921228"/>
                  </a:lnTo>
                  <a:lnTo>
                    <a:pt x="3311030" y="4925456"/>
                  </a:lnTo>
                  <a:lnTo>
                    <a:pt x="3309218" y="4925456"/>
                  </a:lnTo>
                  <a:lnTo>
                    <a:pt x="3291106" y="4968322"/>
                  </a:lnTo>
                  <a:lnTo>
                    <a:pt x="3270578" y="4996699"/>
                  </a:lnTo>
                  <a:lnTo>
                    <a:pt x="3248240" y="5021452"/>
                  </a:lnTo>
                  <a:lnTo>
                    <a:pt x="3224089" y="5049829"/>
                  </a:lnTo>
                  <a:lnTo>
                    <a:pt x="3173372" y="5039566"/>
                  </a:lnTo>
                  <a:lnTo>
                    <a:pt x="3128694" y="5029302"/>
                  </a:lnTo>
                  <a:lnTo>
                    <a:pt x="3128694" y="5043792"/>
                  </a:lnTo>
                  <a:lnTo>
                    <a:pt x="3152844" y="5058283"/>
                  </a:lnTo>
                  <a:lnTo>
                    <a:pt x="3163109" y="5078811"/>
                  </a:lnTo>
                  <a:lnTo>
                    <a:pt x="3167335" y="5099338"/>
                  </a:lnTo>
                  <a:lnTo>
                    <a:pt x="3163109" y="5125904"/>
                  </a:lnTo>
                  <a:lnTo>
                    <a:pt x="3158883" y="5154281"/>
                  </a:lnTo>
                  <a:lnTo>
                    <a:pt x="3096090" y="5156092"/>
                  </a:lnTo>
                  <a:lnTo>
                    <a:pt x="3043562" y="5170583"/>
                  </a:lnTo>
                  <a:lnTo>
                    <a:pt x="3039337" y="5179035"/>
                  </a:lnTo>
                  <a:lnTo>
                    <a:pt x="3035110" y="5189298"/>
                  </a:lnTo>
                  <a:lnTo>
                    <a:pt x="3035110" y="5203788"/>
                  </a:lnTo>
                  <a:lnTo>
                    <a:pt x="3035110" y="5218279"/>
                  </a:lnTo>
                  <a:lnTo>
                    <a:pt x="3033300" y="5226731"/>
                  </a:lnTo>
                  <a:lnTo>
                    <a:pt x="3033300" y="5228542"/>
                  </a:lnTo>
                  <a:lnTo>
                    <a:pt x="3033300" y="5235788"/>
                  </a:lnTo>
                  <a:lnTo>
                    <a:pt x="3033300" y="5241825"/>
                  </a:lnTo>
                  <a:lnTo>
                    <a:pt x="3035110" y="5256316"/>
                  </a:lnTo>
                  <a:lnTo>
                    <a:pt x="3018809" y="5256316"/>
                  </a:lnTo>
                  <a:lnTo>
                    <a:pt x="2996470" y="5260542"/>
                  </a:lnTo>
                  <a:lnTo>
                    <a:pt x="2968094" y="5260542"/>
                  </a:lnTo>
                  <a:lnTo>
                    <a:pt x="2939716" y="5264768"/>
                  </a:lnTo>
                  <a:lnTo>
                    <a:pt x="2939716" y="5279259"/>
                  </a:lnTo>
                  <a:lnTo>
                    <a:pt x="2953603" y="5285296"/>
                  </a:lnTo>
                  <a:lnTo>
                    <a:pt x="2963868" y="5293750"/>
                  </a:lnTo>
                  <a:lnTo>
                    <a:pt x="2971715" y="5295560"/>
                  </a:lnTo>
                  <a:lnTo>
                    <a:pt x="2977754" y="5299786"/>
                  </a:lnTo>
                  <a:lnTo>
                    <a:pt x="2985603" y="5308239"/>
                  </a:lnTo>
                  <a:lnTo>
                    <a:pt x="2989829" y="5314277"/>
                  </a:lnTo>
                  <a:lnTo>
                    <a:pt x="2995866" y="5324540"/>
                  </a:lnTo>
                  <a:lnTo>
                    <a:pt x="2981980" y="5328766"/>
                  </a:lnTo>
                  <a:lnTo>
                    <a:pt x="2971715" y="5332994"/>
                  </a:lnTo>
                  <a:lnTo>
                    <a:pt x="2961452" y="5337220"/>
                  </a:lnTo>
                  <a:lnTo>
                    <a:pt x="2953603" y="5339031"/>
                  </a:lnTo>
                  <a:lnTo>
                    <a:pt x="2949377" y="5351106"/>
                  </a:lnTo>
                  <a:lnTo>
                    <a:pt x="2939112" y="5371634"/>
                  </a:lnTo>
                  <a:lnTo>
                    <a:pt x="2933076" y="5393974"/>
                  </a:lnTo>
                  <a:lnTo>
                    <a:pt x="2925226" y="5414501"/>
                  </a:lnTo>
                  <a:lnTo>
                    <a:pt x="2919189" y="5418727"/>
                  </a:lnTo>
                  <a:lnTo>
                    <a:pt x="2914961" y="5418727"/>
                  </a:lnTo>
                  <a:lnTo>
                    <a:pt x="2904698" y="5422953"/>
                  </a:lnTo>
                  <a:lnTo>
                    <a:pt x="2892623" y="5422953"/>
                  </a:lnTo>
                  <a:lnTo>
                    <a:pt x="2892623" y="5433218"/>
                  </a:lnTo>
                  <a:lnTo>
                    <a:pt x="2892623" y="5439255"/>
                  </a:lnTo>
                  <a:lnTo>
                    <a:pt x="2892623" y="5443481"/>
                  </a:lnTo>
                  <a:lnTo>
                    <a:pt x="2890812" y="5447707"/>
                  </a:lnTo>
                  <a:lnTo>
                    <a:pt x="2892623" y="5451933"/>
                  </a:lnTo>
                  <a:lnTo>
                    <a:pt x="2892623" y="5453746"/>
                  </a:lnTo>
                  <a:lnTo>
                    <a:pt x="2900472" y="5468234"/>
                  </a:lnTo>
                  <a:lnTo>
                    <a:pt x="2906508" y="5480310"/>
                  </a:lnTo>
                  <a:lnTo>
                    <a:pt x="2918584" y="5486348"/>
                  </a:lnTo>
                  <a:lnTo>
                    <a:pt x="2928849" y="5492385"/>
                  </a:lnTo>
                  <a:lnTo>
                    <a:pt x="2939112" y="5500837"/>
                  </a:lnTo>
                  <a:lnTo>
                    <a:pt x="2933076" y="5525593"/>
                  </a:lnTo>
                  <a:lnTo>
                    <a:pt x="2904698" y="5540082"/>
                  </a:lnTo>
                  <a:lnTo>
                    <a:pt x="2876321" y="5568458"/>
                  </a:lnTo>
                  <a:lnTo>
                    <a:pt x="2852171" y="5605289"/>
                  </a:lnTo>
                  <a:lnTo>
                    <a:pt x="2834058" y="5640306"/>
                  </a:lnTo>
                  <a:lnTo>
                    <a:pt x="2823793" y="5672908"/>
                  </a:lnTo>
                  <a:lnTo>
                    <a:pt x="2834058" y="5683173"/>
                  </a:lnTo>
                  <a:lnTo>
                    <a:pt x="2844321" y="5693438"/>
                  </a:lnTo>
                  <a:lnTo>
                    <a:pt x="2852171" y="5703701"/>
                  </a:lnTo>
                  <a:lnTo>
                    <a:pt x="2853981" y="5721815"/>
                  </a:lnTo>
                  <a:lnTo>
                    <a:pt x="2837679" y="5726041"/>
                  </a:lnTo>
                  <a:lnTo>
                    <a:pt x="2811115" y="5740530"/>
                  </a:lnTo>
                  <a:lnTo>
                    <a:pt x="2786964" y="5761059"/>
                  </a:lnTo>
                  <a:lnTo>
                    <a:pt x="2768852" y="5783397"/>
                  </a:lnTo>
                  <a:lnTo>
                    <a:pt x="2767040" y="5789436"/>
                  </a:lnTo>
                  <a:lnTo>
                    <a:pt x="2762814" y="5797888"/>
                  </a:lnTo>
                  <a:lnTo>
                    <a:pt x="2762814" y="5803925"/>
                  </a:lnTo>
                  <a:lnTo>
                    <a:pt x="2762814" y="5816000"/>
                  </a:lnTo>
                  <a:lnTo>
                    <a:pt x="2768852" y="5816000"/>
                  </a:lnTo>
                  <a:lnTo>
                    <a:pt x="2768852" y="5807548"/>
                  </a:lnTo>
                  <a:lnTo>
                    <a:pt x="2791190" y="5782794"/>
                  </a:lnTo>
                  <a:lnTo>
                    <a:pt x="2809303" y="5758039"/>
                  </a:lnTo>
                  <a:lnTo>
                    <a:pt x="2815341" y="5759851"/>
                  </a:lnTo>
                  <a:lnTo>
                    <a:pt x="2819568" y="5759851"/>
                  </a:lnTo>
                  <a:lnTo>
                    <a:pt x="2819568" y="5764077"/>
                  </a:lnTo>
                  <a:lnTo>
                    <a:pt x="2823793" y="5768303"/>
                  </a:lnTo>
                  <a:lnTo>
                    <a:pt x="2829833" y="5786416"/>
                  </a:lnTo>
                  <a:lnTo>
                    <a:pt x="2834058" y="5806943"/>
                  </a:lnTo>
                  <a:lnTo>
                    <a:pt x="2838284" y="5831699"/>
                  </a:lnTo>
                  <a:lnTo>
                    <a:pt x="2840096" y="5854037"/>
                  </a:lnTo>
                  <a:lnTo>
                    <a:pt x="2852171" y="5854037"/>
                  </a:lnTo>
                  <a:lnTo>
                    <a:pt x="2853981" y="5854037"/>
                  </a:lnTo>
                  <a:lnTo>
                    <a:pt x="2861830" y="5854037"/>
                  </a:lnTo>
                  <a:lnTo>
                    <a:pt x="2861830" y="5858263"/>
                  </a:lnTo>
                  <a:lnTo>
                    <a:pt x="2861830" y="5860075"/>
                  </a:lnTo>
                  <a:lnTo>
                    <a:pt x="2867869" y="5868527"/>
                  </a:lnTo>
                  <a:lnTo>
                    <a:pt x="2861830" y="5872754"/>
                  </a:lnTo>
                  <a:lnTo>
                    <a:pt x="2857604" y="5874564"/>
                  </a:lnTo>
                  <a:lnTo>
                    <a:pt x="2857604" y="5878792"/>
                  </a:lnTo>
                  <a:lnTo>
                    <a:pt x="2853379" y="5878792"/>
                  </a:lnTo>
                  <a:lnTo>
                    <a:pt x="2849152" y="5883018"/>
                  </a:lnTo>
                  <a:lnTo>
                    <a:pt x="2843114" y="5884829"/>
                  </a:lnTo>
                  <a:lnTo>
                    <a:pt x="2810510" y="5893281"/>
                  </a:lnTo>
                  <a:lnTo>
                    <a:pt x="2777907" y="5884829"/>
                  </a:lnTo>
                  <a:lnTo>
                    <a:pt x="2747720" y="5868527"/>
                  </a:lnTo>
                  <a:lnTo>
                    <a:pt x="2715117" y="5843774"/>
                  </a:lnTo>
                  <a:lnTo>
                    <a:pt x="2686740" y="5815397"/>
                  </a:lnTo>
                  <a:lnTo>
                    <a:pt x="2666213" y="5787020"/>
                  </a:lnTo>
                  <a:lnTo>
                    <a:pt x="2654138" y="5758644"/>
                  </a:lnTo>
                  <a:lnTo>
                    <a:pt x="2661987" y="5758644"/>
                  </a:lnTo>
                  <a:lnTo>
                    <a:pt x="2686137" y="5783397"/>
                  </a:lnTo>
                  <a:lnTo>
                    <a:pt x="2710286" y="5803925"/>
                  </a:lnTo>
                  <a:lnTo>
                    <a:pt x="2738663" y="5822039"/>
                  </a:lnTo>
                  <a:lnTo>
                    <a:pt x="2738663" y="5807548"/>
                  </a:lnTo>
                  <a:lnTo>
                    <a:pt x="2700023" y="5787020"/>
                  </a:lnTo>
                  <a:lnTo>
                    <a:pt x="2667421" y="5758644"/>
                  </a:lnTo>
                  <a:lnTo>
                    <a:pt x="2646893" y="5717589"/>
                  </a:lnTo>
                  <a:lnTo>
                    <a:pt x="2633005" y="5672908"/>
                  </a:lnTo>
                  <a:lnTo>
                    <a:pt x="2625156" y="5625817"/>
                  </a:lnTo>
                  <a:lnTo>
                    <a:pt x="2629384" y="5572686"/>
                  </a:lnTo>
                  <a:lnTo>
                    <a:pt x="2633610" y="5521367"/>
                  </a:lnTo>
                  <a:lnTo>
                    <a:pt x="2643873" y="5476689"/>
                  </a:lnTo>
                  <a:lnTo>
                    <a:pt x="2657761" y="5433821"/>
                  </a:lnTo>
                  <a:lnTo>
                    <a:pt x="2671647" y="5396992"/>
                  </a:lnTo>
                  <a:lnTo>
                    <a:pt x="2692174" y="5396992"/>
                  </a:lnTo>
                  <a:lnTo>
                    <a:pt x="2710286" y="5325748"/>
                  </a:lnTo>
                  <a:lnTo>
                    <a:pt x="2700023" y="5325748"/>
                  </a:lnTo>
                  <a:lnTo>
                    <a:pt x="2700023" y="5319711"/>
                  </a:lnTo>
                  <a:lnTo>
                    <a:pt x="2692174" y="5325748"/>
                  </a:lnTo>
                  <a:lnTo>
                    <a:pt x="2686137" y="5334200"/>
                  </a:lnTo>
                  <a:lnTo>
                    <a:pt x="2681910" y="5340238"/>
                  </a:lnTo>
                  <a:lnTo>
                    <a:pt x="2675873" y="5348691"/>
                  </a:lnTo>
                  <a:lnTo>
                    <a:pt x="2661987" y="5352917"/>
                  </a:lnTo>
                  <a:lnTo>
                    <a:pt x="2661987" y="5344465"/>
                  </a:lnTo>
                  <a:lnTo>
                    <a:pt x="2686137" y="5195336"/>
                  </a:lnTo>
                  <a:lnTo>
                    <a:pt x="2681910" y="5180845"/>
                  </a:lnTo>
                  <a:lnTo>
                    <a:pt x="2675873" y="5156092"/>
                  </a:lnTo>
                  <a:lnTo>
                    <a:pt x="2680099" y="5133752"/>
                  </a:lnTo>
                  <a:lnTo>
                    <a:pt x="2704250" y="5048019"/>
                  </a:lnTo>
                  <a:lnTo>
                    <a:pt x="2724777" y="4960473"/>
                  </a:lnTo>
                  <a:lnTo>
                    <a:pt x="2742889" y="4864477"/>
                  </a:lnTo>
                  <a:lnTo>
                    <a:pt x="2763419" y="4770290"/>
                  </a:lnTo>
                  <a:lnTo>
                    <a:pt x="2775494" y="4708707"/>
                  </a:lnTo>
                  <a:lnTo>
                    <a:pt x="2777305" y="4645312"/>
                  </a:lnTo>
                  <a:lnTo>
                    <a:pt x="2781531" y="4583728"/>
                  </a:lnTo>
                  <a:lnTo>
                    <a:pt x="2789380" y="4526371"/>
                  </a:lnTo>
                  <a:lnTo>
                    <a:pt x="2718740" y="4499805"/>
                  </a:lnTo>
                  <a:lnTo>
                    <a:pt x="2657761" y="4458750"/>
                  </a:lnTo>
                  <a:lnTo>
                    <a:pt x="2608855" y="4405620"/>
                  </a:lnTo>
                  <a:lnTo>
                    <a:pt x="2568405" y="4348261"/>
                  </a:lnTo>
                  <a:lnTo>
                    <a:pt x="2554517" y="4315658"/>
                  </a:lnTo>
                  <a:lnTo>
                    <a:pt x="2544254" y="4284868"/>
                  </a:lnTo>
                  <a:lnTo>
                    <a:pt x="2533989" y="4248037"/>
                  </a:lnTo>
                  <a:lnTo>
                    <a:pt x="2520103" y="4219662"/>
                  </a:lnTo>
                  <a:lnTo>
                    <a:pt x="2497763" y="4199133"/>
                  </a:lnTo>
                  <a:lnTo>
                    <a:pt x="2491727" y="4190681"/>
                  </a:lnTo>
                  <a:lnTo>
                    <a:pt x="2481462" y="4190681"/>
                  </a:lnTo>
                  <a:lnTo>
                    <a:pt x="2473615" y="4188870"/>
                  </a:lnTo>
                  <a:lnTo>
                    <a:pt x="2467576" y="4180418"/>
                  </a:lnTo>
                  <a:lnTo>
                    <a:pt x="2459726" y="4174379"/>
                  </a:lnTo>
                  <a:lnTo>
                    <a:pt x="2467576" y="4159889"/>
                  </a:lnTo>
                  <a:lnTo>
                    <a:pt x="2467576" y="4147813"/>
                  </a:lnTo>
                  <a:lnTo>
                    <a:pt x="2467576" y="4133324"/>
                  </a:lnTo>
                  <a:lnTo>
                    <a:pt x="2467576" y="4118834"/>
                  </a:lnTo>
                  <a:lnTo>
                    <a:pt x="2485690" y="4108569"/>
                  </a:lnTo>
                  <a:lnTo>
                    <a:pt x="2497763" y="4098306"/>
                  </a:lnTo>
                  <a:lnTo>
                    <a:pt x="2515877" y="4088041"/>
                  </a:lnTo>
                  <a:lnTo>
                    <a:pt x="2515877" y="4079589"/>
                  </a:lnTo>
                  <a:lnTo>
                    <a:pt x="2497763" y="4079589"/>
                  </a:lnTo>
                  <a:lnTo>
                    <a:pt x="2487501" y="4077779"/>
                  </a:lnTo>
                  <a:lnTo>
                    <a:pt x="2477236" y="4077779"/>
                  </a:lnTo>
                  <a:lnTo>
                    <a:pt x="2466973" y="4073552"/>
                  </a:lnTo>
                  <a:lnTo>
                    <a:pt x="2480859" y="4040948"/>
                  </a:lnTo>
                  <a:lnTo>
                    <a:pt x="2491124" y="4008345"/>
                  </a:lnTo>
                  <a:lnTo>
                    <a:pt x="2505010" y="3977555"/>
                  </a:lnTo>
                  <a:lnTo>
                    <a:pt x="2529160" y="3950988"/>
                  </a:lnTo>
                  <a:lnTo>
                    <a:pt x="2557537" y="3926235"/>
                  </a:lnTo>
                  <a:lnTo>
                    <a:pt x="2581686" y="3897858"/>
                  </a:lnTo>
                  <a:lnTo>
                    <a:pt x="2579875" y="3877331"/>
                  </a:lnTo>
                  <a:lnTo>
                    <a:pt x="2579875" y="3848954"/>
                  </a:lnTo>
                  <a:lnTo>
                    <a:pt x="2575649" y="3820577"/>
                  </a:lnTo>
                  <a:lnTo>
                    <a:pt x="2565384" y="3802463"/>
                  </a:lnTo>
                  <a:lnTo>
                    <a:pt x="2551499" y="3781936"/>
                  </a:lnTo>
                  <a:lnTo>
                    <a:pt x="2537612" y="3759597"/>
                  </a:lnTo>
                  <a:lnTo>
                    <a:pt x="2523727" y="3759597"/>
                  </a:lnTo>
                  <a:lnTo>
                    <a:pt x="2519499" y="3763824"/>
                  </a:lnTo>
                  <a:lnTo>
                    <a:pt x="2515273" y="3768050"/>
                  </a:lnTo>
                  <a:lnTo>
                    <a:pt x="2511046" y="3769860"/>
                  </a:lnTo>
                  <a:lnTo>
                    <a:pt x="2505010" y="3774086"/>
                  </a:lnTo>
                  <a:lnTo>
                    <a:pt x="2509235" y="3782540"/>
                  </a:lnTo>
                  <a:lnTo>
                    <a:pt x="2509235" y="3788577"/>
                  </a:lnTo>
                  <a:lnTo>
                    <a:pt x="2509235" y="3792803"/>
                  </a:lnTo>
                  <a:lnTo>
                    <a:pt x="2505010" y="3798842"/>
                  </a:lnTo>
                  <a:lnTo>
                    <a:pt x="2500784" y="3798842"/>
                  </a:lnTo>
                  <a:lnTo>
                    <a:pt x="2496557" y="3803068"/>
                  </a:lnTo>
                  <a:lnTo>
                    <a:pt x="2494745" y="3803068"/>
                  </a:lnTo>
                  <a:lnTo>
                    <a:pt x="2490519" y="3803068"/>
                  </a:lnTo>
                  <a:lnTo>
                    <a:pt x="2484482" y="3807294"/>
                  </a:lnTo>
                  <a:lnTo>
                    <a:pt x="2466368" y="3792803"/>
                  </a:lnTo>
                  <a:lnTo>
                    <a:pt x="2433766" y="3774691"/>
                  </a:lnTo>
                  <a:lnTo>
                    <a:pt x="2401163" y="3756579"/>
                  </a:lnTo>
                  <a:lnTo>
                    <a:pt x="2370975" y="3742088"/>
                  </a:lnTo>
                  <a:lnTo>
                    <a:pt x="2348634" y="3736050"/>
                  </a:lnTo>
                  <a:lnTo>
                    <a:pt x="2330522" y="3693184"/>
                  </a:lnTo>
                  <a:lnTo>
                    <a:pt x="2314221" y="3668429"/>
                  </a:lnTo>
                  <a:lnTo>
                    <a:pt x="2296109" y="3650316"/>
                  </a:lnTo>
                  <a:lnTo>
                    <a:pt x="2277995" y="3644280"/>
                  </a:lnTo>
                  <a:lnTo>
                    <a:pt x="2249618" y="3635826"/>
                  </a:lnTo>
                  <a:lnTo>
                    <a:pt x="2219431" y="3625563"/>
                  </a:lnTo>
                  <a:lnTo>
                    <a:pt x="2178979" y="3611072"/>
                  </a:lnTo>
                  <a:lnTo>
                    <a:pt x="2154828" y="3592960"/>
                  </a:lnTo>
                  <a:lnTo>
                    <a:pt x="2134301" y="3574846"/>
                  </a:lnTo>
                  <a:lnTo>
                    <a:pt x="2101698" y="3560357"/>
                  </a:lnTo>
                  <a:lnTo>
                    <a:pt x="2081170" y="3560357"/>
                  </a:lnTo>
                  <a:lnTo>
                    <a:pt x="2067284" y="3568809"/>
                  </a:lnTo>
                  <a:lnTo>
                    <a:pt x="2055209" y="3574846"/>
                  </a:lnTo>
                  <a:lnTo>
                    <a:pt x="2041321" y="3583300"/>
                  </a:lnTo>
                  <a:lnTo>
                    <a:pt x="2025020" y="3579072"/>
                  </a:lnTo>
                  <a:lnTo>
                    <a:pt x="2017172" y="3574846"/>
                  </a:lnTo>
                  <a:lnTo>
                    <a:pt x="2011134" y="3568809"/>
                  </a:lnTo>
                  <a:lnTo>
                    <a:pt x="2003285" y="3560357"/>
                  </a:lnTo>
                  <a:lnTo>
                    <a:pt x="1993022" y="3550092"/>
                  </a:lnTo>
                  <a:lnTo>
                    <a:pt x="1985172" y="3544056"/>
                  </a:lnTo>
                  <a:lnTo>
                    <a:pt x="1979134" y="3539828"/>
                  </a:lnTo>
                  <a:lnTo>
                    <a:pt x="1932645" y="3531376"/>
                  </a:lnTo>
                  <a:lnTo>
                    <a:pt x="1926608" y="3525339"/>
                  </a:lnTo>
                  <a:lnTo>
                    <a:pt x="1918759" y="3519300"/>
                  </a:lnTo>
                  <a:lnTo>
                    <a:pt x="1912721" y="3510848"/>
                  </a:lnTo>
                  <a:lnTo>
                    <a:pt x="1904873" y="3504811"/>
                  </a:lnTo>
                  <a:lnTo>
                    <a:pt x="1903061" y="3500583"/>
                  </a:lnTo>
                  <a:lnTo>
                    <a:pt x="1862609" y="3506622"/>
                  </a:lnTo>
                  <a:lnTo>
                    <a:pt x="1856572" y="3504811"/>
                  </a:lnTo>
                  <a:lnTo>
                    <a:pt x="1846307" y="3490321"/>
                  </a:lnTo>
                  <a:lnTo>
                    <a:pt x="1828195" y="3475830"/>
                  </a:lnTo>
                  <a:lnTo>
                    <a:pt x="1814309" y="3457718"/>
                  </a:lnTo>
                  <a:lnTo>
                    <a:pt x="1800423" y="3443227"/>
                  </a:lnTo>
                  <a:lnTo>
                    <a:pt x="1792574" y="3434775"/>
                  </a:lnTo>
                  <a:lnTo>
                    <a:pt x="1806460" y="3390097"/>
                  </a:lnTo>
                  <a:lnTo>
                    <a:pt x="1767818" y="3347229"/>
                  </a:lnTo>
                  <a:lnTo>
                    <a:pt x="1733405" y="3300135"/>
                  </a:lnTo>
                  <a:lnTo>
                    <a:pt x="1697179" y="3251231"/>
                  </a:lnTo>
                  <a:lnTo>
                    <a:pt x="1662766" y="3199911"/>
                  </a:lnTo>
                  <a:lnTo>
                    <a:pt x="1654916" y="3195685"/>
                  </a:lnTo>
                  <a:lnTo>
                    <a:pt x="1644654" y="3193875"/>
                  </a:lnTo>
                  <a:lnTo>
                    <a:pt x="1638615" y="3193875"/>
                  </a:lnTo>
                  <a:lnTo>
                    <a:pt x="1626539" y="3189649"/>
                  </a:lnTo>
                  <a:lnTo>
                    <a:pt x="1624729" y="3185423"/>
                  </a:lnTo>
                  <a:lnTo>
                    <a:pt x="1610843" y="3167309"/>
                  </a:lnTo>
                  <a:lnTo>
                    <a:pt x="1602994" y="3146781"/>
                  </a:lnTo>
                  <a:lnTo>
                    <a:pt x="1596955" y="3126254"/>
                  </a:lnTo>
                  <a:lnTo>
                    <a:pt x="1584880" y="3103914"/>
                  </a:lnTo>
                  <a:lnTo>
                    <a:pt x="1568579" y="3093651"/>
                  </a:lnTo>
                  <a:lnTo>
                    <a:pt x="1560731" y="3085199"/>
                  </a:lnTo>
                  <a:lnTo>
                    <a:pt x="1554692" y="3079160"/>
                  </a:lnTo>
                  <a:lnTo>
                    <a:pt x="1546843" y="3074934"/>
                  </a:lnTo>
                  <a:lnTo>
                    <a:pt x="1546843" y="3113575"/>
                  </a:lnTo>
                  <a:lnTo>
                    <a:pt x="1557108" y="3128064"/>
                  </a:lnTo>
                  <a:lnTo>
                    <a:pt x="1579446" y="3152820"/>
                  </a:lnTo>
                  <a:lnTo>
                    <a:pt x="1599975" y="3181197"/>
                  </a:lnTo>
                  <a:lnTo>
                    <a:pt x="1626539" y="3218025"/>
                  </a:lnTo>
                  <a:lnTo>
                    <a:pt x="1647067" y="3253044"/>
                  </a:lnTo>
                  <a:lnTo>
                    <a:pt x="1669407" y="3289873"/>
                  </a:lnTo>
                  <a:lnTo>
                    <a:pt x="1685709" y="3322475"/>
                  </a:lnTo>
                  <a:lnTo>
                    <a:pt x="1693558" y="3343003"/>
                  </a:lnTo>
                  <a:lnTo>
                    <a:pt x="1693558" y="3357494"/>
                  </a:lnTo>
                  <a:lnTo>
                    <a:pt x="1689332" y="3363530"/>
                  </a:lnTo>
                  <a:lnTo>
                    <a:pt x="1685104" y="3367757"/>
                  </a:lnTo>
                  <a:lnTo>
                    <a:pt x="1685104" y="3371985"/>
                  </a:lnTo>
                  <a:lnTo>
                    <a:pt x="1679067" y="3376211"/>
                  </a:lnTo>
                  <a:lnTo>
                    <a:pt x="1679067" y="3361720"/>
                  </a:lnTo>
                  <a:lnTo>
                    <a:pt x="1674841" y="3349644"/>
                  </a:lnTo>
                  <a:lnTo>
                    <a:pt x="1674841" y="3343608"/>
                  </a:lnTo>
                  <a:lnTo>
                    <a:pt x="1670615" y="3335154"/>
                  </a:lnTo>
                  <a:lnTo>
                    <a:pt x="1664576" y="3335154"/>
                  </a:lnTo>
                  <a:lnTo>
                    <a:pt x="1660350" y="3335154"/>
                  </a:lnTo>
                  <a:lnTo>
                    <a:pt x="1656124" y="3335154"/>
                  </a:lnTo>
                  <a:lnTo>
                    <a:pt x="1654314" y="3335154"/>
                  </a:lnTo>
                  <a:lnTo>
                    <a:pt x="1650087" y="3335154"/>
                  </a:lnTo>
                  <a:lnTo>
                    <a:pt x="1639823" y="3335154"/>
                  </a:lnTo>
                  <a:lnTo>
                    <a:pt x="1631973" y="3310400"/>
                  </a:lnTo>
                  <a:lnTo>
                    <a:pt x="1625937" y="3285647"/>
                  </a:lnTo>
                  <a:lnTo>
                    <a:pt x="1613861" y="3265119"/>
                  </a:lnTo>
                  <a:lnTo>
                    <a:pt x="1597560" y="3247005"/>
                  </a:lnTo>
                  <a:lnTo>
                    <a:pt x="1575220" y="3232516"/>
                  </a:lnTo>
                  <a:lnTo>
                    <a:pt x="1554692" y="3218025"/>
                  </a:lnTo>
                  <a:lnTo>
                    <a:pt x="1536580" y="3193272"/>
                  </a:lnTo>
                  <a:lnTo>
                    <a:pt x="1542617" y="3189044"/>
                  </a:lnTo>
                  <a:lnTo>
                    <a:pt x="1546843" y="3189044"/>
                  </a:lnTo>
                  <a:lnTo>
                    <a:pt x="1551069" y="3189044"/>
                  </a:lnTo>
                  <a:lnTo>
                    <a:pt x="1551069" y="3184818"/>
                  </a:lnTo>
                  <a:lnTo>
                    <a:pt x="1551069" y="3180592"/>
                  </a:lnTo>
                  <a:lnTo>
                    <a:pt x="1555298" y="3178781"/>
                  </a:lnTo>
                  <a:lnTo>
                    <a:pt x="1528731" y="3160669"/>
                  </a:lnTo>
                  <a:lnTo>
                    <a:pt x="1516656" y="3138329"/>
                  </a:lnTo>
                  <a:lnTo>
                    <a:pt x="1504580" y="3113575"/>
                  </a:lnTo>
                  <a:lnTo>
                    <a:pt x="1498544" y="3085199"/>
                  </a:lnTo>
                  <a:lnTo>
                    <a:pt x="1484656" y="3060443"/>
                  </a:lnTo>
                  <a:lnTo>
                    <a:pt x="1466544" y="3039916"/>
                  </a:lnTo>
                  <a:lnTo>
                    <a:pt x="1446016" y="3027840"/>
                  </a:lnTo>
                  <a:lnTo>
                    <a:pt x="1419450" y="3017577"/>
                  </a:lnTo>
                  <a:lnTo>
                    <a:pt x="1398923" y="3003087"/>
                  </a:lnTo>
                  <a:lnTo>
                    <a:pt x="1385037" y="2984975"/>
                  </a:lnTo>
                  <a:lnTo>
                    <a:pt x="1377188" y="2964447"/>
                  </a:lnTo>
                  <a:lnTo>
                    <a:pt x="1366923" y="2942108"/>
                  </a:lnTo>
                  <a:lnTo>
                    <a:pt x="1342774" y="2907089"/>
                  </a:lnTo>
                  <a:lnTo>
                    <a:pt x="1322247" y="2882336"/>
                  </a:lnTo>
                  <a:lnTo>
                    <a:pt x="1299907" y="2859997"/>
                  </a:lnTo>
                  <a:lnTo>
                    <a:pt x="1286021" y="2835244"/>
                  </a:lnTo>
                  <a:lnTo>
                    <a:pt x="1275756" y="2802641"/>
                  </a:lnTo>
                  <a:lnTo>
                    <a:pt x="1267907" y="2759774"/>
                  </a:lnTo>
                  <a:lnTo>
                    <a:pt x="1266096" y="2700607"/>
                  </a:lnTo>
                  <a:lnTo>
                    <a:pt x="1266096" y="2686117"/>
                  </a:lnTo>
                  <a:lnTo>
                    <a:pt x="1267907" y="2657739"/>
                  </a:lnTo>
                  <a:lnTo>
                    <a:pt x="1267907" y="2619099"/>
                  </a:lnTo>
                  <a:lnTo>
                    <a:pt x="1267907" y="2572008"/>
                  </a:lnTo>
                  <a:lnTo>
                    <a:pt x="1267907" y="2529138"/>
                  </a:lnTo>
                  <a:lnTo>
                    <a:pt x="1272135" y="2494120"/>
                  </a:lnTo>
                  <a:lnTo>
                    <a:pt x="1276361" y="2471782"/>
                  </a:lnTo>
                  <a:lnTo>
                    <a:pt x="1286624" y="2467555"/>
                  </a:lnTo>
                  <a:lnTo>
                    <a:pt x="1294473" y="2467555"/>
                  </a:lnTo>
                  <a:lnTo>
                    <a:pt x="1300510" y="2467555"/>
                  </a:lnTo>
                  <a:lnTo>
                    <a:pt x="1308359" y="2467555"/>
                  </a:lnTo>
                  <a:lnTo>
                    <a:pt x="1314398" y="2471782"/>
                  </a:lnTo>
                  <a:lnTo>
                    <a:pt x="1318624" y="2480234"/>
                  </a:lnTo>
                  <a:lnTo>
                    <a:pt x="1324660" y="2486271"/>
                  </a:lnTo>
                  <a:lnTo>
                    <a:pt x="1328886" y="2494725"/>
                  </a:lnTo>
                  <a:lnTo>
                    <a:pt x="1328886" y="2453667"/>
                  </a:lnTo>
                  <a:lnTo>
                    <a:pt x="1304738" y="2425291"/>
                  </a:lnTo>
                  <a:lnTo>
                    <a:pt x="1276361" y="2396914"/>
                  </a:lnTo>
                  <a:lnTo>
                    <a:pt x="1243758" y="2376386"/>
                  </a:lnTo>
                  <a:lnTo>
                    <a:pt x="1243758" y="2394499"/>
                  </a:lnTo>
                  <a:lnTo>
                    <a:pt x="1257644" y="2404762"/>
                  </a:lnTo>
                  <a:lnTo>
                    <a:pt x="1271530" y="2415027"/>
                  </a:lnTo>
                  <a:lnTo>
                    <a:pt x="1285416" y="2425291"/>
                  </a:lnTo>
                  <a:lnTo>
                    <a:pt x="1295681" y="2439781"/>
                  </a:lnTo>
                  <a:lnTo>
                    <a:pt x="1295681" y="2448233"/>
                  </a:lnTo>
                  <a:lnTo>
                    <a:pt x="1293870" y="2448233"/>
                  </a:lnTo>
                  <a:lnTo>
                    <a:pt x="1293870" y="2452462"/>
                  </a:lnTo>
                  <a:lnTo>
                    <a:pt x="1289642" y="2454272"/>
                  </a:lnTo>
                  <a:lnTo>
                    <a:pt x="1281795" y="2458498"/>
                  </a:lnTo>
                  <a:lnTo>
                    <a:pt x="1279982" y="2462724"/>
                  </a:lnTo>
                  <a:lnTo>
                    <a:pt x="1267907" y="2462724"/>
                  </a:lnTo>
                  <a:lnTo>
                    <a:pt x="1257644" y="2462724"/>
                  </a:lnTo>
                  <a:lnTo>
                    <a:pt x="1253418" y="2462724"/>
                  </a:lnTo>
                  <a:lnTo>
                    <a:pt x="1253418" y="2458498"/>
                  </a:lnTo>
                  <a:lnTo>
                    <a:pt x="1251605" y="2458498"/>
                  </a:lnTo>
                  <a:lnTo>
                    <a:pt x="1243758" y="2454272"/>
                  </a:lnTo>
                  <a:lnTo>
                    <a:pt x="1219608" y="2423480"/>
                  </a:lnTo>
                  <a:lnTo>
                    <a:pt x="1197267" y="2390876"/>
                  </a:lnTo>
                  <a:lnTo>
                    <a:pt x="1180966" y="2354049"/>
                  </a:lnTo>
                  <a:lnTo>
                    <a:pt x="1197267" y="2354049"/>
                  </a:lnTo>
                  <a:lnTo>
                    <a:pt x="1205117" y="2358276"/>
                  </a:lnTo>
                  <a:lnTo>
                    <a:pt x="1211155" y="2358276"/>
                  </a:lnTo>
                  <a:lnTo>
                    <a:pt x="1219003" y="2358276"/>
                  </a:lnTo>
                  <a:lnTo>
                    <a:pt x="1225041" y="2354049"/>
                  </a:lnTo>
                  <a:lnTo>
                    <a:pt x="1196665" y="2343786"/>
                  </a:lnTo>
                  <a:lnTo>
                    <a:pt x="1180363" y="2327486"/>
                  </a:lnTo>
                  <a:lnTo>
                    <a:pt x="1166477" y="2305150"/>
                  </a:lnTo>
                  <a:lnTo>
                    <a:pt x="1154402" y="2280393"/>
                  </a:lnTo>
                  <a:lnTo>
                    <a:pt x="1148363" y="2255634"/>
                  </a:lnTo>
                  <a:lnTo>
                    <a:pt x="1138100" y="2233298"/>
                  </a:lnTo>
                  <a:lnTo>
                    <a:pt x="1124213" y="2215183"/>
                  </a:lnTo>
                  <a:lnTo>
                    <a:pt x="1101874" y="2204921"/>
                  </a:lnTo>
                  <a:lnTo>
                    <a:pt x="1109724" y="2157829"/>
                  </a:lnTo>
                  <a:lnTo>
                    <a:pt x="1085573" y="2131267"/>
                  </a:lnTo>
                  <a:lnTo>
                    <a:pt x="1063233" y="2098665"/>
                  </a:lnTo>
                  <a:lnTo>
                    <a:pt x="1045121" y="2066061"/>
                  </a:lnTo>
                  <a:lnTo>
                    <a:pt x="1020970" y="2033459"/>
                  </a:lnTo>
                  <a:lnTo>
                    <a:pt x="992594" y="2008705"/>
                  </a:lnTo>
                  <a:lnTo>
                    <a:pt x="953954" y="1990593"/>
                  </a:lnTo>
                  <a:lnTo>
                    <a:pt x="907463" y="1980327"/>
                  </a:lnTo>
                  <a:lnTo>
                    <a:pt x="868824" y="1962219"/>
                  </a:lnTo>
                  <a:lnTo>
                    <a:pt x="840447" y="1937461"/>
                  </a:lnTo>
                  <a:lnTo>
                    <a:pt x="807845" y="1909087"/>
                  </a:lnTo>
                  <a:lnTo>
                    <a:pt x="777655" y="1892785"/>
                  </a:lnTo>
                  <a:lnTo>
                    <a:pt x="713054" y="1892785"/>
                  </a:lnTo>
                  <a:lnTo>
                    <a:pt x="692527" y="1880709"/>
                  </a:lnTo>
                  <a:lnTo>
                    <a:pt x="674413" y="1866220"/>
                  </a:lnTo>
                  <a:lnTo>
                    <a:pt x="653885" y="1855955"/>
                  </a:lnTo>
                  <a:lnTo>
                    <a:pt x="621283" y="1851729"/>
                  </a:lnTo>
                  <a:lnTo>
                    <a:pt x="621283" y="1898823"/>
                  </a:lnTo>
                  <a:lnTo>
                    <a:pt x="585057" y="1916935"/>
                  </a:lnTo>
                  <a:lnTo>
                    <a:pt x="554869" y="1935045"/>
                  </a:lnTo>
                  <a:lnTo>
                    <a:pt x="512606" y="1945312"/>
                  </a:lnTo>
                  <a:lnTo>
                    <a:pt x="522869" y="1912708"/>
                  </a:lnTo>
                  <a:lnTo>
                    <a:pt x="536757" y="1880106"/>
                  </a:lnTo>
                  <a:lnTo>
                    <a:pt x="557285" y="1851729"/>
                  </a:lnTo>
                  <a:lnTo>
                    <a:pt x="575396" y="1820936"/>
                  </a:lnTo>
                  <a:lnTo>
                    <a:pt x="557285" y="1820936"/>
                  </a:lnTo>
                  <a:lnTo>
                    <a:pt x="557285" y="1826974"/>
                  </a:lnTo>
                  <a:lnTo>
                    <a:pt x="530718" y="1849313"/>
                  </a:lnTo>
                  <a:lnTo>
                    <a:pt x="508380" y="1877691"/>
                  </a:lnTo>
                  <a:lnTo>
                    <a:pt x="494493" y="1908482"/>
                  </a:lnTo>
                  <a:lnTo>
                    <a:pt x="484230" y="1941085"/>
                  </a:lnTo>
                  <a:lnTo>
                    <a:pt x="470344" y="1976102"/>
                  </a:lnTo>
                  <a:lnTo>
                    <a:pt x="448004" y="2008705"/>
                  </a:lnTo>
                  <a:lnTo>
                    <a:pt x="434118" y="2023196"/>
                  </a:lnTo>
                  <a:lnTo>
                    <a:pt x="405741" y="2045534"/>
                  </a:lnTo>
                  <a:lnTo>
                    <a:pt x="371326" y="2066061"/>
                  </a:lnTo>
                  <a:lnTo>
                    <a:pt x="329063" y="2090815"/>
                  </a:lnTo>
                  <a:lnTo>
                    <a:pt x="286800" y="2119192"/>
                  </a:lnTo>
                  <a:lnTo>
                    <a:pt x="244537" y="2145758"/>
                  </a:lnTo>
                  <a:lnTo>
                    <a:pt x="202274" y="2166279"/>
                  </a:lnTo>
                  <a:lnTo>
                    <a:pt x="169672" y="2180772"/>
                  </a:lnTo>
                  <a:lnTo>
                    <a:pt x="149142" y="2186807"/>
                  </a:lnTo>
                  <a:lnTo>
                    <a:pt x="149142" y="2180772"/>
                  </a:lnTo>
                  <a:lnTo>
                    <a:pt x="156991" y="2180772"/>
                  </a:lnTo>
                  <a:lnTo>
                    <a:pt x="181142" y="2156018"/>
                  </a:lnTo>
                  <a:lnTo>
                    <a:pt x="211329" y="2133682"/>
                  </a:lnTo>
                  <a:lnTo>
                    <a:pt x="247555" y="2113155"/>
                  </a:lnTo>
                  <a:lnTo>
                    <a:pt x="281970" y="2090213"/>
                  </a:lnTo>
                  <a:lnTo>
                    <a:pt x="314574" y="2065458"/>
                  </a:lnTo>
                  <a:lnTo>
                    <a:pt x="338723" y="2037082"/>
                  </a:lnTo>
                  <a:lnTo>
                    <a:pt x="356837" y="2004480"/>
                  </a:lnTo>
                  <a:lnTo>
                    <a:pt x="362874" y="1961614"/>
                  </a:lnTo>
                  <a:lnTo>
                    <a:pt x="336309" y="1970065"/>
                  </a:lnTo>
                  <a:lnTo>
                    <a:pt x="318196" y="1976102"/>
                  </a:lnTo>
                  <a:lnTo>
                    <a:pt x="294045" y="1984554"/>
                  </a:lnTo>
                  <a:lnTo>
                    <a:pt x="294045" y="1976102"/>
                  </a:lnTo>
                  <a:lnTo>
                    <a:pt x="294045" y="1970065"/>
                  </a:lnTo>
                  <a:lnTo>
                    <a:pt x="289819" y="1965841"/>
                  </a:lnTo>
                  <a:lnTo>
                    <a:pt x="286197" y="1965841"/>
                  </a:lnTo>
                  <a:lnTo>
                    <a:pt x="280159" y="1961614"/>
                  </a:lnTo>
                  <a:lnTo>
                    <a:pt x="275933" y="1965841"/>
                  </a:lnTo>
                  <a:lnTo>
                    <a:pt x="271706" y="1970065"/>
                  </a:lnTo>
                  <a:lnTo>
                    <a:pt x="267480" y="1974291"/>
                  </a:lnTo>
                  <a:lnTo>
                    <a:pt x="265668" y="1974291"/>
                  </a:lnTo>
                  <a:lnTo>
                    <a:pt x="257820" y="1973687"/>
                  </a:lnTo>
                  <a:lnTo>
                    <a:pt x="247555" y="1973687"/>
                  </a:lnTo>
                  <a:lnTo>
                    <a:pt x="243329" y="1953162"/>
                  </a:lnTo>
                  <a:lnTo>
                    <a:pt x="233065" y="1924782"/>
                  </a:lnTo>
                  <a:lnTo>
                    <a:pt x="225218" y="1904257"/>
                  </a:lnTo>
                  <a:lnTo>
                    <a:pt x="219179" y="1910293"/>
                  </a:lnTo>
                  <a:lnTo>
                    <a:pt x="214953" y="1914519"/>
                  </a:lnTo>
                  <a:lnTo>
                    <a:pt x="210726" y="1914519"/>
                  </a:lnTo>
                  <a:lnTo>
                    <a:pt x="204688" y="1914519"/>
                  </a:lnTo>
                  <a:lnTo>
                    <a:pt x="200462" y="1910293"/>
                  </a:lnTo>
                  <a:lnTo>
                    <a:pt x="166048" y="1885540"/>
                  </a:lnTo>
                  <a:lnTo>
                    <a:pt x="137672" y="1848710"/>
                  </a:lnTo>
                  <a:lnTo>
                    <a:pt x="115331" y="1810068"/>
                  </a:lnTo>
                  <a:lnTo>
                    <a:pt x="127406" y="1789540"/>
                  </a:lnTo>
                  <a:lnTo>
                    <a:pt x="137672" y="1762973"/>
                  </a:lnTo>
                  <a:lnTo>
                    <a:pt x="147934" y="1742445"/>
                  </a:lnTo>
                  <a:lnTo>
                    <a:pt x="161823" y="1724332"/>
                  </a:lnTo>
                  <a:lnTo>
                    <a:pt x="185973" y="1709842"/>
                  </a:lnTo>
                  <a:lnTo>
                    <a:pt x="208311" y="1703806"/>
                  </a:lnTo>
                  <a:lnTo>
                    <a:pt x="228838" y="1693541"/>
                  </a:lnTo>
                  <a:lnTo>
                    <a:pt x="242725" y="1679051"/>
                  </a:lnTo>
                  <a:lnTo>
                    <a:pt x="252989" y="1656713"/>
                  </a:lnTo>
                  <a:lnTo>
                    <a:pt x="252989" y="1621696"/>
                  </a:lnTo>
                  <a:lnTo>
                    <a:pt x="257216" y="1617470"/>
                  </a:lnTo>
                  <a:lnTo>
                    <a:pt x="261442" y="1617470"/>
                  </a:lnTo>
                  <a:lnTo>
                    <a:pt x="261442" y="1613244"/>
                  </a:lnTo>
                  <a:lnTo>
                    <a:pt x="261442" y="1609018"/>
                  </a:lnTo>
                  <a:lnTo>
                    <a:pt x="265668" y="1607205"/>
                  </a:lnTo>
                  <a:lnTo>
                    <a:pt x="236688" y="1607205"/>
                  </a:lnTo>
                  <a:lnTo>
                    <a:pt x="228838" y="1613244"/>
                  </a:lnTo>
                  <a:lnTo>
                    <a:pt x="227028" y="1617470"/>
                  </a:lnTo>
                  <a:lnTo>
                    <a:pt x="222802" y="1621696"/>
                  </a:lnTo>
                  <a:lnTo>
                    <a:pt x="214953" y="1623507"/>
                  </a:lnTo>
                  <a:lnTo>
                    <a:pt x="208916" y="1627735"/>
                  </a:lnTo>
                  <a:lnTo>
                    <a:pt x="198651" y="1627735"/>
                  </a:lnTo>
                  <a:lnTo>
                    <a:pt x="176311" y="1621696"/>
                  </a:lnTo>
                  <a:lnTo>
                    <a:pt x="146124" y="1609621"/>
                  </a:lnTo>
                  <a:lnTo>
                    <a:pt x="109898" y="1603584"/>
                  </a:lnTo>
                  <a:lnTo>
                    <a:pt x="81521" y="1589094"/>
                  </a:lnTo>
                  <a:lnTo>
                    <a:pt x="75484" y="1535965"/>
                  </a:lnTo>
                  <a:lnTo>
                    <a:pt x="89370" y="1535965"/>
                  </a:lnTo>
                  <a:lnTo>
                    <a:pt x="95409" y="1531739"/>
                  </a:lnTo>
                  <a:lnTo>
                    <a:pt x="105672" y="1527513"/>
                  </a:lnTo>
                  <a:lnTo>
                    <a:pt x="113521" y="1525700"/>
                  </a:lnTo>
                  <a:lnTo>
                    <a:pt x="119559" y="1525700"/>
                  </a:lnTo>
                  <a:lnTo>
                    <a:pt x="127406" y="1517248"/>
                  </a:lnTo>
                  <a:lnTo>
                    <a:pt x="133445" y="1511212"/>
                  </a:lnTo>
                  <a:lnTo>
                    <a:pt x="131633" y="1506984"/>
                  </a:lnTo>
                  <a:lnTo>
                    <a:pt x="131633" y="1502758"/>
                  </a:lnTo>
                  <a:lnTo>
                    <a:pt x="127406" y="1496722"/>
                  </a:lnTo>
                  <a:lnTo>
                    <a:pt x="160010" y="1496722"/>
                  </a:lnTo>
                  <a:lnTo>
                    <a:pt x="161823" y="1492495"/>
                  </a:lnTo>
                  <a:lnTo>
                    <a:pt x="166048" y="1492495"/>
                  </a:lnTo>
                  <a:lnTo>
                    <a:pt x="170274" y="1488269"/>
                  </a:lnTo>
                  <a:lnTo>
                    <a:pt x="172084" y="1488269"/>
                  </a:lnTo>
                  <a:lnTo>
                    <a:pt x="179934" y="1488269"/>
                  </a:lnTo>
                  <a:lnTo>
                    <a:pt x="190199" y="1498532"/>
                  </a:lnTo>
                  <a:lnTo>
                    <a:pt x="200462" y="1506984"/>
                  </a:lnTo>
                  <a:lnTo>
                    <a:pt x="212537" y="1517248"/>
                  </a:lnTo>
                  <a:lnTo>
                    <a:pt x="218576" y="1527513"/>
                  </a:lnTo>
                  <a:lnTo>
                    <a:pt x="242725" y="1517248"/>
                  </a:lnTo>
                  <a:lnTo>
                    <a:pt x="242725" y="1502758"/>
                  </a:lnTo>
                  <a:lnTo>
                    <a:pt x="236688" y="1492495"/>
                  </a:lnTo>
                  <a:lnTo>
                    <a:pt x="232462" y="1482231"/>
                  </a:lnTo>
                  <a:lnTo>
                    <a:pt x="228236" y="1470156"/>
                  </a:lnTo>
                  <a:lnTo>
                    <a:pt x="226423" y="1459892"/>
                  </a:lnTo>
                  <a:lnTo>
                    <a:pt x="218576" y="1449626"/>
                  </a:lnTo>
                  <a:lnTo>
                    <a:pt x="194425" y="1421250"/>
                  </a:lnTo>
                  <a:lnTo>
                    <a:pt x="166048" y="1398911"/>
                  </a:lnTo>
                  <a:lnTo>
                    <a:pt x="133445" y="1378381"/>
                  </a:lnTo>
                  <a:lnTo>
                    <a:pt x="105068" y="1357853"/>
                  </a:lnTo>
                  <a:lnTo>
                    <a:pt x="88767" y="1325250"/>
                  </a:lnTo>
                  <a:lnTo>
                    <a:pt x="94804" y="1314987"/>
                  </a:lnTo>
                  <a:lnTo>
                    <a:pt x="99030" y="1302912"/>
                  </a:lnTo>
                  <a:lnTo>
                    <a:pt x="103258" y="1292648"/>
                  </a:lnTo>
                  <a:lnTo>
                    <a:pt x="145521" y="1296874"/>
                  </a:lnTo>
                  <a:lnTo>
                    <a:pt x="185973" y="1292648"/>
                  </a:lnTo>
                  <a:lnTo>
                    <a:pt x="218576" y="1274537"/>
                  </a:lnTo>
                  <a:lnTo>
                    <a:pt x="228838" y="1249780"/>
                  </a:lnTo>
                  <a:lnTo>
                    <a:pt x="236688" y="1225026"/>
                  </a:lnTo>
                  <a:lnTo>
                    <a:pt x="242725" y="1202687"/>
                  </a:lnTo>
                  <a:lnTo>
                    <a:pt x="269291" y="1182159"/>
                  </a:lnTo>
                  <a:lnTo>
                    <a:pt x="303705" y="1164047"/>
                  </a:lnTo>
                  <a:lnTo>
                    <a:pt x="342346" y="1153784"/>
                  </a:lnTo>
                  <a:lnTo>
                    <a:pt x="374949" y="1139293"/>
                  </a:lnTo>
                  <a:lnTo>
                    <a:pt x="407552" y="1118766"/>
                  </a:lnTo>
                  <a:lnTo>
                    <a:pt x="417816" y="1124802"/>
                  </a:lnTo>
                  <a:lnTo>
                    <a:pt x="423853" y="1129029"/>
                  </a:lnTo>
                  <a:lnTo>
                    <a:pt x="423853" y="1135067"/>
                  </a:lnTo>
                  <a:lnTo>
                    <a:pt x="428079" y="1139293"/>
                  </a:lnTo>
                  <a:lnTo>
                    <a:pt x="428079" y="1147745"/>
                  </a:lnTo>
                  <a:lnTo>
                    <a:pt x="432305" y="1149556"/>
                  </a:lnTo>
                  <a:lnTo>
                    <a:pt x="438344" y="1158010"/>
                  </a:lnTo>
                  <a:lnTo>
                    <a:pt x="446193" y="1164047"/>
                  </a:lnTo>
                  <a:lnTo>
                    <a:pt x="456456" y="1164047"/>
                  </a:lnTo>
                  <a:lnTo>
                    <a:pt x="464305" y="1164047"/>
                  </a:lnTo>
                  <a:lnTo>
                    <a:pt x="470344" y="1162236"/>
                  </a:lnTo>
                  <a:lnTo>
                    <a:pt x="478191" y="1158010"/>
                  </a:lnTo>
                  <a:lnTo>
                    <a:pt x="484230" y="1158010"/>
                  </a:lnTo>
                  <a:lnTo>
                    <a:pt x="492079" y="1158010"/>
                  </a:lnTo>
                  <a:lnTo>
                    <a:pt x="498116" y="1162236"/>
                  </a:lnTo>
                  <a:lnTo>
                    <a:pt x="505965" y="1168273"/>
                  </a:lnTo>
                  <a:lnTo>
                    <a:pt x="516228" y="1178538"/>
                  </a:lnTo>
                  <a:lnTo>
                    <a:pt x="522266" y="1186988"/>
                  </a:lnTo>
                  <a:lnTo>
                    <a:pt x="530116" y="1193028"/>
                  </a:lnTo>
                  <a:lnTo>
                    <a:pt x="540379" y="1197254"/>
                  </a:lnTo>
                  <a:lnTo>
                    <a:pt x="550643" y="1201479"/>
                  </a:lnTo>
                  <a:lnTo>
                    <a:pt x="560906" y="1197254"/>
                  </a:lnTo>
                  <a:lnTo>
                    <a:pt x="568755" y="1197254"/>
                  </a:lnTo>
                  <a:lnTo>
                    <a:pt x="574794" y="1193028"/>
                  </a:lnTo>
                  <a:lnTo>
                    <a:pt x="586869" y="1188799"/>
                  </a:lnTo>
                  <a:lnTo>
                    <a:pt x="592906" y="1188799"/>
                  </a:lnTo>
                  <a:lnTo>
                    <a:pt x="615246" y="1197254"/>
                  </a:lnTo>
                  <a:lnTo>
                    <a:pt x="645433" y="1207517"/>
                  </a:lnTo>
                  <a:lnTo>
                    <a:pt x="673810" y="1222008"/>
                  </a:lnTo>
                  <a:lnTo>
                    <a:pt x="702187" y="1230459"/>
                  </a:lnTo>
                  <a:lnTo>
                    <a:pt x="763166" y="1222008"/>
                  </a:lnTo>
                  <a:lnTo>
                    <a:pt x="801806" y="1240119"/>
                  </a:lnTo>
                  <a:lnTo>
                    <a:pt x="838032" y="1264876"/>
                  </a:lnTo>
                  <a:lnTo>
                    <a:pt x="872445" y="1287214"/>
                  </a:lnTo>
                  <a:lnTo>
                    <a:pt x="911086" y="1307741"/>
                  </a:lnTo>
                  <a:lnTo>
                    <a:pt x="957575" y="1316194"/>
                  </a:lnTo>
                  <a:lnTo>
                    <a:pt x="957575" y="1301704"/>
                  </a:lnTo>
                  <a:lnTo>
                    <a:pt x="947312" y="1289630"/>
                  </a:lnTo>
                  <a:lnTo>
                    <a:pt x="937048" y="1275139"/>
                  </a:lnTo>
                  <a:lnTo>
                    <a:pt x="924973" y="1260650"/>
                  </a:lnTo>
                  <a:lnTo>
                    <a:pt x="918936" y="1244345"/>
                  </a:lnTo>
                  <a:lnTo>
                    <a:pt x="961199" y="1240119"/>
                  </a:lnTo>
                  <a:lnTo>
                    <a:pt x="989575" y="1231668"/>
                  </a:lnTo>
                  <a:lnTo>
                    <a:pt x="1013726" y="1217178"/>
                  </a:lnTo>
                  <a:lnTo>
                    <a:pt x="1034254" y="1202687"/>
                  </a:lnTo>
                  <a:lnTo>
                    <a:pt x="1056592" y="1186385"/>
                  </a:lnTo>
                  <a:lnTo>
                    <a:pt x="1080742" y="1174311"/>
                  </a:lnTo>
                  <a:lnTo>
                    <a:pt x="1113345" y="1168273"/>
                  </a:lnTo>
                  <a:lnTo>
                    <a:pt x="1119383" y="1172497"/>
                  </a:lnTo>
                  <a:lnTo>
                    <a:pt x="1131459" y="1174311"/>
                  </a:lnTo>
                  <a:lnTo>
                    <a:pt x="1137496" y="1178538"/>
                  </a:lnTo>
                  <a:lnTo>
                    <a:pt x="1143534" y="1182762"/>
                  </a:lnTo>
                  <a:lnTo>
                    <a:pt x="1131459" y="1182762"/>
                  </a:lnTo>
                  <a:lnTo>
                    <a:pt x="1095233" y="1211140"/>
                  </a:lnTo>
                  <a:lnTo>
                    <a:pt x="1056592" y="1235893"/>
                  </a:lnTo>
                  <a:lnTo>
                    <a:pt x="1014329" y="1254008"/>
                  </a:lnTo>
                  <a:lnTo>
                    <a:pt x="1014329" y="1268498"/>
                  </a:lnTo>
                  <a:lnTo>
                    <a:pt x="1052970" y="1274537"/>
                  </a:lnTo>
                  <a:lnTo>
                    <a:pt x="1071082" y="1254008"/>
                  </a:lnTo>
                  <a:lnTo>
                    <a:pt x="1089194" y="1243742"/>
                  </a:lnTo>
                  <a:lnTo>
                    <a:pt x="1113345" y="1239517"/>
                  </a:lnTo>
                  <a:lnTo>
                    <a:pt x="1137496" y="1239517"/>
                  </a:lnTo>
                  <a:lnTo>
                    <a:pt x="1170098" y="1235291"/>
                  </a:lnTo>
                  <a:lnTo>
                    <a:pt x="1171911" y="1225026"/>
                  </a:lnTo>
                  <a:lnTo>
                    <a:pt x="1176137" y="1214764"/>
                  </a:lnTo>
                  <a:lnTo>
                    <a:pt x="1183984" y="1202687"/>
                  </a:lnTo>
                  <a:lnTo>
                    <a:pt x="1190023" y="1196649"/>
                  </a:lnTo>
                  <a:lnTo>
                    <a:pt x="1200286" y="1221405"/>
                  </a:lnTo>
                  <a:lnTo>
                    <a:pt x="1212361" y="1239517"/>
                  </a:lnTo>
                  <a:lnTo>
                    <a:pt x="1228663" y="1254008"/>
                  </a:lnTo>
                  <a:lnTo>
                    <a:pt x="1255229" y="1260045"/>
                  </a:lnTo>
                  <a:lnTo>
                    <a:pt x="1261265" y="1254008"/>
                  </a:lnTo>
                  <a:lnTo>
                    <a:pt x="1265493" y="1249780"/>
                  </a:lnTo>
                  <a:lnTo>
                    <a:pt x="1271530" y="1245553"/>
                  </a:lnTo>
                  <a:lnTo>
                    <a:pt x="1275756" y="1243742"/>
                  </a:lnTo>
                  <a:lnTo>
                    <a:pt x="1283605" y="1243742"/>
                  </a:lnTo>
                  <a:lnTo>
                    <a:pt x="1285416" y="1243742"/>
                  </a:lnTo>
                  <a:lnTo>
                    <a:pt x="1293265" y="1254008"/>
                  </a:lnTo>
                  <a:lnTo>
                    <a:pt x="1297491" y="1260045"/>
                  </a:lnTo>
                  <a:lnTo>
                    <a:pt x="1299304" y="1268498"/>
                  </a:lnTo>
                  <a:lnTo>
                    <a:pt x="1311377" y="1264272"/>
                  </a:lnTo>
                  <a:lnTo>
                    <a:pt x="1321642" y="1258234"/>
                  </a:lnTo>
                  <a:lnTo>
                    <a:pt x="1327680" y="1249780"/>
                  </a:lnTo>
                  <a:lnTo>
                    <a:pt x="1337943" y="1245553"/>
                  </a:lnTo>
                  <a:lnTo>
                    <a:pt x="1345793" y="1243742"/>
                  </a:lnTo>
                  <a:lnTo>
                    <a:pt x="1384432" y="1254008"/>
                  </a:lnTo>
                  <a:lnTo>
                    <a:pt x="1417037" y="1278762"/>
                  </a:lnTo>
                  <a:lnTo>
                    <a:pt x="1449640" y="1303515"/>
                  </a:lnTo>
                  <a:lnTo>
                    <a:pt x="1479827" y="1325854"/>
                  </a:lnTo>
                  <a:lnTo>
                    <a:pt x="1491902" y="1325854"/>
                  </a:lnTo>
                  <a:lnTo>
                    <a:pt x="1502165" y="1325854"/>
                  </a:lnTo>
                  <a:lnTo>
                    <a:pt x="1508204" y="1321628"/>
                  </a:lnTo>
                  <a:lnTo>
                    <a:pt x="1520279" y="1317400"/>
                  </a:lnTo>
                  <a:lnTo>
                    <a:pt x="1526316" y="1315590"/>
                  </a:lnTo>
                  <a:lnTo>
                    <a:pt x="1532354" y="1315590"/>
                  </a:lnTo>
                  <a:lnTo>
                    <a:pt x="1540202" y="1321628"/>
                  </a:lnTo>
                  <a:lnTo>
                    <a:pt x="1546240" y="1330080"/>
                  </a:lnTo>
                  <a:lnTo>
                    <a:pt x="1554090" y="1340343"/>
                  </a:lnTo>
                  <a:lnTo>
                    <a:pt x="1560126" y="1354834"/>
                  </a:lnTo>
                  <a:lnTo>
                    <a:pt x="1564352" y="1360872"/>
                  </a:lnTo>
                  <a:lnTo>
                    <a:pt x="1558316" y="1365100"/>
                  </a:lnTo>
                  <a:lnTo>
                    <a:pt x="1550466" y="1369326"/>
                  </a:lnTo>
                  <a:lnTo>
                    <a:pt x="1546240" y="1371137"/>
                  </a:lnTo>
                  <a:lnTo>
                    <a:pt x="1546240" y="1375363"/>
                  </a:lnTo>
                  <a:lnTo>
                    <a:pt x="1544430" y="1379589"/>
                  </a:lnTo>
                  <a:lnTo>
                    <a:pt x="1540202" y="1385628"/>
                  </a:lnTo>
                  <a:lnTo>
                    <a:pt x="1564352" y="1385628"/>
                  </a:lnTo>
                  <a:lnTo>
                    <a:pt x="1596955" y="1389854"/>
                  </a:lnTo>
                  <a:lnTo>
                    <a:pt x="1629558" y="1389854"/>
                  </a:lnTo>
                  <a:lnTo>
                    <a:pt x="1657935" y="1389854"/>
                  </a:lnTo>
                  <a:lnTo>
                    <a:pt x="1674236" y="1394080"/>
                  </a:lnTo>
                  <a:lnTo>
                    <a:pt x="1692350" y="1414608"/>
                  </a:lnTo>
                  <a:lnTo>
                    <a:pt x="1710462" y="1436948"/>
                  </a:lnTo>
                  <a:lnTo>
                    <a:pt x="1726763" y="1457476"/>
                  </a:lnTo>
                  <a:lnTo>
                    <a:pt x="1726763" y="1386231"/>
                  </a:lnTo>
                  <a:lnTo>
                    <a:pt x="1744878" y="1386231"/>
                  </a:lnTo>
                  <a:lnTo>
                    <a:pt x="1758763" y="1386231"/>
                  </a:lnTo>
                  <a:lnTo>
                    <a:pt x="1769026" y="1384420"/>
                  </a:lnTo>
                  <a:lnTo>
                    <a:pt x="1782914" y="1380194"/>
                  </a:lnTo>
                  <a:lnTo>
                    <a:pt x="1782914" y="1371741"/>
                  </a:lnTo>
                  <a:lnTo>
                    <a:pt x="1720122" y="1371741"/>
                  </a:lnTo>
                  <a:lnTo>
                    <a:pt x="1715896" y="1361476"/>
                  </a:lnTo>
                  <a:lnTo>
                    <a:pt x="1714085" y="1359666"/>
                  </a:lnTo>
                  <a:lnTo>
                    <a:pt x="1709859" y="1351211"/>
                  </a:lnTo>
                  <a:lnTo>
                    <a:pt x="1705633" y="1345175"/>
                  </a:lnTo>
                  <a:lnTo>
                    <a:pt x="1705633" y="1333099"/>
                  </a:lnTo>
                  <a:lnTo>
                    <a:pt x="1713481" y="1333099"/>
                  </a:lnTo>
                  <a:lnTo>
                    <a:pt x="1713481" y="1327062"/>
                  </a:lnTo>
                  <a:lnTo>
                    <a:pt x="1804650" y="1316798"/>
                  </a:lnTo>
                  <a:lnTo>
                    <a:pt x="1804650" y="1341551"/>
                  </a:lnTo>
                  <a:lnTo>
                    <a:pt x="1814912" y="1347590"/>
                  </a:lnTo>
                  <a:lnTo>
                    <a:pt x="1822761" y="1359666"/>
                  </a:lnTo>
                  <a:lnTo>
                    <a:pt x="1828800" y="1365703"/>
                  </a:lnTo>
                  <a:lnTo>
                    <a:pt x="1836647" y="1380194"/>
                  </a:lnTo>
                  <a:lnTo>
                    <a:pt x="1875289" y="1380194"/>
                  </a:lnTo>
                  <a:lnTo>
                    <a:pt x="1899439" y="1386231"/>
                  </a:lnTo>
                  <a:lnTo>
                    <a:pt x="1923590" y="1390457"/>
                  </a:lnTo>
                  <a:lnTo>
                    <a:pt x="1947739" y="1394683"/>
                  </a:lnTo>
                  <a:lnTo>
                    <a:pt x="1983965" y="1394683"/>
                  </a:lnTo>
                  <a:lnTo>
                    <a:pt x="1988191" y="1390457"/>
                  </a:lnTo>
                  <a:lnTo>
                    <a:pt x="1990004" y="1386231"/>
                  </a:lnTo>
                  <a:lnTo>
                    <a:pt x="1994229" y="1384420"/>
                  </a:lnTo>
                  <a:lnTo>
                    <a:pt x="1998455" y="1380194"/>
                  </a:lnTo>
                  <a:lnTo>
                    <a:pt x="1998455" y="1355440"/>
                  </a:lnTo>
                  <a:lnTo>
                    <a:pt x="2044944" y="1355440"/>
                  </a:lnTo>
                  <a:lnTo>
                    <a:pt x="2058830" y="1386231"/>
                  </a:lnTo>
                  <a:lnTo>
                    <a:pt x="2075132" y="1418834"/>
                  </a:lnTo>
                  <a:lnTo>
                    <a:pt x="2079358" y="1404345"/>
                  </a:lnTo>
                  <a:lnTo>
                    <a:pt x="2079358" y="1398306"/>
                  </a:lnTo>
                  <a:lnTo>
                    <a:pt x="2083586" y="1386231"/>
                  </a:lnTo>
                  <a:lnTo>
                    <a:pt x="2083586" y="1380194"/>
                  </a:lnTo>
                  <a:lnTo>
                    <a:pt x="2107735" y="1380194"/>
                  </a:lnTo>
                  <a:lnTo>
                    <a:pt x="2107735" y="1351816"/>
                  </a:lnTo>
                  <a:lnTo>
                    <a:pt x="2107735" y="1319213"/>
                  </a:lnTo>
                  <a:lnTo>
                    <a:pt x="2111963" y="1290838"/>
                  </a:lnTo>
                  <a:lnTo>
                    <a:pt x="2107735" y="1276347"/>
                  </a:lnTo>
                  <a:lnTo>
                    <a:pt x="2083586" y="1247969"/>
                  </a:lnTo>
                  <a:lnTo>
                    <a:pt x="2065472" y="1217178"/>
                  </a:lnTo>
                  <a:lnTo>
                    <a:pt x="2061246" y="1180348"/>
                  </a:lnTo>
                  <a:lnTo>
                    <a:pt x="2069095" y="1145330"/>
                  </a:lnTo>
                  <a:lnTo>
                    <a:pt x="2093246" y="1106690"/>
                  </a:lnTo>
                  <a:lnTo>
                    <a:pt x="2111358" y="1098237"/>
                  </a:lnTo>
                  <a:lnTo>
                    <a:pt x="2131885" y="1092198"/>
                  </a:lnTo>
                  <a:close/>
                  <a:moveTo>
                    <a:pt x="1724940" y="989554"/>
                  </a:moveTo>
                  <a:lnTo>
                    <a:pt x="1767202" y="1018533"/>
                  </a:lnTo>
                  <a:lnTo>
                    <a:pt x="1793768" y="1052949"/>
                  </a:lnTo>
                  <a:lnTo>
                    <a:pt x="1807654" y="1095814"/>
                  </a:lnTo>
                  <a:lnTo>
                    <a:pt x="1817917" y="1151360"/>
                  </a:lnTo>
                  <a:lnTo>
                    <a:pt x="1828182" y="1206303"/>
                  </a:lnTo>
                  <a:lnTo>
                    <a:pt x="1860182" y="1210529"/>
                  </a:lnTo>
                  <a:lnTo>
                    <a:pt x="1880709" y="1214153"/>
                  </a:lnTo>
                  <a:lnTo>
                    <a:pt x="1898821" y="1228643"/>
                  </a:lnTo>
                  <a:lnTo>
                    <a:pt x="1909086" y="1247358"/>
                  </a:lnTo>
                  <a:lnTo>
                    <a:pt x="1913312" y="1277548"/>
                  </a:lnTo>
                  <a:lnTo>
                    <a:pt x="1907273" y="1277548"/>
                  </a:lnTo>
                  <a:lnTo>
                    <a:pt x="1903047" y="1275735"/>
                  </a:lnTo>
                  <a:lnTo>
                    <a:pt x="1898821" y="1271509"/>
                  </a:lnTo>
                  <a:lnTo>
                    <a:pt x="1894595" y="1267283"/>
                  </a:lnTo>
                  <a:lnTo>
                    <a:pt x="1888559" y="1263660"/>
                  </a:lnTo>
                  <a:lnTo>
                    <a:pt x="1888559" y="1277548"/>
                  </a:lnTo>
                  <a:lnTo>
                    <a:pt x="1894595" y="1286000"/>
                  </a:lnTo>
                  <a:lnTo>
                    <a:pt x="1898821" y="1290226"/>
                  </a:lnTo>
                  <a:lnTo>
                    <a:pt x="1903047" y="1290226"/>
                  </a:lnTo>
                  <a:lnTo>
                    <a:pt x="1903047" y="1296263"/>
                  </a:lnTo>
                  <a:lnTo>
                    <a:pt x="1903047" y="1300491"/>
                  </a:lnTo>
                  <a:lnTo>
                    <a:pt x="1907273" y="1310150"/>
                  </a:lnTo>
                  <a:lnTo>
                    <a:pt x="1888559" y="1314376"/>
                  </a:lnTo>
                  <a:lnTo>
                    <a:pt x="1870445" y="1318602"/>
                  </a:lnTo>
                  <a:lnTo>
                    <a:pt x="1850520" y="1318602"/>
                  </a:lnTo>
                  <a:lnTo>
                    <a:pt x="1813691" y="1304112"/>
                  </a:lnTo>
                  <a:lnTo>
                    <a:pt x="1779278" y="1300491"/>
                  </a:lnTo>
                  <a:lnTo>
                    <a:pt x="1738826" y="1306527"/>
                  </a:lnTo>
                  <a:lnTo>
                    <a:pt x="1700184" y="1318602"/>
                  </a:lnTo>
                  <a:lnTo>
                    <a:pt x="1661545" y="1324639"/>
                  </a:lnTo>
                  <a:lnTo>
                    <a:pt x="1619282" y="1324639"/>
                  </a:lnTo>
                  <a:lnTo>
                    <a:pt x="1570378" y="1310150"/>
                  </a:lnTo>
                  <a:lnTo>
                    <a:pt x="1544415" y="1304112"/>
                  </a:lnTo>
                  <a:lnTo>
                    <a:pt x="1523887" y="1300491"/>
                  </a:lnTo>
                  <a:lnTo>
                    <a:pt x="1505775" y="1296263"/>
                  </a:lnTo>
                  <a:lnTo>
                    <a:pt x="1489474" y="1286000"/>
                  </a:lnTo>
                  <a:lnTo>
                    <a:pt x="1477398" y="1263660"/>
                  </a:lnTo>
                  <a:lnTo>
                    <a:pt x="1485248" y="1263660"/>
                  </a:lnTo>
                  <a:lnTo>
                    <a:pt x="1503964" y="1247358"/>
                  </a:lnTo>
                  <a:lnTo>
                    <a:pt x="1529926" y="1238906"/>
                  </a:lnTo>
                  <a:lnTo>
                    <a:pt x="1562528" y="1234680"/>
                  </a:lnTo>
                  <a:lnTo>
                    <a:pt x="1595131" y="1232870"/>
                  </a:lnTo>
                  <a:lnTo>
                    <a:pt x="1595131" y="1224415"/>
                  </a:lnTo>
                  <a:lnTo>
                    <a:pt x="1580641" y="1214153"/>
                  </a:lnTo>
                  <a:lnTo>
                    <a:pt x="1570378" y="1206303"/>
                  </a:lnTo>
                  <a:lnTo>
                    <a:pt x="1556490" y="1204492"/>
                  </a:lnTo>
                  <a:lnTo>
                    <a:pt x="1529926" y="1200267"/>
                  </a:lnTo>
                  <a:lnTo>
                    <a:pt x="1517850" y="1200267"/>
                  </a:lnTo>
                  <a:lnTo>
                    <a:pt x="1491889" y="1200267"/>
                  </a:lnTo>
                  <a:lnTo>
                    <a:pt x="1461097" y="1200267"/>
                  </a:lnTo>
                  <a:lnTo>
                    <a:pt x="1456871" y="1177926"/>
                  </a:lnTo>
                  <a:lnTo>
                    <a:pt x="1447211" y="1157399"/>
                  </a:lnTo>
                  <a:lnTo>
                    <a:pt x="1438757" y="1138682"/>
                  </a:lnTo>
                  <a:lnTo>
                    <a:pt x="1432720" y="1118155"/>
                  </a:lnTo>
                  <a:lnTo>
                    <a:pt x="1432720" y="1081928"/>
                  </a:lnTo>
                  <a:lnTo>
                    <a:pt x="1447211" y="1061401"/>
                  </a:lnTo>
                  <a:lnTo>
                    <a:pt x="1461097" y="1036647"/>
                  </a:lnTo>
                  <a:lnTo>
                    <a:pt x="1477398" y="1014307"/>
                  </a:lnTo>
                  <a:lnTo>
                    <a:pt x="1499736" y="999818"/>
                  </a:lnTo>
                  <a:lnTo>
                    <a:pt x="1523887" y="1004044"/>
                  </a:lnTo>
                  <a:lnTo>
                    <a:pt x="1529926" y="1004044"/>
                  </a:lnTo>
                  <a:lnTo>
                    <a:pt x="1529926" y="1010081"/>
                  </a:lnTo>
                  <a:lnTo>
                    <a:pt x="1529926" y="1014307"/>
                  </a:lnTo>
                  <a:lnTo>
                    <a:pt x="1528113" y="1014307"/>
                  </a:lnTo>
                  <a:lnTo>
                    <a:pt x="1528113" y="1018533"/>
                  </a:lnTo>
                  <a:lnTo>
                    <a:pt x="1529926" y="1022156"/>
                  </a:lnTo>
                  <a:lnTo>
                    <a:pt x="1529926" y="1028798"/>
                  </a:lnTo>
                  <a:lnTo>
                    <a:pt x="1548038" y="1028798"/>
                  </a:lnTo>
                  <a:lnTo>
                    <a:pt x="1572791" y="1028798"/>
                  </a:lnTo>
                  <a:lnTo>
                    <a:pt x="1595131" y="1028798"/>
                  </a:lnTo>
                  <a:lnTo>
                    <a:pt x="1609017" y="1028798"/>
                  </a:lnTo>
                  <a:lnTo>
                    <a:pt x="1615056" y="1032421"/>
                  </a:lnTo>
                  <a:lnTo>
                    <a:pt x="1619282" y="1036647"/>
                  </a:lnTo>
                  <a:lnTo>
                    <a:pt x="1623508" y="1042684"/>
                  </a:lnTo>
                  <a:lnTo>
                    <a:pt x="1627131" y="1051138"/>
                  </a:lnTo>
                  <a:lnTo>
                    <a:pt x="1633168" y="1052949"/>
                  </a:lnTo>
                  <a:lnTo>
                    <a:pt x="1641620" y="1061401"/>
                  </a:lnTo>
                  <a:lnTo>
                    <a:pt x="1643433" y="1051138"/>
                  </a:lnTo>
                  <a:lnTo>
                    <a:pt x="1647659" y="1046910"/>
                  </a:lnTo>
                  <a:lnTo>
                    <a:pt x="1655508" y="1042684"/>
                  </a:lnTo>
                  <a:lnTo>
                    <a:pt x="1657921" y="1039063"/>
                  </a:lnTo>
                  <a:lnTo>
                    <a:pt x="1669997" y="1039063"/>
                  </a:lnTo>
                  <a:lnTo>
                    <a:pt x="1680262" y="1036647"/>
                  </a:lnTo>
                  <a:lnTo>
                    <a:pt x="1694147" y="1065024"/>
                  </a:lnTo>
                  <a:lnTo>
                    <a:pt x="1708638" y="1085551"/>
                  </a:lnTo>
                  <a:lnTo>
                    <a:pt x="1718298" y="1100042"/>
                  </a:lnTo>
                  <a:lnTo>
                    <a:pt x="1722524" y="1089778"/>
                  </a:lnTo>
                  <a:lnTo>
                    <a:pt x="1724940" y="1079513"/>
                  </a:lnTo>
                  <a:lnTo>
                    <a:pt x="1724940" y="1067439"/>
                  </a:lnTo>
                  <a:lnTo>
                    <a:pt x="1724940" y="1052949"/>
                  </a:lnTo>
                  <a:lnTo>
                    <a:pt x="1712260" y="1032421"/>
                  </a:lnTo>
                  <a:lnTo>
                    <a:pt x="1714675" y="1010081"/>
                  </a:lnTo>
                  <a:close/>
                  <a:moveTo>
                    <a:pt x="1765392" y="956951"/>
                  </a:moveTo>
                  <a:lnTo>
                    <a:pt x="1781694" y="956951"/>
                  </a:lnTo>
                  <a:lnTo>
                    <a:pt x="1795580" y="961177"/>
                  </a:lnTo>
                  <a:lnTo>
                    <a:pt x="1810070" y="965403"/>
                  </a:lnTo>
                  <a:lnTo>
                    <a:pt x="1822146" y="971442"/>
                  </a:lnTo>
                  <a:lnTo>
                    <a:pt x="1823956" y="981705"/>
                  </a:lnTo>
                  <a:lnTo>
                    <a:pt x="1823956" y="989555"/>
                  </a:lnTo>
                  <a:lnTo>
                    <a:pt x="1828182" y="999820"/>
                  </a:lnTo>
                  <a:lnTo>
                    <a:pt x="1828182" y="1014309"/>
                  </a:lnTo>
                  <a:lnTo>
                    <a:pt x="1817920" y="1014309"/>
                  </a:lnTo>
                  <a:lnTo>
                    <a:pt x="1810070" y="1018536"/>
                  </a:lnTo>
                  <a:lnTo>
                    <a:pt x="1799806" y="1018536"/>
                  </a:lnTo>
                  <a:lnTo>
                    <a:pt x="1789543" y="1022159"/>
                  </a:lnTo>
                  <a:lnTo>
                    <a:pt x="1771429" y="1004046"/>
                  </a:lnTo>
                  <a:lnTo>
                    <a:pt x="1750902" y="989555"/>
                  </a:lnTo>
                  <a:close/>
                  <a:moveTo>
                    <a:pt x="8645824" y="942458"/>
                  </a:moveTo>
                  <a:lnTo>
                    <a:pt x="8683861" y="942458"/>
                  </a:lnTo>
                  <a:lnTo>
                    <a:pt x="8716464" y="950911"/>
                  </a:lnTo>
                  <a:lnTo>
                    <a:pt x="8746651" y="956949"/>
                  </a:lnTo>
                  <a:lnTo>
                    <a:pt x="8755105" y="989552"/>
                  </a:lnTo>
                  <a:lnTo>
                    <a:pt x="8651861" y="989552"/>
                  </a:lnTo>
                  <a:lnTo>
                    <a:pt x="8647635" y="979287"/>
                  </a:lnTo>
                  <a:lnTo>
                    <a:pt x="8647635" y="969025"/>
                  </a:lnTo>
                  <a:lnTo>
                    <a:pt x="8645824" y="956949"/>
                  </a:lnTo>
                  <a:close/>
                  <a:moveTo>
                    <a:pt x="6687231" y="929787"/>
                  </a:moveTo>
                  <a:lnTo>
                    <a:pt x="6709573" y="938240"/>
                  </a:lnTo>
                  <a:lnTo>
                    <a:pt x="6709573" y="952732"/>
                  </a:lnTo>
                  <a:lnTo>
                    <a:pt x="6701723" y="952732"/>
                  </a:lnTo>
                  <a:lnTo>
                    <a:pt x="6697496" y="956959"/>
                  </a:lnTo>
                  <a:lnTo>
                    <a:pt x="6695685" y="958770"/>
                  </a:lnTo>
                  <a:lnTo>
                    <a:pt x="6691459" y="958770"/>
                  </a:lnTo>
                  <a:lnTo>
                    <a:pt x="6687231" y="958770"/>
                  </a:lnTo>
                  <a:lnTo>
                    <a:pt x="6681193" y="958770"/>
                  </a:lnTo>
                  <a:lnTo>
                    <a:pt x="6681193" y="948506"/>
                  </a:lnTo>
                  <a:lnTo>
                    <a:pt x="6681193" y="942467"/>
                  </a:lnTo>
                  <a:lnTo>
                    <a:pt x="6683609" y="938240"/>
                  </a:lnTo>
                  <a:close/>
                  <a:moveTo>
                    <a:pt x="2363725" y="913485"/>
                  </a:moveTo>
                  <a:lnTo>
                    <a:pt x="2363725" y="919522"/>
                  </a:lnTo>
                  <a:lnTo>
                    <a:pt x="2371574" y="919522"/>
                  </a:lnTo>
                  <a:lnTo>
                    <a:pt x="2367951" y="956955"/>
                  </a:lnTo>
                  <a:lnTo>
                    <a:pt x="2371574" y="987748"/>
                  </a:lnTo>
                  <a:lnTo>
                    <a:pt x="2386064" y="1016125"/>
                  </a:lnTo>
                  <a:lnTo>
                    <a:pt x="2392102" y="1020351"/>
                  </a:lnTo>
                  <a:lnTo>
                    <a:pt x="2399952" y="1020351"/>
                  </a:lnTo>
                  <a:lnTo>
                    <a:pt x="2405989" y="1024577"/>
                  </a:lnTo>
                  <a:lnTo>
                    <a:pt x="2418064" y="1024577"/>
                  </a:lnTo>
                  <a:lnTo>
                    <a:pt x="2418064" y="938239"/>
                  </a:lnTo>
                  <a:lnTo>
                    <a:pt x="2471194" y="938239"/>
                  </a:lnTo>
                  <a:lnTo>
                    <a:pt x="2480854" y="962994"/>
                  </a:lnTo>
                  <a:lnTo>
                    <a:pt x="2495345" y="987748"/>
                  </a:lnTo>
                  <a:lnTo>
                    <a:pt x="2509231" y="1010086"/>
                  </a:lnTo>
                  <a:lnTo>
                    <a:pt x="2533986" y="1016125"/>
                  </a:lnTo>
                  <a:lnTo>
                    <a:pt x="2533986" y="1026388"/>
                  </a:lnTo>
                  <a:lnTo>
                    <a:pt x="2537608" y="1049330"/>
                  </a:lnTo>
                  <a:lnTo>
                    <a:pt x="2541834" y="1074086"/>
                  </a:lnTo>
                  <a:lnTo>
                    <a:pt x="2541834" y="1088576"/>
                  </a:lnTo>
                  <a:lnTo>
                    <a:pt x="2547872" y="1084349"/>
                  </a:lnTo>
                  <a:lnTo>
                    <a:pt x="2552098" y="1084349"/>
                  </a:lnTo>
                  <a:lnTo>
                    <a:pt x="2555721" y="1081934"/>
                  </a:lnTo>
                  <a:lnTo>
                    <a:pt x="2558135" y="1078312"/>
                  </a:lnTo>
                  <a:lnTo>
                    <a:pt x="2562361" y="1069858"/>
                  </a:lnTo>
                  <a:lnTo>
                    <a:pt x="2565984" y="1059595"/>
                  </a:lnTo>
                  <a:lnTo>
                    <a:pt x="2570211" y="1049330"/>
                  </a:lnTo>
                  <a:lnTo>
                    <a:pt x="2572023" y="1040878"/>
                  </a:lnTo>
                  <a:lnTo>
                    <a:pt x="2580475" y="1034842"/>
                  </a:lnTo>
                  <a:lnTo>
                    <a:pt x="2586512" y="1030614"/>
                  </a:lnTo>
                  <a:lnTo>
                    <a:pt x="2598587" y="1026388"/>
                  </a:lnTo>
                  <a:lnTo>
                    <a:pt x="2604626" y="1020351"/>
                  </a:lnTo>
                  <a:lnTo>
                    <a:pt x="2612475" y="1016125"/>
                  </a:lnTo>
                  <a:lnTo>
                    <a:pt x="2604626" y="1016125"/>
                  </a:lnTo>
                  <a:lnTo>
                    <a:pt x="2604626" y="1010086"/>
                  </a:lnTo>
                  <a:lnTo>
                    <a:pt x="2586512" y="1016125"/>
                  </a:lnTo>
                  <a:lnTo>
                    <a:pt x="2576249" y="1024577"/>
                  </a:lnTo>
                  <a:lnTo>
                    <a:pt x="2562361" y="1034842"/>
                  </a:lnTo>
                  <a:lnTo>
                    <a:pt x="2541834" y="1040878"/>
                  </a:lnTo>
                  <a:lnTo>
                    <a:pt x="2537608" y="1010086"/>
                  </a:lnTo>
                  <a:lnTo>
                    <a:pt x="2533986" y="987748"/>
                  </a:lnTo>
                  <a:lnTo>
                    <a:pt x="2527948" y="969031"/>
                  </a:lnTo>
                  <a:lnTo>
                    <a:pt x="2519495" y="944277"/>
                  </a:lnTo>
                  <a:lnTo>
                    <a:pt x="2527948" y="942465"/>
                  </a:lnTo>
                  <a:lnTo>
                    <a:pt x="2529758" y="942465"/>
                  </a:lnTo>
                  <a:lnTo>
                    <a:pt x="2537608" y="938239"/>
                  </a:lnTo>
                  <a:lnTo>
                    <a:pt x="2547872" y="938239"/>
                  </a:lnTo>
                  <a:lnTo>
                    <a:pt x="2558135" y="944277"/>
                  </a:lnTo>
                  <a:lnTo>
                    <a:pt x="2565984" y="948503"/>
                  </a:lnTo>
                  <a:lnTo>
                    <a:pt x="2576249" y="952729"/>
                  </a:lnTo>
                  <a:lnTo>
                    <a:pt x="2586512" y="956955"/>
                  </a:lnTo>
                  <a:lnTo>
                    <a:pt x="2598587" y="958766"/>
                  </a:lnTo>
                  <a:lnTo>
                    <a:pt x="2612475" y="983522"/>
                  </a:lnTo>
                  <a:lnTo>
                    <a:pt x="2626964" y="1012502"/>
                  </a:lnTo>
                  <a:lnTo>
                    <a:pt x="2637229" y="1039068"/>
                  </a:lnTo>
                  <a:lnTo>
                    <a:pt x="2651115" y="1055369"/>
                  </a:lnTo>
                  <a:lnTo>
                    <a:pt x="2657153" y="1059595"/>
                  </a:lnTo>
                  <a:lnTo>
                    <a:pt x="2669226" y="1059595"/>
                  </a:lnTo>
                  <a:lnTo>
                    <a:pt x="2679491" y="1059595"/>
                  </a:lnTo>
                  <a:lnTo>
                    <a:pt x="2689756" y="1059595"/>
                  </a:lnTo>
                  <a:lnTo>
                    <a:pt x="2695793" y="1059595"/>
                  </a:lnTo>
                  <a:lnTo>
                    <a:pt x="2703642" y="1063821"/>
                  </a:lnTo>
                  <a:lnTo>
                    <a:pt x="2738056" y="1088576"/>
                  </a:lnTo>
                  <a:lnTo>
                    <a:pt x="2766432" y="1121180"/>
                  </a:lnTo>
                  <a:lnTo>
                    <a:pt x="2799035" y="1150161"/>
                  </a:lnTo>
                  <a:lnTo>
                    <a:pt x="2799035" y="1174914"/>
                  </a:lnTo>
                  <a:lnTo>
                    <a:pt x="2827412" y="1185179"/>
                  </a:lnTo>
                  <a:lnTo>
                    <a:pt x="2851563" y="1199667"/>
                  </a:lnTo>
                  <a:lnTo>
                    <a:pt x="2866054" y="1222009"/>
                  </a:lnTo>
                  <a:lnTo>
                    <a:pt x="2884166" y="1246762"/>
                  </a:lnTo>
                  <a:lnTo>
                    <a:pt x="2898053" y="1271517"/>
                  </a:lnTo>
                  <a:lnTo>
                    <a:pt x="2916769" y="1293856"/>
                  </a:lnTo>
                  <a:lnTo>
                    <a:pt x="2904091" y="1308347"/>
                  </a:lnTo>
                  <a:lnTo>
                    <a:pt x="2898053" y="1314986"/>
                  </a:lnTo>
                  <a:lnTo>
                    <a:pt x="2894430" y="1325251"/>
                  </a:lnTo>
                  <a:lnTo>
                    <a:pt x="2890205" y="1333100"/>
                  </a:lnTo>
                  <a:lnTo>
                    <a:pt x="2904091" y="1357854"/>
                  </a:lnTo>
                  <a:lnTo>
                    <a:pt x="2926430" y="1376571"/>
                  </a:lnTo>
                  <a:lnTo>
                    <a:pt x="2954806" y="1386834"/>
                  </a:lnTo>
                  <a:lnTo>
                    <a:pt x="2954806" y="1397099"/>
                  </a:lnTo>
                  <a:lnTo>
                    <a:pt x="2954806" y="1401326"/>
                  </a:lnTo>
                  <a:lnTo>
                    <a:pt x="2959032" y="1404949"/>
                  </a:lnTo>
                  <a:lnTo>
                    <a:pt x="2959032" y="1407365"/>
                  </a:lnTo>
                  <a:lnTo>
                    <a:pt x="2960845" y="1411591"/>
                  </a:lnTo>
                  <a:lnTo>
                    <a:pt x="2969297" y="1415817"/>
                  </a:lnTo>
                  <a:lnTo>
                    <a:pt x="2975334" y="1421853"/>
                  </a:lnTo>
                  <a:lnTo>
                    <a:pt x="2987410" y="1426080"/>
                  </a:lnTo>
                  <a:lnTo>
                    <a:pt x="2993448" y="1429703"/>
                  </a:lnTo>
                  <a:lnTo>
                    <a:pt x="3001297" y="1436344"/>
                  </a:lnTo>
                  <a:lnTo>
                    <a:pt x="3003711" y="1439967"/>
                  </a:lnTo>
                  <a:lnTo>
                    <a:pt x="3007939" y="1448419"/>
                  </a:lnTo>
                  <a:lnTo>
                    <a:pt x="3003711" y="1450231"/>
                  </a:lnTo>
                  <a:lnTo>
                    <a:pt x="3003711" y="1454456"/>
                  </a:lnTo>
                  <a:lnTo>
                    <a:pt x="3003711" y="1458685"/>
                  </a:lnTo>
                  <a:lnTo>
                    <a:pt x="3007939" y="1462911"/>
                  </a:lnTo>
                  <a:lnTo>
                    <a:pt x="3015786" y="1464722"/>
                  </a:lnTo>
                  <a:lnTo>
                    <a:pt x="3026051" y="1468948"/>
                  </a:lnTo>
                  <a:lnTo>
                    <a:pt x="3032088" y="1473174"/>
                  </a:lnTo>
                  <a:lnTo>
                    <a:pt x="3044163" y="1473174"/>
                  </a:lnTo>
                  <a:lnTo>
                    <a:pt x="3054428" y="1473174"/>
                  </a:lnTo>
                  <a:lnTo>
                    <a:pt x="3039938" y="1569776"/>
                  </a:lnTo>
                  <a:lnTo>
                    <a:pt x="3029675" y="1574002"/>
                  </a:lnTo>
                  <a:lnTo>
                    <a:pt x="3017599" y="1574002"/>
                  </a:lnTo>
                  <a:lnTo>
                    <a:pt x="3007939" y="1575813"/>
                  </a:lnTo>
                  <a:lnTo>
                    <a:pt x="2993448" y="1575813"/>
                  </a:lnTo>
                  <a:lnTo>
                    <a:pt x="2979562" y="1559511"/>
                  </a:lnTo>
                  <a:lnTo>
                    <a:pt x="2960845" y="1540795"/>
                  </a:lnTo>
                  <a:lnTo>
                    <a:pt x="2946957" y="1522683"/>
                  </a:lnTo>
                  <a:lnTo>
                    <a:pt x="2936694" y="1497930"/>
                  </a:lnTo>
                  <a:lnTo>
                    <a:pt x="2922808" y="1497930"/>
                  </a:lnTo>
                  <a:lnTo>
                    <a:pt x="2912543" y="1502156"/>
                  </a:lnTo>
                  <a:lnTo>
                    <a:pt x="2902281" y="1502156"/>
                  </a:lnTo>
                  <a:lnTo>
                    <a:pt x="2890205" y="1505777"/>
                  </a:lnTo>
                  <a:lnTo>
                    <a:pt x="2908317" y="1561322"/>
                  </a:lnTo>
                  <a:lnTo>
                    <a:pt x="2922808" y="1623508"/>
                  </a:lnTo>
                  <a:lnTo>
                    <a:pt x="2946957" y="1623508"/>
                  </a:lnTo>
                  <a:lnTo>
                    <a:pt x="2960845" y="1651884"/>
                  </a:lnTo>
                  <a:lnTo>
                    <a:pt x="2972920" y="1680865"/>
                  </a:lnTo>
                  <a:lnTo>
                    <a:pt x="2975334" y="1720109"/>
                  </a:lnTo>
                  <a:lnTo>
                    <a:pt x="2972920" y="1724335"/>
                  </a:lnTo>
                  <a:lnTo>
                    <a:pt x="2969297" y="1727956"/>
                  </a:lnTo>
                  <a:lnTo>
                    <a:pt x="2969297" y="1732182"/>
                  </a:lnTo>
                  <a:lnTo>
                    <a:pt x="2965071" y="1734598"/>
                  </a:lnTo>
                  <a:lnTo>
                    <a:pt x="2960845" y="1738823"/>
                  </a:lnTo>
                  <a:lnTo>
                    <a:pt x="2954806" y="1742447"/>
                  </a:lnTo>
                  <a:lnTo>
                    <a:pt x="2940920" y="1734598"/>
                  </a:lnTo>
                  <a:lnTo>
                    <a:pt x="2922808" y="1724335"/>
                  </a:lnTo>
                  <a:lnTo>
                    <a:pt x="2904091" y="1714070"/>
                  </a:lnTo>
                  <a:lnTo>
                    <a:pt x="2890205" y="1705618"/>
                  </a:lnTo>
                  <a:lnTo>
                    <a:pt x="2884166" y="1703808"/>
                  </a:lnTo>
                  <a:lnTo>
                    <a:pt x="2878129" y="1703808"/>
                  </a:lnTo>
                  <a:lnTo>
                    <a:pt x="2898053" y="1732182"/>
                  </a:lnTo>
                  <a:lnTo>
                    <a:pt x="2916769" y="1756938"/>
                  </a:lnTo>
                  <a:lnTo>
                    <a:pt x="2930655" y="1787731"/>
                  </a:lnTo>
                  <a:lnTo>
                    <a:pt x="2922808" y="1787731"/>
                  </a:lnTo>
                  <a:lnTo>
                    <a:pt x="2898053" y="1777466"/>
                  </a:lnTo>
                  <a:lnTo>
                    <a:pt x="2866054" y="1771427"/>
                  </a:lnTo>
                  <a:lnTo>
                    <a:pt x="2831639" y="1762975"/>
                  </a:lnTo>
                  <a:lnTo>
                    <a:pt x="2806885" y="1749088"/>
                  </a:lnTo>
                  <a:lnTo>
                    <a:pt x="2785149" y="1727956"/>
                  </a:lnTo>
                  <a:lnTo>
                    <a:pt x="2770659" y="1695354"/>
                  </a:lnTo>
                  <a:lnTo>
                    <a:pt x="2756772" y="1666375"/>
                  </a:lnTo>
                  <a:lnTo>
                    <a:pt x="2736245" y="1637999"/>
                  </a:lnTo>
                  <a:lnTo>
                    <a:pt x="2713905" y="1616867"/>
                  </a:lnTo>
                  <a:lnTo>
                    <a:pt x="2683717" y="1633773"/>
                  </a:lnTo>
                  <a:lnTo>
                    <a:pt x="2646888" y="1645848"/>
                  </a:lnTo>
                  <a:lnTo>
                    <a:pt x="2604626" y="1648263"/>
                  </a:lnTo>
                  <a:lnTo>
                    <a:pt x="2600399" y="1637999"/>
                  </a:lnTo>
                  <a:lnTo>
                    <a:pt x="2598587" y="1627734"/>
                  </a:lnTo>
                  <a:lnTo>
                    <a:pt x="2598587" y="1616867"/>
                  </a:lnTo>
                  <a:lnTo>
                    <a:pt x="2598587" y="1602981"/>
                  </a:lnTo>
                  <a:lnTo>
                    <a:pt x="2628776" y="1590303"/>
                  </a:lnTo>
                  <a:lnTo>
                    <a:pt x="2669226" y="1580038"/>
                  </a:lnTo>
                  <a:lnTo>
                    <a:pt x="2703642" y="1569776"/>
                  </a:lnTo>
                  <a:lnTo>
                    <a:pt x="2713905" y="1549247"/>
                  </a:lnTo>
                  <a:lnTo>
                    <a:pt x="2724169" y="1520268"/>
                  </a:lnTo>
                  <a:lnTo>
                    <a:pt x="2736245" y="1487665"/>
                  </a:lnTo>
                  <a:lnTo>
                    <a:pt x="2742282" y="1454456"/>
                  </a:lnTo>
                  <a:lnTo>
                    <a:pt x="2746508" y="1429703"/>
                  </a:lnTo>
                  <a:lnTo>
                    <a:pt x="2742282" y="1411591"/>
                  </a:lnTo>
                  <a:lnTo>
                    <a:pt x="2728395" y="1386834"/>
                  </a:lnTo>
                  <a:lnTo>
                    <a:pt x="2709679" y="1372345"/>
                  </a:lnTo>
                  <a:lnTo>
                    <a:pt x="2689756" y="1357854"/>
                  </a:lnTo>
                  <a:lnTo>
                    <a:pt x="2675265" y="1339137"/>
                  </a:lnTo>
                  <a:lnTo>
                    <a:pt x="2657153" y="1252801"/>
                  </a:lnTo>
                  <a:lnTo>
                    <a:pt x="2628776" y="1246762"/>
                  </a:lnTo>
                  <a:lnTo>
                    <a:pt x="2608852" y="1232271"/>
                  </a:lnTo>
                  <a:lnTo>
                    <a:pt x="2590738" y="1217783"/>
                  </a:lnTo>
                  <a:lnTo>
                    <a:pt x="2572023" y="1214160"/>
                  </a:lnTo>
                  <a:lnTo>
                    <a:pt x="2555721" y="1222009"/>
                  </a:lnTo>
                  <a:lnTo>
                    <a:pt x="2543646" y="1232271"/>
                  </a:lnTo>
                  <a:lnTo>
                    <a:pt x="2533986" y="1242535"/>
                  </a:lnTo>
                  <a:lnTo>
                    <a:pt x="2519495" y="1252801"/>
                  </a:lnTo>
                  <a:lnTo>
                    <a:pt x="2495345" y="1261253"/>
                  </a:lnTo>
                  <a:lnTo>
                    <a:pt x="2471194" y="1246762"/>
                  </a:lnTo>
                  <a:lnTo>
                    <a:pt x="2438591" y="1236499"/>
                  </a:lnTo>
                  <a:lnTo>
                    <a:pt x="2404178" y="1228045"/>
                  </a:lnTo>
                  <a:lnTo>
                    <a:pt x="2371574" y="1217783"/>
                  </a:lnTo>
                  <a:lnTo>
                    <a:pt x="2343197" y="1207517"/>
                  </a:lnTo>
                  <a:lnTo>
                    <a:pt x="2320858" y="1189405"/>
                  </a:lnTo>
                  <a:lnTo>
                    <a:pt x="2306971" y="1160424"/>
                  </a:lnTo>
                  <a:lnTo>
                    <a:pt x="2311198" y="1156198"/>
                  </a:lnTo>
                  <a:lnTo>
                    <a:pt x="2311198" y="1154387"/>
                  </a:lnTo>
                  <a:lnTo>
                    <a:pt x="2314821" y="1154387"/>
                  </a:lnTo>
                  <a:lnTo>
                    <a:pt x="2314821" y="1150161"/>
                  </a:lnTo>
                  <a:lnTo>
                    <a:pt x="2314821" y="1141709"/>
                  </a:lnTo>
                  <a:lnTo>
                    <a:pt x="2300935" y="1139896"/>
                  </a:lnTo>
                  <a:lnTo>
                    <a:pt x="2286444" y="1135671"/>
                  </a:lnTo>
                  <a:lnTo>
                    <a:pt x="2276784" y="1127218"/>
                  </a:lnTo>
                  <a:lnTo>
                    <a:pt x="2268330" y="1116953"/>
                  </a:lnTo>
                  <a:lnTo>
                    <a:pt x="2262293" y="1103066"/>
                  </a:lnTo>
                  <a:lnTo>
                    <a:pt x="2280405" y="1068048"/>
                  </a:lnTo>
                  <a:lnTo>
                    <a:pt x="2294896" y="1020351"/>
                  </a:lnTo>
                  <a:lnTo>
                    <a:pt x="2300935" y="969031"/>
                  </a:lnTo>
                  <a:lnTo>
                    <a:pt x="2306971" y="919522"/>
                  </a:lnTo>
                  <a:close/>
                  <a:moveTo>
                    <a:pt x="2035279" y="905030"/>
                  </a:moveTo>
                  <a:lnTo>
                    <a:pt x="2067883" y="905030"/>
                  </a:lnTo>
                  <a:lnTo>
                    <a:pt x="2085997" y="977482"/>
                  </a:lnTo>
                  <a:lnTo>
                    <a:pt x="2100488" y="1055368"/>
                  </a:lnTo>
                  <a:lnTo>
                    <a:pt x="2092034" y="1055368"/>
                  </a:lnTo>
                  <a:lnTo>
                    <a:pt x="2082373" y="1069860"/>
                  </a:lnTo>
                  <a:lnTo>
                    <a:pt x="2060035" y="1063821"/>
                  </a:lnTo>
                  <a:lnTo>
                    <a:pt x="2053997" y="1069860"/>
                  </a:lnTo>
                  <a:lnTo>
                    <a:pt x="2053997" y="1078312"/>
                  </a:lnTo>
                  <a:lnTo>
                    <a:pt x="2053997" y="1084349"/>
                  </a:lnTo>
                  <a:lnTo>
                    <a:pt x="2053997" y="1088577"/>
                  </a:lnTo>
                  <a:lnTo>
                    <a:pt x="2049770" y="1092803"/>
                  </a:lnTo>
                  <a:lnTo>
                    <a:pt x="2045544" y="1098840"/>
                  </a:lnTo>
                  <a:lnTo>
                    <a:pt x="2035279" y="1103066"/>
                  </a:lnTo>
                  <a:lnTo>
                    <a:pt x="2025619" y="1096424"/>
                  </a:lnTo>
                  <a:lnTo>
                    <a:pt x="2011130" y="1084349"/>
                  </a:lnTo>
                  <a:lnTo>
                    <a:pt x="1997242" y="1078312"/>
                  </a:lnTo>
                  <a:lnTo>
                    <a:pt x="1997242" y="1055368"/>
                  </a:lnTo>
                  <a:lnTo>
                    <a:pt x="1950753" y="1049331"/>
                  </a:lnTo>
                  <a:lnTo>
                    <a:pt x="1958602" y="983520"/>
                  </a:lnTo>
                  <a:lnTo>
                    <a:pt x="1972489" y="977482"/>
                  </a:lnTo>
                  <a:lnTo>
                    <a:pt x="1986979" y="967219"/>
                  </a:lnTo>
                  <a:lnTo>
                    <a:pt x="1997242" y="952728"/>
                  </a:lnTo>
                  <a:lnTo>
                    <a:pt x="1986979" y="948501"/>
                  </a:lnTo>
                  <a:lnTo>
                    <a:pt x="1978527" y="944276"/>
                  </a:lnTo>
                  <a:lnTo>
                    <a:pt x="1972489" y="942465"/>
                  </a:lnTo>
                  <a:lnTo>
                    <a:pt x="1964639" y="934011"/>
                  </a:lnTo>
                  <a:lnTo>
                    <a:pt x="1960413" y="927974"/>
                  </a:lnTo>
                  <a:lnTo>
                    <a:pt x="1958602" y="913483"/>
                  </a:lnTo>
                  <a:lnTo>
                    <a:pt x="1997242" y="909257"/>
                  </a:lnTo>
                  <a:close/>
                  <a:moveTo>
                    <a:pt x="8639787" y="872429"/>
                  </a:moveTo>
                  <a:lnTo>
                    <a:pt x="8663938" y="884505"/>
                  </a:lnTo>
                  <a:lnTo>
                    <a:pt x="8663938" y="898997"/>
                  </a:lnTo>
                  <a:lnTo>
                    <a:pt x="8631938" y="898997"/>
                  </a:lnTo>
                  <a:close/>
                  <a:moveTo>
                    <a:pt x="2112559" y="872427"/>
                  </a:moveTo>
                  <a:lnTo>
                    <a:pt x="2138522" y="876653"/>
                  </a:lnTo>
                  <a:lnTo>
                    <a:pt x="2166899" y="880879"/>
                  </a:lnTo>
                  <a:lnTo>
                    <a:pt x="2191653" y="884503"/>
                  </a:lnTo>
                  <a:lnTo>
                    <a:pt x="2209765" y="891144"/>
                  </a:lnTo>
                  <a:lnTo>
                    <a:pt x="2211577" y="898993"/>
                  </a:lnTo>
                  <a:lnTo>
                    <a:pt x="2211577" y="909256"/>
                  </a:lnTo>
                  <a:lnTo>
                    <a:pt x="2215803" y="923747"/>
                  </a:lnTo>
                  <a:lnTo>
                    <a:pt x="2215803" y="938238"/>
                  </a:lnTo>
                  <a:lnTo>
                    <a:pt x="2211577" y="944274"/>
                  </a:lnTo>
                  <a:lnTo>
                    <a:pt x="2209765" y="952727"/>
                  </a:lnTo>
                  <a:lnTo>
                    <a:pt x="2205538" y="962991"/>
                  </a:lnTo>
                  <a:lnTo>
                    <a:pt x="2197689" y="969028"/>
                  </a:lnTo>
                  <a:lnTo>
                    <a:pt x="2191653" y="973254"/>
                  </a:lnTo>
                  <a:lnTo>
                    <a:pt x="2183200" y="977482"/>
                  </a:lnTo>
                  <a:lnTo>
                    <a:pt x="2181388" y="981708"/>
                  </a:lnTo>
                  <a:lnTo>
                    <a:pt x="2173541" y="983519"/>
                  </a:lnTo>
                  <a:lnTo>
                    <a:pt x="2169312" y="991971"/>
                  </a:lnTo>
                  <a:lnTo>
                    <a:pt x="2173541" y="1010085"/>
                  </a:lnTo>
                  <a:lnTo>
                    <a:pt x="2169312" y="1030613"/>
                  </a:lnTo>
                  <a:lnTo>
                    <a:pt x="2166899" y="1045103"/>
                  </a:lnTo>
                  <a:lnTo>
                    <a:pt x="2159050" y="1055366"/>
                  </a:lnTo>
                  <a:lnTo>
                    <a:pt x="2153011" y="1059592"/>
                  </a:lnTo>
                  <a:lnTo>
                    <a:pt x="2145164" y="1063818"/>
                  </a:lnTo>
                  <a:lnTo>
                    <a:pt x="2134899" y="1063818"/>
                  </a:lnTo>
                  <a:lnTo>
                    <a:pt x="2120408" y="1063818"/>
                  </a:lnTo>
                  <a:lnTo>
                    <a:pt x="2112559" y="1040875"/>
                  </a:lnTo>
                  <a:lnTo>
                    <a:pt x="2120408" y="1020348"/>
                  </a:lnTo>
                  <a:lnTo>
                    <a:pt x="2120408" y="995594"/>
                  </a:lnTo>
                  <a:lnTo>
                    <a:pt x="2112559" y="967218"/>
                  </a:lnTo>
                  <a:lnTo>
                    <a:pt x="2110748" y="934010"/>
                  </a:lnTo>
                  <a:lnTo>
                    <a:pt x="2106523" y="905030"/>
                  </a:lnTo>
                  <a:close/>
                  <a:moveTo>
                    <a:pt x="1347000" y="870619"/>
                  </a:moveTo>
                  <a:lnTo>
                    <a:pt x="1375377" y="872430"/>
                  </a:lnTo>
                  <a:lnTo>
                    <a:pt x="1375377" y="898996"/>
                  </a:lnTo>
                  <a:lnTo>
                    <a:pt x="1409791" y="898996"/>
                  </a:lnTo>
                  <a:lnTo>
                    <a:pt x="1438168" y="898996"/>
                  </a:lnTo>
                  <a:lnTo>
                    <a:pt x="1470771" y="898996"/>
                  </a:lnTo>
                  <a:lnTo>
                    <a:pt x="1476807" y="913486"/>
                  </a:lnTo>
                  <a:lnTo>
                    <a:pt x="1484657" y="929788"/>
                  </a:lnTo>
                  <a:lnTo>
                    <a:pt x="1490696" y="948505"/>
                  </a:lnTo>
                  <a:lnTo>
                    <a:pt x="1499148" y="962994"/>
                  </a:lnTo>
                  <a:lnTo>
                    <a:pt x="1499148" y="969033"/>
                  </a:lnTo>
                  <a:lnTo>
                    <a:pt x="1476807" y="995597"/>
                  </a:lnTo>
                  <a:lnTo>
                    <a:pt x="1448430" y="1005862"/>
                  </a:lnTo>
                  <a:lnTo>
                    <a:pt x="1420056" y="1016124"/>
                  </a:lnTo>
                  <a:lnTo>
                    <a:pt x="1403754" y="1049332"/>
                  </a:lnTo>
                  <a:lnTo>
                    <a:pt x="1389263" y="1078312"/>
                  </a:lnTo>
                  <a:lnTo>
                    <a:pt x="1385640" y="1110916"/>
                  </a:lnTo>
                  <a:lnTo>
                    <a:pt x="1391679" y="1141708"/>
                  </a:lnTo>
                  <a:lnTo>
                    <a:pt x="1360886" y="1145934"/>
                  </a:lnTo>
                  <a:lnTo>
                    <a:pt x="1332510" y="1156199"/>
                  </a:lnTo>
                  <a:lnTo>
                    <a:pt x="1296283" y="1166462"/>
                  </a:lnTo>
                  <a:lnTo>
                    <a:pt x="1294473" y="1160425"/>
                  </a:lnTo>
                  <a:lnTo>
                    <a:pt x="1290247" y="1154389"/>
                  </a:lnTo>
                  <a:lnTo>
                    <a:pt x="1286020" y="1150161"/>
                  </a:lnTo>
                  <a:lnTo>
                    <a:pt x="1286020" y="1141708"/>
                  </a:lnTo>
                  <a:lnTo>
                    <a:pt x="1282397" y="1135671"/>
                  </a:lnTo>
                  <a:lnTo>
                    <a:pt x="1286020" y="1131445"/>
                  </a:lnTo>
                  <a:lnTo>
                    <a:pt x="1286020" y="1127217"/>
                  </a:lnTo>
                  <a:lnTo>
                    <a:pt x="1286020" y="1125407"/>
                  </a:lnTo>
                  <a:lnTo>
                    <a:pt x="1290247" y="1116955"/>
                  </a:lnTo>
                  <a:lnTo>
                    <a:pt x="1290247" y="1110916"/>
                  </a:lnTo>
                  <a:lnTo>
                    <a:pt x="1266096" y="1110916"/>
                  </a:lnTo>
                  <a:lnTo>
                    <a:pt x="1266096" y="1098841"/>
                  </a:lnTo>
                  <a:lnTo>
                    <a:pt x="1266096" y="1096426"/>
                  </a:lnTo>
                  <a:lnTo>
                    <a:pt x="1261870" y="1092803"/>
                  </a:lnTo>
                  <a:lnTo>
                    <a:pt x="1261870" y="1088577"/>
                  </a:lnTo>
                  <a:lnTo>
                    <a:pt x="1257643" y="1084351"/>
                  </a:lnTo>
                  <a:lnTo>
                    <a:pt x="1251605" y="1078312"/>
                  </a:lnTo>
                  <a:lnTo>
                    <a:pt x="1247982" y="1078312"/>
                  </a:lnTo>
                  <a:lnTo>
                    <a:pt x="1243756" y="1078312"/>
                  </a:lnTo>
                  <a:lnTo>
                    <a:pt x="1239529" y="1078312"/>
                  </a:lnTo>
                  <a:lnTo>
                    <a:pt x="1237719" y="1078312"/>
                  </a:lnTo>
                  <a:lnTo>
                    <a:pt x="1225643" y="1078312"/>
                  </a:lnTo>
                  <a:lnTo>
                    <a:pt x="1225643" y="1055368"/>
                  </a:lnTo>
                  <a:lnTo>
                    <a:pt x="1251605" y="1026389"/>
                  </a:lnTo>
                  <a:lnTo>
                    <a:pt x="1267906" y="987749"/>
                  </a:lnTo>
                  <a:lnTo>
                    <a:pt x="1282397" y="944277"/>
                  </a:lnTo>
                  <a:lnTo>
                    <a:pt x="1272132" y="938240"/>
                  </a:lnTo>
                  <a:lnTo>
                    <a:pt x="1267906" y="927976"/>
                  </a:lnTo>
                  <a:lnTo>
                    <a:pt x="1266096" y="919524"/>
                  </a:lnTo>
                  <a:lnTo>
                    <a:pt x="1261870" y="905032"/>
                  </a:lnTo>
                  <a:lnTo>
                    <a:pt x="1257643" y="891147"/>
                  </a:lnTo>
                  <a:lnTo>
                    <a:pt x="1286020" y="884505"/>
                  </a:lnTo>
                  <a:lnTo>
                    <a:pt x="1308359" y="880884"/>
                  </a:lnTo>
                  <a:lnTo>
                    <a:pt x="1324660" y="872430"/>
                  </a:lnTo>
                  <a:close/>
                  <a:moveTo>
                    <a:pt x="4376665" y="786090"/>
                  </a:moveTo>
                  <a:lnTo>
                    <a:pt x="4406853" y="786090"/>
                  </a:lnTo>
                  <a:lnTo>
                    <a:pt x="4406853" y="793940"/>
                  </a:lnTo>
                  <a:lnTo>
                    <a:pt x="4400815" y="793940"/>
                  </a:lnTo>
                  <a:lnTo>
                    <a:pt x="4392967" y="798167"/>
                  </a:lnTo>
                  <a:lnTo>
                    <a:pt x="4391155" y="798167"/>
                  </a:lnTo>
                  <a:lnTo>
                    <a:pt x="4386928" y="798167"/>
                  </a:lnTo>
                  <a:lnTo>
                    <a:pt x="4382702" y="793940"/>
                  </a:lnTo>
                  <a:close/>
                  <a:moveTo>
                    <a:pt x="2145166" y="786089"/>
                  </a:moveTo>
                  <a:lnTo>
                    <a:pt x="2153013" y="833183"/>
                  </a:lnTo>
                  <a:lnTo>
                    <a:pt x="2140940" y="841635"/>
                  </a:lnTo>
                  <a:lnTo>
                    <a:pt x="2134901" y="843445"/>
                  </a:lnTo>
                  <a:lnTo>
                    <a:pt x="2126449" y="847672"/>
                  </a:lnTo>
                  <a:lnTo>
                    <a:pt x="2116788" y="856126"/>
                  </a:lnTo>
                  <a:lnTo>
                    <a:pt x="2106523" y="857936"/>
                  </a:lnTo>
                  <a:lnTo>
                    <a:pt x="2102297" y="856126"/>
                  </a:lnTo>
                  <a:lnTo>
                    <a:pt x="2100486" y="856126"/>
                  </a:lnTo>
                  <a:lnTo>
                    <a:pt x="2096260" y="851900"/>
                  </a:lnTo>
                  <a:lnTo>
                    <a:pt x="2092032" y="851900"/>
                  </a:lnTo>
                  <a:lnTo>
                    <a:pt x="2082372" y="851900"/>
                  </a:lnTo>
                  <a:lnTo>
                    <a:pt x="2082372" y="843445"/>
                  </a:lnTo>
                  <a:lnTo>
                    <a:pt x="2082372" y="841635"/>
                  </a:lnTo>
                  <a:lnTo>
                    <a:pt x="2078146" y="841635"/>
                  </a:lnTo>
                  <a:lnTo>
                    <a:pt x="2078146" y="837409"/>
                  </a:lnTo>
                  <a:lnTo>
                    <a:pt x="2073920" y="833183"/>
                  </a:lnTo>
                  <a:lnTo>
                    <a:pt x="2073920" y="818692"/>
                  </a:lnTo>
                  <a:lnTo>
                    <a:pt x="2092032" y="808428"/>
                  </a:lnTo>
                  <a:lnTo>
                    <a:pt x="2106523" y="798165"/>
                  </a:lnTo>
                  <a:lnTo>
                    <a:pt x="2120410" y="790316"/>
                  </a:lnTo>
                  <a:close/>
                  <a:moveTo>
                    <a:pt x="1446015" y="780055"/>
                  </a:moveTo>
                  <a:lnTo>
                    <a:pt x="1452052" y="780055"/>
                  </a:lnTo>
                  <a:lnTo>
                    <a:pt x="1460507" y="783679"/>
                  </a:lnTo>
                  <a:lnTo>
                    <a:pt x="1462318" y="783679"/>
                  </a:lnTo>
                  <a:lnTo>
                    <a:pt x="1466544" y="786092"/>
                  </a:lnTo>
                  <a:lnTo>
                    <a:pt x="1470771" y="793943"/>
                  </a:lnTo>
                  <a:lnTo>
                    <a:pt x="1446015" y="793943"/>
                  </a:lnTo>
                  <a:close/>
                  <a:moveTo>
                    <a:pt x="8807630" y="755301"/>
                  </a:moveTo>
                  <a:lnTo>
                    <a:pt x="8840233" y="759527"/>
                  </a:lnTo>
                  <a:lnTo>
                    <a:pt x="8872836" y="765565"/>
                  </a:lnTo>
                  <a:lnTo>
                    <a:pt x="8901215" y="775828"/>
                  </a:lnTo>
                  <a:lnTo>
                    <a:pt x="8921138" y="793942"/>
                  </a:lnTo>
                  <a:lnTo>
                    <a:pt x="8935629" y="818696"/>
                  </a:lnTo>
                  <a:lnTo>
                    <a:pt x="8943479" y="851901"/>
                  </a:lnTo>
                  <a:lnTo>
                    <a:pt x="8896987" y="843449"/>
                  </a:lnTo>
                  <a:lnTo>
                    <a:pt x="8854121" y="828958"/>
                  </a:lnTo>
                  <a:lnTo>
                    <a:pt x="8822121" y="808431"/>
                  </a:lnTo>
                  <a:lnTo>
                    <a:pt x="8801593" y="780054"/>
                  </a:lnTo>
                  <a:lnTo>
                    <a:pt x="8805819" y="775828"/>
                  </a:lnTo>
                  <a:lnTo>
                    <a:pt x="8805819" y="771602"/>
                  </a:lnTo>
                  <a:lnTo>
                    <a:pt x="8807630" y="769791"/>
                  </a:lnTo>
                  <a:lnTo>
                    <a:pt x="8807630" y="761337"/>
                  </a:lnTo>
                  <a:close/>
                  <a:moveTo>
                    <a:pt x="2003282" y="732356"/>
                  </a:moveTo>
                  <a:lnTo>
                    <a:pt x="2015357" y="732356"/>
                  </a:lnTo>
                  <a:lnTo>
                    <a:pt x="2017168" y="732356"/>
                  </a:lnTo>
                  <a:lnTo>
                    <a:pt x="2021394" y="736582"/>
                  </a:lnTo>
                  <a:lnTo>
                    <a:pt x="2025620" y="736582"/>
                  </a:lnTo>
                  <a:lnTo>
                    <a:pt x="2029243" y="740809"/>
                  </a:lnTo>
                  <a:lnTo>
                    <a:pt x="2031659" y="746847"/>
                  </a:lnTo>
                  <a:lnTo>
                    <a:pt x="2035280" y="751073"/>
                  </a:lnTo>
                  <a:lnTo>
                    <a:pt x="2035280" y="761336"/>
                  </a:lnTo>
                  <a:lnTo>
                    <a:pt x="2035280" y="771601"/>
                  </a:lnTo>
                  <a:lnTo>
                    <a:pt x="2029243" y="793939"/>
                  </a:lnTo>
                  <a:lnTo>
                    <a:pt x="2025620" y="827147"/>
                  </a:lnTo>
                  <a:lnTo>
                    <a:pt x="2021394" y="851900"/>
                  </a:lnTo>
                  <a:lnTo>
                    <a:pt x="2011129" y="856126"/>
                  </a:lnTo>
                  <a:lnTo>
                    <a:pt x="2003282" y="857939"/>
                  </a:lnTo>
                  <a:lnTo>
                    <a:pt x="1997243" y="866391"/>
                  </a:lnTo>
                  <a:lnTo>
                    <a:pt x="1988791" y="866391"/>
                  </a:lnTo>
                  <a:lnTo>
                    <a:pt x="1988791" y="862165"/>
                  </a:lnTo>
                  <a:lnTo>
                    <a:pt x="1986980" y="862165"/>
                  </a:lnTo>
                  <a:lnTo>
                    <a:pt x="1982752" y="857939"/>
                  </a:lnTo>
                  <a:lnTo>
                    <a:pt x="1974905" y="851900"/>
                  </a:lnTo>
                  <a:lnTo>
                    <a:pt x="1972489" y="843448"/>
                  </a:lnTo>
                  <a:lnTo>
                    <a:pt x="1972489" y="833183"/>
                  </a:lnTo>
                  <a:lnTo>
                    <a:pt x="1972489" y="827147"/>
                  </a:lnTo>
                  <a:lnTo>
                    <a:pt x="1964640" y="818694"/>
                  </a:lnTo>
                  <a:lnTo>
                    <a:pt x="1950754" y="808430"/>
                  </a:lnTo>
                  <a:lnTo>
                    <a:pt x="1932037" y="804204"/>
                  </a:lnTo>
                  <a:lnTo>
                    <a:pt x="1916338" y="808430"/>
                  </a:lnTo>
                  <a:lnTo>
                    <a:pt x="1897623" y="804204"/>
                  </a:lnTo>
                  <a:lnTo>
                    <a:pt x="1879509" y="793939"/>
                  </a:lnTo>
                  <a:lnTo>
                    <a:pt x="1865623" y="771601"/>
                  </a:lnTo>
                  <a:lnTo>
                    <a:pt x="1873472" y="771601"/>
                  </a:lnTo>
                  <a:lnTo>
                    <a:pt x="1877698" y="765564"/>
                  </a:lnTo>
                  <a:lnTo>
                    <a:pt x="1879509" y="761336"/>
                  </a:lnTo>
                  <a:lnTo>
                    <a:pt x="1879509" y="759525"/>
                  </a:lnTo>
                  <a:lnTo>
                    <a:pt x="1883735" y="759525"/>
                  </a:lnTo>
                  <a:lnTo>
                    <a:pt x="1887963" y="759525"/>
                  </a:lnTo>
                  <a:lnTo>
                    <a:pt x="1894000" y="759525"/>
                  </a:lnTo>
                  <a:lnTo>
                    <a:pt x="1906075" y="755299"/>
                  </a:lnTo>
                  <a:lnTo>
                    <a:pt x="1926000" y="761336"/>
                  </a:lnTo>
                  <a:lnTo>
                    <a:pt x="1950754" y="759525"/>
                  </a:lnTo>
                  <a:lnTo>
                    <a:pt x="1978526" y="755299"/>
                  </a:lnTo>
                  <a:lnTo>
                    <a:pt x="2003282" y="755299"/>
                  </a:lnTo>
                  <a:close/>
                  <a:moveTo>
                    <a:pt x="1717706" y="726320"/>
                  </a:moveTo>
                  <a:lnTo>
                    <a:pt x="1727970" y="726320"/>
                  </a:lnTo>
                  <a:lnTo>
                    <a:pt x="1741856" y="726320"/>
                  </a:lnTo>
                  <a:lnTo>
                    <a:pt x="1746083" y="732357"/>
                  </a:lnTo>
                  <a:lnTo>
                    <a:pt x="1749706" y="736585"/>
                  </a:lnTo>
                  <a:lnTo>
                    <a:pt x="1752121" y="745037"/>
                  </a:lnTo>
                  <a:lnTo>
                    <a:pt x="1752121" y="751074"/>
                  </a:lnTo>
                  <a:lnTo>
                    <a:pt x="1756347" y="759528"/>
                  </a:lnTo>
                  <a:lnTo>
                    <a:pt x="1756347" y="771601"/>
                  </a:lnTo>
                  <a:lnTo>
                    <a:pt x="1749706" y="771601"/>
                  </a:lnTo>
                  <a:lnTo>
                    <a:pt x="1749706" y="780056"/>
                  </a:lnTo>
                  <a:lnTo>
                    <a:pt x="1756347" y="780056"/>
                  </a:lnTo>
                  <a:lnTo>
                    <a:pt x="1766007" y="783677"/>
                  </a:lnTo>
                  <a:lnTo>
                    <a:pt x="1778082" y="786092"/>
                  </a:lnTo>
                  <a:lnTo>
                    <a:pt x="1788347" y="786092"/>
                  </a:lnTo>
                  <a:lnTo>
                    <a:pt x="1802836" y="786092"/>
                  </a:lnTo>
                  <a:lnTo>
                    <a:pt x="1808874" y="780056"/>
                  </a:lnTo>
                  <a:lnTo>
                    <a:pt x="1812496" y="775829"/>
                  </a:lnTo>
                  <a:lnTo>
                    <a:pt x="1816722" y="775829"/>
                  </a:lnTo>
                  <a:lnTo>
                    <a:pt x="1820950" y="775829"/>
                  </a:lnTo>
                  <a:lnTo>
                    <a:pt x="1826987" y="780056"/>
                  </a:lnTo>
                  <a:lnTo>
                    <a:pt x="1831213" y="783677"/>
                  </a:lnTo>
                  <a:lnTo>
                    <a:pt x="1831213" y="786092"/>
                  </a:lnTo>
                  <a:lnTo>
                    <a:pt x="1831213" y="790318"/>
                  </a:lnTo>
                  <a:lnTo>
                    <a:pt x="1834836" y="793942"/>
                  </a:lnTo>
                  <a:lnTo>
                    <a:pt x="1834836" y="800583"/>
                  </a:lnTo>
                  <a:lnTo>
                    <a:pt x="1831213" y="808432"/>
                  </a:lnTo>
                  <a:lnTo>
                    <a:pt x="1831213" y="812658"/>
                  </a:lnTo>
                  <a:lnTo>
                    <a:pt x="1831213" y="815074"/>
                  </a:lnTo>
                  <a:lnTo>
                    <a:pt x="1831213" y="818695"/>
                  </a:lnTo>
                  <a:lnTo>
                    <a:pt x="1826987" y="827147"/>
                  </a:lnTo>
                  <a:lnTo>
                    <a:pt x="1806459" y="837412"/>
                  </a:lnTo>
                  <a:lnTo>
                    <a:pt x="1780498" y="837412"/>
                  </a:lnTo>
                  <a:lnTo>
                    <a:pt x="1752121" y="837412"/>
                  </a:lnTo>
                  <a:lnTo>
                    <a:pt x="1723744" y="843449"/>
                  </a:lnTo>
                  <a:lnTo>
                    <a:pt x="1703217" y="857940"/>
                  </a:lnTo>
                  <a:lnTo>
                    <a:pt x="1679066" y="876656"/>
                  </a:lnTo>
                  <a:lnTo>
                    <a:pt x="1656726" y="894768"/>
                  </a:lnTo>
                  <a:lnTo>
                    <a:pt x="1626539" y="905033"/>
                  </a:lnTo>
                  <a:lnTo>
                    <a:pt x="1622313" y="898995"/>
                  </a:lnTo>
                  <a:lnTo>
                    <a:pt x="1618087" y="891147"/>
                  </a:lnTo>
                  <a:lnTo>
                    <a:pt x="1618087" y="884506"/>
                  </a:lnTo>
                  <a:lnTo>
                    <a:pt x="1614464" y="872430"/>
                  </a:lnTo>
                  <a:lnTo>
                    <a:pt x="1626539" y="866392"/>
                  </a:lnTo>
                  <a:lnTo>
                    <a:pt x="1636804" y="857940"/>
                  </a:lnTo>
                  <a:lnTo>
                    <a:pt x="1642840" y="847677"/>
                  </a:lnTo>
                  <a:lnTo>
                    <a:pt x="1650690" y="837412"/>
                  </a:lnTo>
                  <a:lnTo>
                    <a:pt x="1654916" y="827147"/>
                  </a:lnTo>
                  <a:lnTo>
                    <a:pt x="1614464" y="827147"/>
                  </a:lnTo>
                  <a:lnTo>
                    <a:pt x="1589710" y="837412"/>
                  </a:lnTo>
                  <a:lnTo>
                    <a:pt x="1561936" y="841638"/>
                  </a:lnTo>
                  <a:lnTo>
                    <a:pt x="1529334" y="837412"/>
                  </a:lnTo>
                  <a:lnTo>
                    <a:pt x="1508806" y="827147"/>
                  </a:lnTo>
                  <a:lnTo>
                    <a:pt x="1499146" y="827147"/>
                  </a:lnTo>
                  <a:lnTo>
                    <a:pt x="1499146" y="818695"/>
                  </a:lnTo>
                  <a:lnTo>
                    <a:pt x="1508806" y="815074"/>
                  </a:lnTo>
                  <a:lnTo>
                    <a:pt x="1517258" y="812658"/>
                  </a:lnTo>
                  <a:lnTo>
                    <a:pt x="1519071" y="808432"/>
                  </a:lnTo>
                  <a:lnTo>
                    <a:pt x="1526918" y="804204"/>
                  </a:lnTo>
                  <a:lnTo>
                    <a:pt x="1529334" y="793942"/>
                  </a:lnTo>
                  <a:lnTo>
                    <a:pt x="1523297" y="793942"/>
                  </a:lnTo>
                  <a:lnTo>
                    <a:pt x="1523297" y="786092"/>
                  </a:lnTo>
                  <a:lnTo>
                    <a:pt x="1533560" y="786092"/>
                  </a:lnTo>
                  <a:lnTo>
                    <a:pt x="1541409" y="783677"/>
                  </a:lnTo>
                  <a:lnTo>
                    <a:pt x="1547447" y="783677"/>
                  </a:lnTo>
                  <a:lnTo>
                    <a:pt x="1555295" y="780056"/>
                  </a:lnTo>
                  <a:lnTo>
                    <a:pt x="1551673" y="775829"/>
                  </a:lnTo>
                  <a:lnTo>
                    <a:pt x="1547447" y="771601"/>
                  </a:lnTo>
                  <a:lnTo>
                    <a:pt x="1543222" y="769791"/>
                  </a:lnTo>
                  <a:lnTo>
                    <a:pt x="1543222" y="765565"/>
                  </a:lnTo>
                  <a:lnTo>
                    <a:pt x="1541409" y="761339"/>
                  </a:lnTo>
                  <a:lnTo>
                    <a:pt x="1537183" y="755300"/>
                  </a:lnTo>
                  <a:lnTo>
                    <a:pt x="1543222" y="755300"/>
                  </a:lnTo>
                  <a:lnTo>
                    <a:pt x="1547447" y="751074"/>
                  </a:lnTo>
                  <a:lnTo>
                    <a:pt x="1551673" y="751074"/>
                  </a:lnTo>
                  <a:lnTo>
                    <a:pt x="1555295" y="746848"/>
                  </a:lnTo>
                  <a:lnTo>
                    <a:pt x="1593936" y="759528"/>
                  </a:lnTo>
                  <a:lnTo>
                    <a:pt x="1626539" y="771601"/>
                  </a:lnTo>
                  <a:lnTo>
                    <a:pt x="1654916" y="786092"/>
                  </a:lnTo>
                  <a:lnTo>
                    <a:pt x="1685103" y="798168"/>
                  </a:lnTo>
                  <a:lnTo>
                    <a:pt x="1723744" y="800583"/>
                  </a:lnTo>
                  <a:lnTo>
                    <a:pt x="1717706" y="783677"/>
                  </a:lnTo>
                  <a:lnTo>
                    <a:pt x="1711669" y="769791"/>
                  </a:lnTo>
                  <a:lnTo>
                    <a:pt x="1707443" y="759528"/>
                  </a:lnTo>
                  <a:lnTo>
                    <a:pt x="1703217" y="732357"/>
                  </a:lnTo>
                  <a:lnTo>
                    <a:pt x="1711669" y="730546"/>
                  </a:lnTo>
                  <a:close/>
                  <a:moveTo>
                    <a:pt x="1508805" y="682849"/>
                  </a:moveTo>
                  <a:lnTo>
                    <a:pt x="1508805" y="697340"/>
                  </a:lnTo>
                  <a:lnTo>
                    <a:pt x="1508805" y="707603"/>
                  </a:lnTo>
                  <a:lnTo>
                    <a:pt x="1513031" y="717868"/>
                  </a:lnTo>
                  <a:lnTo>
                    <a:pt x="1508805" y="726320"/>
                  </a:lnTo>
                  <a:lnTo>
                    <a:pt x="1508805" y="732359"/>
                  </a:lnTo>
                  <a:lnTo>
                    <a:pt x="1499145" y="740811"/>
                  </a:lnTo>
                  <a:lnTo>
                    <a:pt x="1488882" y="746848"/>
                  </a:lnTo>
                  <a:lnTo>
                    <a:pt x="1476807" y="755300"/>
                  </a:lnTo>
                  <a:lnTo>
                    <a:pt x="1470768" y="765565"/>
                  </a:lnTo>
                  <a:lnTo>
                    <a:pt x="1456278" y="759529"/>
                  </a:lnTo>
                  <a:lnTo>
                    <a:pt x="1448430" y="755300"/>
                  </a:lnTo>
                  <a:lnTo>
                    <a:pt x="1442392" y="751074"/>
                  </a:lnTo>
                  <a:lnTo>
                    <a:pt x="1438166" y="746848"/>
                  </a:lnTo>
                  <a:lnTo>
                    <a:pt x="1432129" y="740811"/>
                  </a:lnTo>
                  <a:lnTo>
                    <a:pt x="1427903" y="775830"/>
                  </a:lnTo>
                  <a:lnTo>
                    <a:pt x="1417638" y="793943"/>
                  </a:lnTo>
                  <a:lnTo>
                    <a:pt x="1391677" y="800584"/>
                  </a:lnTo>
                  <a:lnTo>
                    <a:pt x="1371149" y="800584"/>
                  </a:lnTo>
                  <a:lnTo>
                    <a:pt x="1348809" y="800584"/>
                  </a:lnTo>
                  <a:lnTo>
                    <a:pt x="1322848" y="800584"/>
                  </a:lnTo>
                  <a:lnTo>
                    <a:pt x="1322848" y="771604"/>
                  </a:lnTo>
                  <a:lnTo>
                    <a:pt x="1360885" y="745037"/>
                  </a:lnTo>
                  <a:lnTo>
                    <a:pt x="1403752" y="717868"/>
                  </a:lnTo>
                  <a:lnTo>
                    <a:pt x="1452051" y="697340"/>
                  </a:lnTo>
                  <a:close/>
                  <a:moveTo>
                    <a:pt x="8659712" y="682849"/>
                  </a:moveTo>
                  <a:lnTo>
                    <a:pt x="8678427" y="682849"/>
                  </a:lnTo>
                  <a:lnTo>
                    <a:pt x="8684466" y="701566"/>
                  </a:lnTo>
                  <a:lnTo>
                    <a:pt x="8684466" y="722093"/>
                  </a:lnTo>
                  <a:lnTo>
                    <a:pt x="8684466" y="746847"/>
                  </a:lnTo>
                  <a:lnTo>
                    <a:pt x="8716464" y="736584"/>
                  </a:lnTo>
                  <a:lnTo>
                    <a:pt x="8741220" y="722093"/>
                  </a:lnTo>
                  <a:lnTo>
                    <a:pt x="8769596" y="707602"/>
                  </a:lnTo>
                  <a:lnTo>
                    <a:pt x="8769596" y="818696"/>
                  </a:lnTo>
                  <a:lnTo>
                    <a:pt x="8769596" y="822922"/>
                  </a:lnTo>
                  <a:lnTo>
                    <a:pt x="8765370" y="822922"/>
                  </a:lnTo>
                  <a:lnTo>
                    <a:pt x="8763558" y="827150"/>
                  </a:lnTo>
                  <a:lnTo>
                    <a:pt x="8736992" y="827150"/>
                  </a:lnTo>
                  <a:lnTo>
                    <a:pt x="8702578" y="828960"/>
                  </a:lnTo>
                  <a:lnTo>
                    <a:pt x="8668165" y="833187"/>
                  </a:lnTo>
                  <a:lnTo>
                    <a:pt x="8639788" y="837413"/>
                  </a:lnTo>
                  <a:lnTo>
                    <a:pt x="8617448" y="841639"/>
                  </a:lnTo>
                  <a:lnTo>
                    <a:pt x="8607185" y="843452"/>
                  </a:lnTo>
                  <a:lnTo>
                    <a:pt x="8583034" y="822922"/>
                  </a:lnTo>
                  <a:lnTo>
                    <a:pt x="8564920" y="793942"/>
                  </a:lnTo>
                  <a:lnTo>
                    <a:pt x="8554657" y="755300"/>
                  </a:lnTo>
                  <a:lnTo>
                    <a:pt x="8556468" y="745037"/>
                  </a:lnTo>
                  <a:lnTo>
                    <a:pt x="8560694" y="736584"/>
                  </a:lnTo>
                  <a:lnTo>
                    <a:pt x="8564920" y="730546"/>
                  </a:lnTo>
                  <a:lnTo>
                    <a:pt x="8569148" y="722093"/>
                  </a:lnTo>
                  <a:lnTo>
                    <a:pt x="8570959" y="716057"/>
                  </a:lnTo>
                  <a:lnTo>
                    <a:pt x="8584845" y="707602"/>
                  </a:lnTo>
                  <a:lnTo>
                    <a:pt x="8603562" y="697340"/>
                  </a:lnTo>
                  <a:lnTo>
                    <a:pt x="8631938" y="687075"/>
                  </a:lnTo>
                  <a:close/>
                  <a:moveTo>
                    <a:pt x="2728395" y="682849"/>
                  </a:moveTo>
                  <a:lnTo>
                    <a:pt x="2752548" y="693113"/>
                  </a:lnTo>
                  <a:lnTo>
                    <a:pt x="2752548" y="701565"/>
                  </a:lnTo>
                  <a:lnTo>
                    <a:pt x="2742283" y="701565"/>
                  </a:lnTo>
                  <a:lnTo>
                    <a:pt x="2736245" y="701565"/>
                  </a:lnTo>
                  <a:lnTo>
                    <a:pt x="2732019" y="701565"/>
                  </a:lnTo>
                  <a:lnTo>
                    <a:pt x="2728395" y="697339"/>
                  </a:lnTo>
                  <a:lnTo>
                    <a:pt x="2728395" y="693113"/>
                  </a:lnTo>
                  <a:close/>
                  <a:moveTo>
                    <a:pt x="1988793" y="668964"/>
                  </a:moveTo>
                  <a:lnTo>
                    <a:pt x="2053998" y="668964"/>
                  </a:lnTo>
                  <a:lnTo>
                    <a:pt x="2053998" y="675000"/>
                  </a:lnTo>
                  <a:lnTo>
                    <a:pt x="2057621" y="682849"/>
                  </a:lnTo>
                  <a:lnTo>
                    <a:pt x="2057621" y="689491"/>
                  </a:lnTo>
                  <a:lnTo>
                    <a:pt x="2060037" y="701566"/>
                  </a:lnTo>
                  <a:lnTo>
                    <a:pt x="2043735" y="701566"/>
                  </a:lnTo>
                  <a:lnTo>
                    <a:pt x="2035281" y="701566"/>
                  </a:lnTo>
                  <a:lnTo>
                    <a:pt x="2029245" y="701566"/>
                  </a:lnTo>
                  <a:lnTo>
                    <a:pt x="2015359" y="697340"/>
                  </a:lnTo>
                  <a:lnTo>
                    <a:pt x="2003283" y="697340"/>
                  </a:lnTo>
                  <a:lnTo>
                    <a:pt x="1988793" y="693114"/>
                  </a:lnTo>
                  <a:close/>
                  <a:moveTo>
                    <a:pt x="2140938" y="668961"/>
                  </a:moveTo>
                  <a:lnTo>
                    <a:pt x="2153014" y="668961"/>
                  </a:lnTo>
                  <a:lnTo>
                    <a:pt x="2159050" y="689489"/>
                  </a:lnTo>
                  <a:lnTo>
                    <a:pt x="2173541" y="697338"/>
                  </a:lnTo>
                  <a:lnTo>
                    <a:pt x="2195276" y="697338"/>
                  </a:lnTo>
                  <a:lnTo>
                    <a:pt x="2229690" y="693112"/>
                  </a:lnTo>
                  <a:lnTo>
                    <a:pt x="2229690" y="701564"/>
                  </a:lnTo>
                  <a:lnTo>
                    <a:pt x="2233918" y="711829"/>
                  </a:lnTo>
                  <a:lnTo>
                    <a:pt x="2238144" y="722092"/>
                  </a:lnTo>
                  <a:lnTo>
                    <a:pt x="2238144" y="730544"/>
                  </a:lnTo>
                  <a:lnTo>
                    <a:pt x="2238144" y="740808"/>
                  </a:lnTo>
                  <a:lnTo>
                    <a:pt x="2238144" y="746845"/>
                  </a:lnTo>
                  <a:lnTo>
                    <a:pt x="2276784" y="769788"/>
                  </a:lnTo>
                  <a:lnTo>
                    <a:pt x="2320859" y="780053"/>
                  </a:lnTo>
                  <a:lnTo>
                    <a:pt x="2371574" y="780053"/>
                  </a:lnTo>
                  <a:lnTo>
                    <a:pt x="2420479" y="780053"/>
                  </a:lnTo>
                  <a:lnTo>
                    <a:pt x="2474817" y="775827"/>
                  </a:lnTo>
                  <a:lnTo>
                    <a:pt x="2519496" y="780053"/>
                  </a:lnTo>
                  <a:lnTo>
                    <a:pt x="2519496" y="790317"/>
                  </a:lnTo>
                  <a:lnTo>
                    <a:pt x="2523724" y="800580"/>
                  </a:lnTo>
                  <a:lnTo>
                    <a:pt x="2527950" y="808429"/>
                  </a:lnTo>
                  <a:lnTo>
                    <a:pt x="2527950" y="812655"/>
                  </a:lnTo>
                  <a:lnTo>
                    <a:pt x="2527950" y="818694"/>
                  </a:lnTo>
                  <a:lnTo>
                    <a:pt x="2527950" y="827146"/>
                  </a:lnTo>
                  <a:lnTo>
                    <a:pt x="2519496" y="851900"/>
                  </a:lnTo>
                  <a:lnTo>
                    <a:pt x="2499573" y="851900"/>
                  </a:lnTo>
                  <a:lnTo>
                    <a:pt x="2474817" y="847674"/>
                  </a:lnTo>
                  <a:lnTo>
                    <a:pt x="2456705" y="843448"/>
                  </a:lnTo>
                  <a:lnTo>
                    <a:pt x="2448856" y="843448"/>
                  </a:lnTo>
                  <a:lnTo>
                    <a:pt x="2442819" y="847674"/>
                  </a:lnTo>
                  <a:lnTo>
                    <a:pt x="2438593" y="856126"/>
                  </a:lnTo>
                  <a:lnTo>
                    <a:pt x="2434367" y="857938"/>
                  </a:lnTo>
                  <a:lnTo>
                    <a:pt x="2428328" y="857938"/>
                  </a:lnTo>
                  <a:lnTo>
                    <a:pt x="2424102" y="862164"/>
                  </a:lnTo>
                  <a:lnTo>
                    <a:pt x="2414442" y="866391"/>
                  </a:lnTo>
                  <a:lnTo>
                    <a:pt x="2404178" y="866391"/>
                  </a:lnTo>
                  <a:lnTo>
                    <a:pt x="2392102" y="870617"/>
                  </a:lnTo>
                  <a:lnTo>
                    <a:pt x="2386066" y="872427"/>
                  </a:lnTo>
                  <a:lnTo>
                    <a:pt x="2375800" y="872427"/>
                  </a:lnTo>
                  <a:lnTo>
                    <a:pt x="2363725" y="872427"/>
                  </a:lnTo>
                  <a:lnTo>
                    <a:pt x="2357688" y="862164"/>
                  </a:lnTo>
                  <a:lnTo>
                    <a:pt x="2353462" y="851900"/>
                  </a:lnTo>
                  <a:lnTo>
                    <a:pt x="2347423" y="843448"/>
                  </a:lnTo>
                  <a:lnTo>
                    <a:pt x="2347423" y="851900"/>
                  </a:lnTo>
                  <a:lnTo>
                    <a:pt x="2339576" y="857938"/>
                  </a:lnTo>
                  <a:lnTo>
                    <a:pt x="2335348" y="866391"/>
                  </a:lnTo>
                  <a:lnTo>
                    <a:pt x="2333537" y="872427"/>
                  </a:lnTo>
                  <a:lnTo>
                    <a:pt x="2314821" y="872427"/>
                  </a:lnTo>
                  <a:lnTo>
                    <a:pt x="2306973" y="862164"/>
                  </a:lnTo>
                  <a:lnTo>
                    <a:pt x="2300935" y="847674"/>
                  </a:lnTo>
                  <a:lnTo>
                    <a:pt x="2294898" y="833183"/>
                  </a:lnTo>
                  <a:lnTo>
                    <a:pt x="2290670" y="843448"/>
                  </a:lnTo>
                  <a:lnTo>
                    <a:pt x="2286444" y="851900"/>
                  </a:lnTo>
                  <a:lnTo>
                    <a:pt x="2282822" y="856126"/>
                  </a:lnTo>
                  <a:lnTo>
                    <a:pt x="2276784" y="856126"/>
                  </a:lnTo>
                  <a:lnTo>
                    <a:pt x="2268332" y="851900"/>
                  </a:lnTo>
                  <a:lnTo>
                    <a:pt x="2262295" y="847674"/>
                  </a:lnTo>
                  <a:lnTo>
                    <a:pt x="2258067" y="843448"/>
                  </a:lnTo>
                  <a:lnTo>
                    <a:pt x="2258067" y="841635"/>
                  </a:lnTo>
                  <a:lnTo>
                    <a:pt x="2258067" y="837409"/>
                  </a:lnTo>
                  <a:lnTo>
                    <a:pt x="2258067" y="833183"/>
                  </a:lnTo>
                  <a:lnTo>
                    <a:pt x="2258067" y="828957"/>
                  </a:lnTo>
                  <a:lnTo>
                    <a:pt x="2254446" y="827146"/>
                  </a:lnTo>
                  <a:lnTo>
                    <a:pt x="2252030" y="827146"/>
                  </a:lnTo>
                  <a:lnTo>
                    <a:pt x="2248407" y="828957"/>
                  </a:lnTo>
                  <a:lnTo>
                    <a:pt x="2239955" y="828957"/>
                  </a:lnTo>
                  <a:lnTo>
                    <a:pt x="2229690" y="833183"/>
                  </a:lnTo>
                  <a:lnTo>
                    <a:pt x="2223653" y="833183"/>
                  </a:lnTo>
                  <a:lnTo>
                    <a:pt x="2211578" y="837409"/>
                  </a:lnTo>
                  <a:lnTo>
                    <a:pt x="2209767" y="833183"/>
                  </a:lnTo>
                  <a:lnTo>
                    <a:pt x="2205541" y="833183"/>
                  </a:lnTo>
                  <a:lnTo>
                    <a:pt x="2197692" y="828957"/>
                  </a:lnTo>
                  <a:lnTo>
                    <a:pt x="2195276" y="827146"/>
                  </a:lnTo>
                  <a:lnTo>
                    <a:pt x="2187427" y="822920"/>
                  </a:lnTo>
                  <a:lnTo>
                    <a:pt x="2183201" y="818694"/>
                  </a:lnTo>
                  <a:lnTo>
                    <a:pt x="2187427" y="798165"/>
                  </a:lnTo>
                  <a:lnTo>
                    <a:pt x="2183201" y="783676"/>
                  </a:lnTo>
                  <a:lnTo>
                    <a:pt x="2177164" y="771601"/>
                  </a:lnTo>
                  <a:lnTo>
                    <a:pt x="2169315" y="755299"/>
                  </a:lnTo>
                  <a:lnTo>
                    <a:pt x="2169315" y="732356"/>
                  </a:lnTo>
                  <a:lnTo>
                    <a:pt x="2134901" y="730544"/>
                  </a:lnTo>
                  <a:lnTo>
                    <a:pt x="2102297" y="717865"/>
                  </a:lnTo>
                  <a:lnTo>
                    <a:pt x="2073920" y="707603"/>
                  </a:lnTo>
                  <a:lnTo>
                    <a:pt x="2072109" y="703980"/>
                  </a:lnTo>
                  <a:lnTo>
                    <a:pt x="2072109" y="701564"/>
                  </a:lnTo>
                  <a:lnTo>
                    <a:pt x="2072109" y="697338"/>
                  </a:lnTo>
                  <a:lnTo>
                    <a:pt x="2067883" y="693112"/>
                  </a:lnTo>
                  <a:lnTo>
                    <a:pt x="2067883" y="682847"/>
                  </a:lnTo>
                  <a:lnTo>
                    <a:pt x="2082374" y="679226"/>
                  </a:lnTo>
                  <a:lnTo>
                    <a:pt x="2100486" y="679226"/>
                  </a:lnTo>
                  <a:lnTo>
                    <a:pt x="2120411" y="674998"/>
                  </a:lnTo>
                  <a:lnTo>
                    <a:pt x="2126447" y="672585"/>
                  </a:lnTo>
                  <a:lnTo>
                    <a:pt x="2134901" y="672585"/>
                  </a:lnTo>
                  <a:close/>
                  <a:moveTo>
                    <a:pt x="1834833" y="660510"/>
                  </a:moveTo>
                  <a:lnTo>
                    <a:pt x="1849323" y="668962"/>
                  </a:lnTo>
                  <a:lnTo>
                    <a:pt x="1863210" y="675000"/>
                  </a:lnTo>
                  <a:lnTo>
                    <a:pt x="1869246" y="687076"/>
                  </a:lnTo>
                  <a:lnTo>
                    <a:pt x="1877701" y="701564"/>
                  </a:lnTo>
                  <a:lnTo>
                    <a:pt x="1879511" y="716055"/>
                  </a:lnTo>
                  <a:lnTo>
                    <a:pt x="1859586" y="716055"/>
                  </a:lnTo>
                  <a:lnTo>
                    <a:pt x="1859586" y="707603"/>
                  </a:lnTo>
                  <a:lnTo>
                    <a:pt x="1849323" y="701564"/>
                  </a:lnTo>
                  <a:lnTo>
                    <a:pt x="1845097" y="693112"/>
                  </a:lnTo>
                  <a:lnTo>
                    <a:pt x="1840869" y="687076"/>
                  </a:lnTo>
                  <a:lnTo>
                    <a:pt x="1837248" y="675000"/>
                  </a:lnTo>
                  <a:close/>
                  <a:moveTo>
                    <a:pt x="1614463" y="644210"/>
                  </a:moveTo>
                  <a:lnTo>
                    <a:pt x="1632575" y="646021"/>
                  </a:lnTo>
                  <a:lnTo>
                    <a:pt x="1646463" y="646021"/>
                  </a:lnTo>
                  <a:lnTo>
                    <a:pt x="1660951" y="650247"/>
                  </a:lnTo>
                  <a:lnTo>
                    <a:pt x="1671216" y="654475"/>
                  </a:lnTo>
                  <a:lnTo>
                    <a:pt x="1665178" y="664737"/>
                  </a:lnTo>
                  <a:lnTo>
                    <a:pt x="1656725" y="675002"/>
                  </a:lnTo>
                  <a:lnTo>
                    <a:pt x="1650689" y="682851"/>
                  </a:lnTo>
                  <a:lnTo>
                    <a:pt x="1640424" y="693114"/>
                  </a:lnTo>
                  <a:lnTo>
                    <a:pt x="1628349" y="701566"/>
                  </a:lnTo>
                  <a:lnTo>
                    <a:pt x="1618086" y="703982"/>
                  </a:lnTo>
                  <a:lnTo>
                    <a:pt x="1612048" y="703982"/>
                  </a:lnTo>
                  <a:lnTo>
                    <a:pt x="1599972" y="701566"/>
                  </a:lnTo>
                  <a:lnTo>
                    <a:pt x="1593936" y="693114"/>
                  </a:lnTo>
                  <a:lnTo>
                    <a:pt x="1589710" y="687077"/>
                  </a:lnTo>
                  <a:lnTo>
                    <a:pt x="1586086" y="679228"/>
                  </a:lnTo>
                  <a:lnTo>
                    <a:pt x="1586086" y="668964"/>
                  </a:lnTo>
                  <a:lnTo>
                    <a:pt x="1599972" y="658701"/>
                  </a:lnTo>
                  <a:close/>
                  <a:moveTo>
                    <a:pt x="2215805" y="644210"/>
                  </a:moveTo>
                  <a:lnTo>
                    <a:pt x="2248408" y="644210"/>
                  </a:lnTo>
                  <a:lnTo>
                    <a:pt x="2248408" y="660513"/>
                  </a:lnTo>
                  <a:lnTo>
                    <a:pt x="2215805" y="660513"/>
                  </a:lnTo>
                  <a:close/>
                  <a:moveTo>
                    <a:pt x="2106525" y="629719"/>
                  </a:moveTo>
                  <a:lnTo>
                    <a:pt x="2116790" y="629719"/>
                  </a:lnTo>
                  <a:lnTo>
                    <a:pt x="2124638" y="629719"/>
                  </a:lnTo>
                  <a:lnTo>
                    <a:pt x="2130676" y="629719"/>
                  </a:lnTo>
                  <a:lnTo>
                    <a:pt x="2134903" y="629719"/>
                  </a:lnTo>
                  <a:lnTo>
                    <a:pt x="2140940" y="629719"/>
                  </a:lnTo>
                  <a:lnTo>
                    <a:pt x="2148789" y="629719"/>
                  </a:lnTo>
                  <a:lnTo>
                    <a:pt x="2159054" y="629719"/>
                  </a:lnTo>
                  <a:lnTo>
                    <a:pt x="2159054" y="644211"/>
                  </a:lnTo>
                  <a:lnTo>
                    <a:pt x="2112562" y="654475"/>
                  </a:lnTo>
                  <a:close/>
                  <a:moveTo>
                    <a:pt x="1671217" y="606777"/>
                  </a:moveTo>
                  <a:lnTo>
                    <a:pt x="1685103" y="611003"/>
                  </a:lnTo>
                  <a:lnTo>
                    <a:pt x="1699594" y="615229"/>
                  </a:lnTo>
                  <a:lnTo>
                    <a:pt x="1711669" y="621267"/>
                  </a:lnTo>
                  <a:lnTo>
                    <a:pt x="1703215" y="621267"/>
                  </a:lnTo>
                  <a:lnTo>
                    <a:pt x="1685103" y="629720"/>
                  </a:lnTo>
                  <a:lnTo>
                    <a:pt x="1665179" y="629720"/>
                  </a:lnTo>
                  <a:lnTo>
                    <a:pt x="1640425" y="629720"/>
                  </a:lnTo>
                  <a:lnTo>
                    <a:pt x="1640425" y="621267"/>
                  </a:lnTo>
                  <a:lnTo>
                    <a:pt x="1646462" y="621267"/>
                  </a:lnTo>
                  <a:lnTo>
                    <a:pt x="1654916" y="615229"/>
                  </a:lnTo>
                  <a:lnTo>
                    <a:pt x="1665179" y="611003"/>
                  </a:lnTo>
                  <a:close/>
                  <a:moveTo>
                    <a:pt x="6634703" y="603153"/>
                  </a:moveTo>
                  <a:lnTo>
                    <a:pt x="6669118" y="606776"/>
                  </a:lnTo>
                  <a:lnTo>
                    <a:pt x="6677570" y="615228"/>
                  </a:lnTo>
                  <a:lnTo>
                    <a:pt x="6681193" y="621265"/>
                  </a:lnTo>
                  <a:lnTo>
                    <a:pt x="6687230" y="629719"/>
                  </a:lnTo>
                  <a:lnTo>
                    <a:pt x="6683607" y="635756"/>
                  </a:lnTo>
                  <a:lnTo>
                    <a:pt x="6683607" y="639982"/>
                  </a:lnTo>
                  <a:lnTo>
                    <a:pt x="6681193" y="644208"/>
                  </a:lnTo>
                  <a:lnTo>
                    <a:pt x="6658853" y="672585"/>
                  </a:lnTo>
                  <a:lnTo>
                    <a:pt x="6630477" y="693112"/>
                  </a:lnTo>
                  <a:lnTo>
                    <a:pt x="6598479" y="711829"/>
                  </a:lnTo>
                  <a:lnTo>
                    <a:pt x="6559837" y="726320"/>
                  </a:lnTo>
                  <a:lnTo>
                    <a:pt x="6525424" y="740811"/>
                  </a:lnTo>
                  <a:lnTo>
                    <a:pt x="6492821" y="755300"/>
                  </a:lnTo>
                  <a:lnTo>
                    <a:pt x="6458405" y="783677"/>
                  </a:lnTo>
                  <a:lnTo>
                    <a:pt x="6417953" y="827147"/>
                  </a:lnTo>
                  <a:lnTo>
                    <a:pt x="6377503" y="876656"/>
                  </a:lnTo>
                  <a:lnTo>
                    <a:pt x="6337049" y="934013"/>
                  </a:lnTo>
                  <a:lnTo>
                    <a:pt x="6306861" y="991974"/>
                  </a:lnTo>
                  <a:lnTo>
                    <a:pt x="6284523" y="1049331"/>
                  </a:lnTo>
                  <a:lnTo>
                    <a:pt x="6274259" y="1103066"/>
                  </a:lnTo>
                  <a:lnTo>
                    <a:pt x="6278485" y="1121180"/>
                  </a:lnTo>
                  <a:lnTo>
                    <a:pt x="6292371" y="1141709"/>
                  </a:lnTo>
                  <a:lnTo>
                    <a:pt x="6308674" y="1164653"/>
                  </a:lnTo>
                  <a:lnTo>
                    <a:pt x="6331012" y="1180952"/>
                  </a:lnTo>
                  <a:lnTo>
                    <a:pt x="6331012" y="1189406"/>
                  </a:lnTo>
                  <a:lnTo>
                    <a:pt x="6320749" y="1189406"/>
                  </a:lnTo>
                  <a:lnTo>
                    <a:pt x="6312900" y="1207518"/>
                  </a:lnTo>
                  <a:lnTo>
                    <a:pt x="6284523" y="1195443"/>
                  </a:lnTo>
                  <a:lnTo>
                    <a:pt x="6251920" y="1189406"/>
                  </a:lnTo>
                  <a:lnTo>
                    <a:pt x="6241656" y="1160424"/>
                  </a:lnTo>
                  <a:lnTo>
                    <a:pt x="6223544" y="1135671"/>
                  </a:lnTo>
                  <a:lnTo>
                    <a:pt x="6207242" y="1116954"/>
                  </a:lnTo>
                  <a:lnTo>
                    <a:pt x="6189128" y="1098840"/>
                  </a:lnTo>
                  <a:lnTo>
                    <a:pt x="6175242" y="1069861"/>
                  </a:lnTo>
                  <a:lnTo>
                    <a:pt x="6195167" y="1055369"/>
                  </a:lnTo>
                  <a:lnTo>
                    <a:pt x="6207242" y="1049331"/>
                  </a:lnTo>
                  <a:lnTo>
                    <a:pt x="6207242" y="1039068"/>
                  </a:lnTo>
                  <a:lnTo>
                    <a:pt x="6203619" y="1030616"/>
                  </a:lnTo>
                  <a:lnTo>
                    <a:pt x="6199393" y="1016125"/>
                  </a:lnTo>
                  <a:lnTo>
                    <a:pt x="6203619" y="1002239"/>
                  </a:lnTo>
                  <a:lnTo>
                    <a:pt x="6213279" y="983522"/>
                  </a:lnTo>
                  <a:lnTo>
                    <a:pt x="6227770" y="973257"/>
                  </a:lnTo>
                  <a:lnTo>
                    <a:pt x="6241656" y="958768"/>
                  </a:lnTo>
                  <a:lnTo>
                    <a:pt x="6251920" y="938239"/>
                  </a:lnTo>
                  <a:lnTo>
                    <a:pt x="6245882" y="934013"/>
                  </a:lnTo>
                  <a:lnTo>
                    <a:pt x="6238033" y="929787"/>
                  </a:lnTo>
                  <a:lnTo>
                    <a:pt x="6238033" y="927976"/>
                  </a:lnTo>
                  <a:lnTo>
                    <a:pt x="6235619" y="927976"/>
                  </a:lnTo>
                  <a:lnTo>
                    <a:pt x="6235619" y="923750"/>
                  </a:lnTo>
                  <a:lnTo>
                    <a:pt x="6235619" y="919524"/>
                  </a:lnTo>
                  <a:lnTo>
                    <a:pt x="6251920" y="901410"/>
                  </a:lnTo>
                  <a:lnTo>
                    <a:pt x="6270032" y="884505"/>
                  </a:lnTo>
                  <a:lnTo>
                    <a:pt x="6280295" y="857939"/>
                  </a:lnTo>
                  <a:lnTo>
                    <a:pt x="6284523" y="851903"/>
                  </a:lnTo>
                  <a:lnTo>
                    <a:pt x="6280295" y="841638"/>
                  </a:lnTo>
                  <a:lnTo>
                    <a:pt x="6280295" y="833186"/>
                  </a:lnTo>
                  <a:lnTo>
                    <a:pt x="6278485" y="828960"/>
                  </a:lnTo>
                  <a:lnTo>
                    <a:pt x="6278485" y="818695"/>
                  </a:lnTo>
                  <a:lnTo>
                    <a:pt x="6278485" y="812658"/>
                  </a:lnTo>
                  <a:lnTo>
                    <a:pt x="6280295" y="800583"/>
                  </a:lnTo>
                  <a:lnTo>
                    <a:pt x="6308674" y="769791"/>
                  </a:lnTo>
                  <a:lnTo>
                    <a:pt x="6344898" y="736585"/>
                  </a:lnTo>
                  <a:lnTo>
                    <a:pt x="6389576" y="703980"/>
                  </a:lnTo>
                  <a:lnTo>
                    <a:pt x="6436067" y="679226"/>
                  </a:lnTo>
                  <a:lnTo>
                    <a:pt x="6474707" y="660509"/>
                  </a:lnTo>
                  <a:lnTo>
                    <a:pt x="6539310" y="660509"/>
                  </a:lnTo>
                  <a:lnTo>
                    <a:pt x="6559837" y="650247"/>
                  </a:lnTo>
                  <a:lnTo>
                    <a:pt x="6574328" y="639982"/>
                  </a:lnTo>
                  <a:lnTo>
                    <a:pt x="6583988" y="625491"/>
                  </a:lnTo>
                  <a:lnTo>
                    <a:pt x="6596063" y="617039"/>
                  </a:lnTo>
                  <a:lnTo>
                    <a:pt x="6610554" y="611002"/>
                  </a:lnTo>
                  <a:close/>
                  <a:moveTo>
                    <a:pt x="2035281" y="549420"/>
                  </a:moveTo>
                  <a:lnTo>
                    <a:pt x="2067886" y="549420"/>
                  </a:lnTo>
                  <a:lnTo>
                    <a:pt x="2078149" y="563911"/>
                  </a:lnTo>
                  <a:lnTo>
                    <a:pt x="2092034" y="578400"/>
                  </a:lnTo>
                  <a:lnTo>
                    <a:pt x="2106525" y="588665"/>
                  </a:lnTo>
                  <a:lnTo>
                    <a:pt x="2100489" y="596515"/>
                  </a:lnTo>
                  <a:lnTo>
                    <a:pt x="2096263" y="600741"/>
                  </a:lnTo>
                  <a:lnTo>
                    <a:pt x="2092034" y="603156"/>
                  </a:lnTo>
                  <a:lnTo>
                    <a:pt x="2088413" y="611004"/>
                  </a:lnTo>
                  <a:lnTo>
                    <a:pt x="2085998" y="617043"/>
                  </a:lnTo>
                  <a:lnTo>
                    <a:pt x="2082375" y="629721"/>
                  </a:lnTo>
                  <a:lnTo>
                    <a:pt x="2072112" y="629721"/>
                  </a:lnTo>
                  <a:lnTo>
                    <a:pt x="2057621" y="629721"/>
                  </a:lnTo>
                  <a:lnTo>
                    <a:pt x="2049772" y="625495"/>
                  </a:lnTo>
                  <a:lnTo>
                    <a:pt x="2039509" y="625495"/>
                  </a:lnTo>
                  <a:lnTo>
                    <a:pt x="2029244" y="621269"/>
                  </a:lnTo>
                  <a:lnTo>
                    <a:pt x="2029244" y="606778"/>
                  </a:lnTo>
                  <a:lnTo>
                    <a:pt x="2031660" y="596515"/>
                  </a:lnTo>
                  <a:lnTo>
                    <a:pt x="2035281" y="582023"/>
                  </a:lnTo>
                  <a:lnTo>
                    <a:pt x="2035281" y="568137"/>
                  </a:lnTo>
                  <a:close/>
                  <a:moveTo>
                    <a:pt x="7636340" y="516211"/>
                  </a:moveTo>
                  <a:lnTo>
                    <a:pt x="7674981" y="516211"/>
                  </a:lnTo>
                  <a:lnTo>
                    <a:pt x="7682830" y="526476"/>
                  </a:lnTo>
                  <a:lnTo>
                    <a:pt x="7684641" y="530702"/>
                  </a:lnTo>
                  <a:lnTo>
                    <a:pt x="7688867" y="536738"/>
                  </a:lnTo>
                  <a:lnTo>
                    <a:pt x="7696716" y="545191"/>
                  </a:lnTo>
                  <a:lnTo>
                    <a:pt x="7698527" y="555455"/>
                  </a:lnTo>
                  <a:lnTo>
                    <a:pt x="7688264" y="559681"/>
                  </a:lnTo>
                  <a:lnTo>
                    <a:pt x="7684036" y="561492"/>
                  </a:lnTo>
                  <a:lnTo>
                    <a:pt x="7677999" y="565720"/>
                  </a:lnTo>
                  <a:lnTo>
                    <a:pt x="7673773" y="571757"/>
                  </a:lnTo>
                  <a:lnTo>
                    <a:pt x="7669547" y="575983"/>
                  </a:lnTo>
                  <a:lnTo>
                    <a:pt x="7667735" y="586248"/>
                  </a:lnTo>
                  <a:lnTo>
                    <a:pt x="7696111" y="594700"/>
                  </a:lnTo>
                  <a:lnTo>
                    <a:pt x="7709999" y="600736"/>
                  </a:lnTo>
                  <a:lnTo>
                    <a:pt x="7723885" y="615227"/>
                  </a:lnTo>
                  <a:lnTo>
                    <a:pt x="7737771" y="633944"/>
                  </a:lnTo>
                  <a:lnTo>
                    <a:pt x="7761922" y="623679"/>
                  </a:lnTo>
                  <a:lnTo>
                    <a:pt x="7786073" y="619453"/>
                  </a:lnTo>
                  <a:lnTo>
                    <a:pt x="7814449" y="615227"/>
                  </a:lnTo>
                  <a:lnTo>
                    <a:pt x="7847052" y="604964"/>
                  </a:lnTo>
                  <a:lnTo>
                    <a:pt x="7848863" y="600736"/>
                  </a:lnTo>
                  <a:lnTo>
                    <a:pt x="7853089" y="604964"/>
                  </a:lnTo>
                  <a:lnTo>
                    <a:pt x="7853089" y="609190"/>
                  </a:lnTo>
                  <a:lnTo>
                    <a:pt x="7853089" y="613417"/>
                  </a:lnTo>
                  <a:lnTo>
                    <a:pt x="7881466" y="627905"/>
                  </a:lnTo>
                  <a:lnTo>
                    <a:pt x="7903806" y="644209"/>
                  </a:lnTo>
                  <a:lnTo>
                    <a:pt x="7920107" y="666547"/>
                  </a:lnTo>
                  <a:lnTo>
                    <a:pt x="7938219" y="691300"/>
                  </a:lnTo>
                  <a:lnTo>
                    <a:pt x="7938219" y="738394"/>
                  </a:lnTo>
                  <a:lnTo>
                    <a:pt x="7914069" y="757111"/>
                  </a:lnTo>
                  <a:lnTo>
                    <a:pt x="7903806" y="773412"/>
                  </a:lnTo>
                  <a:lnTo>
                    <a:pt x="7895957" y="792129"/>
                  </a:lnTo>
                  <a:lnTo>
                    <a:pt x="7885692" y="810846"/>
                  </a:lnTo>
                  <a:lnTo>
                    <a:pt x="7857315" y="827147"/>
                  </a:lnTo>
                  <a:lnTo>
                    <a:pt x="7824712" y="845862"/>
                  </a:lnTo>
                  <a:lnTo>
                    <a:pt x="7792109" y="868202"/>
                  </a:lnTo>
                  <a:lnTo>
                    <a:pt x="7767959" y="897182"/>
                  </a:lnTo>
                  <a:lnTo>
                    <a:pt x="7775808" y="897182"/>
                  </a:lnTo>
                  <a:lnTo>
                    <a:pt x="7799959" y="882693"/>
                  </a:lnTo>
                  <a:lnTo>
                    <a:pt x="7828335" y="878465"/>
                  </a:lnTo>
                  <a:lnTo>
                    <a:pt x="7860938" y="882693"/>
                  </a:lnTo>
                  <a:lnTo>
                    <a:pt x="7860938" y="888730"/>
                  </a:lnTo>
                  <a:lnTo>
                    <a:pt x="7856712" y="897182"/>
                  </a:lnTo>
                  <a:lnTo>
                    <a:pt x="7856712" y="898994"/>
                  </a:lnTo>
                  <a:lnTo>
                    <a:pt x="7856712" y="903221"/>
                  </a:lnTo>
                  <a:lnTo>
                    <a:pt x="7856712" y="907447"/>
                  </a:lnTo>
                  <a:lnTo>
                    <a:pt x="7860938" y="907447"/>
                  </a:lnTo>
                  <a:lnTo>
                    <a:pt x="7866977" y="911673"/>
                  </a:lnTo>
                  <a:lnTo>
                    <a:pt x="7877240" y="899597"/>
                  </a:lnTo>
                  <a:lnTo>
                    <a:pt x="7891126" y="889335"/>
                  </a:lnTo>
                  <a:lnTo>
                    <a:pt x="7905013" y="879070"/>
                  </a:lnTo>
                  <a:lnTo>
                    <a:pt x="7923126" y="870618"/>
                  </a:lnTo>
                  <a:lnTo>
                    <a:pt x="7923126" y="882693"/>
                  </a:lnTo>
                  <a:lnTo>
                    <a:pt x="7917089" y="892956"/>
                  </a:lnTo>
                  <a:lnTo>
                    <a:pt x="7912861" y="903221"/>
                  </a:lnTo>
                  <a:lnTo>
                    <a:pt x="7908635" y="917709"/>
                  </a:lnTo>
                  <a:lnTo>
                    <a:pt x="7904409" y="936426"/>
                  </a:lnTo>
                  <a:lnTo>
                    <a:pt x="7908635" y="940652"/>
                  </a:lnTo>
                  <a:lnTo>
                    <a:pt x="7912861" y="940652"/>
                  </a:lnTo>
                  <a:lnTo>
                    <a:pt x="7912861" y="942465"/>
                  </a:lnTo>
                  <a:lnTo>
                    <a:pt x="7930975" y="942465"/>
                  </a:lnTo>
                  <a:lnTo>
                    <a:pt x="7930975" y="917709"/>
                  </a:lnTo>
                  <a:lnTo>
                    <a:pt x="7965388" y="913483"/>
                  </a:lnTo>
                  <a:lnTo>
                    <a:pt x="7997991" y="913483"/>
                  </a:lnTo>
                  <a:lnTo>
                    <a:pt x="8022142" y="917709"/>
                  </a:lnTo>
                  <a:lnTo>
                    <a:pt x="8046292" y="936426"/>
                  </a:lnTo>
                  <a:lnTo>
                    <a:pt x="8046292" y="940652"/>
                  </a:lnTo>
                  <a:lnTo>
                    <a:pt x="8046292" y="950917"/>
                  </a:lnTo>
                  <a:lnTo>
                    <a:pt x="8050519" y="961182"/>
                  </a:lnTo>
                  <a:lnTo>
                    <a:pt x="8050519" y="971445"/>
                  </a:lnTo>
                  <a:lnTo>
                    <a:pt x="8054745" y="981709"/>
                  </a:lnTo>
                  <a:lnTo>
                    <a:pt x="8156176" y="990162"/>
                  </a:lnTo>
                  <a:lnTo>
                    <a:pt x="8164026" y="967821"/>
                  </a:lnTo>
                  <a:lnTo>
                    <a:pt x="8164026" y="961785"/>
                  </a:lnTo>
                  <a:lnTo>
                    <a:pt x="8164026" y="957559"/>
                  </a:lnTo>
                  <a:lnTo>
                    <a:pt x="8164026" y="951520"/>
                  </a:lnTo>
                  <a:lnTo>
                    <a:pt x="8164026" y="941257"/>
                  </a:lnTo>
                  <a:lnTo>
                    <a:pt x="8164026" y="929182"/>
                  </a:lnTo>
                  <a:lnTo>
                    <a:pt x="8170062" y="927371"/>
                  </a:lnTo>
                  <a:lnTo>
                    <a:pt x="8174290" y="927371"/>
                  </a:lnTo>
                  <a:lnTo>
                    <a:pt x="8174290" y="923143"/>
                  </a:lnTo>
                  <a:lnTo>
                    <a:pt x="8178514" y="918917"/>
                  </a:lnTo>
                  <a:lnTo>
                    <a:pt x="8199044" y="929182"/>
                  </a:lnTo>
                  <a:lnTo>
                    <a:pt x="8221382" y="941257"/>
                  </a:lnTo>
                  <a:lnTo>
                    <a:pt x="8241910" y="951520"/>
                  </a:lnTo>
                  <a:lnTo>
                    <a:pt x="8264250" y="932805"/>
                  </a:lnTo>
                  <a:lnTo>
                    <a:pt x="8288400" y="922540"/>
                  </a:lnTo>
                  <a:lnTo>
                    <a:pt x="8327040" y="918314"/>
                  </a:lnTo>
                  <a:lnTo>
                    <a:pt x="8327040" y="928577"/>
                  </a:lnTo>
                  <a:lnTo>
                    <a:pt x="8333078" y="928577"/>
                  </a:lnTo>
                  <a:lnTo>
                    <a:pt x="8351190" y="1000426"/>
                  </a:lnTo>
                  <a:lnTo>
                    <a:pt x="8327040" y="1025180"/>
                  </a:lnTo>
                  <a:lnTo>
                    <a:pt x="8313154" y="1062009"/>
                  </a:lnTo>
                  <a:lnTo>
                    <a:pt x="8317380" y="1068046"/>
                  </a:lnTo>
                  <a:lnTo>
                    <a:pt x="8321606" y="1076500"/>
                  </a:lnTo>
                  <a:lnTo>
                    <a:pt x="8321606" y="1082537"/>
                  </a:lnTo>
                  <a:lnTo>
                    <a:pt x="8323417" y="1090989"/>
                  </a:lnTo>
                  <a:lnTo>
                    <a:pt x="8327645" y="1101253"/>
                  </a:lnTo>
                  <a:lnTo>
                    <a:pt x="8345757" y="1119972"/>
                  </a:lnTo>
                  <a:lnTo>
                    <a:pt x="8369907" y="1134460"/>
                  </a:lnTo>
                  <a:lnTo>
                    <a:pt x="8390435" y="1148951"/>
                  </a:lnTo>
                  <a:lnTo>
                    <a:pt x="8394661" y="1144725"/>
                  </a:lnTo>
                  <a:lnTo>
                    <a:pt x="8398887" y="1140499"/>
                  </a:lnTo>
                  <a:lnTo>
                    <a:pt x="8409152" y="1124198"/>
                  </a:lnTo>
                  <a:lnTo>
                    <a:pt x="8417001" y="1101856"/>
                  </a:lnTo>
                  <a:lnTo>
                    <a:pt x="8423038" y="1081329"/>
                  </a:lnTo>
                  <a:lnTo>
                    <a:pt x="8436924" y="1062612"/>
                  </a:lnTo>
                  <a:lnTo>
                    <a:pt x="8436924" y="1081329"/>
                  </a:lnTo>
                  <a:lnTo>
                    <a:pt x="8441150" y="1095819"/>
                  </a:lnTo>
                  <a:lnTo>
                    <a:pt x="8447188" y="1106086"/>
                  </a:lnTo>
                  <a:lnTo>
                    <a:pt x="8459264" y="1112122"/>
                  </a:lnTo>
                  <a:lnTo>
                    <a:pt x="8473150" y="1116348"/>
                  </a:lnTo>
                  <a:lnTo>
                    <a:pt x="8489451" y="1120574"/>
                  </a:lnTo>
                  <a:lnTo>
                    <a:pt x="8516017" y="1077103"/>
                  </a:lnTo>
                  <a:lnTo>
                    <a:pt x="8526280" y="1087367"/>
                  </a:lnTo>
                  <a:lnTo>
                    <a:pt x="8536545" y="1095819"/>
                  </a:lnTo>
                  <a:lnTo>
                    <a:pt x="8542582" y="1106086"/>
                  </a:lnTo>
                  <a:lnTo>
                    <a:pt x="8554657" y="1112122"/>
                  </a:lnTo>
                  <a:lnTo>
                    <a:pt x="8568543" y="1120574"/>
                  </a:lnTo>
                  <a:lnTo>
                    <a:pt x="8574582" y="1112122"/>
                  </a:lnTo>
                  <a:lnTo>
                    <a:pt x="8582431" y="1106086"/>
                  </a:lnTo>
                  <a:lnTo>
                    <a:pt x="8588468" y="1106086"/>
                  </a:lnTo>
                  <a:lnTo>
                    <a:pt x="8592694" y="1106086"/>
                  </a:lnTo>
                  <a:lnTo>
                    <a:pt x="8602958" y="1106086"/>
                  </a:lnTo>
                  <a:lnTo>
                    <a:pt x="8610808" y="1110312"/>
                  </a:lnTo>
                  <a:lnTo>
                    <a:pt x="8624694" y="1110312"/>
                  </a:lnTo>
                  <a:lnTo>
                    <a:pt x="8620467" y="1073479"/>
                  </a:lnTo>
                  <a:lnTo>
                    <a:pt x="8612618" y="1048725"/>
                  </a:lnTo>
                  <a:lnTo>
                    <a:pt x="8606581" y="1015520"/>
                  </a:lnTo>
                  <a:lnTo>
                    <a:pt x="8630732" y="1009481"/>
                  </a:lnTo>
                  <a:lnTo>
                    <a:pt x="8653070" y="1001029"/>
                  </a:lnTo>
                  <a:lnTo>
                    <a:pt x="8687484" y="1001029"/>
                  </a:lnTo>
                  <a:lnTo>
                    <a:pt x="8726125" y="1005255"/>
                  </a:lnTo>
                  <a:lnTo>
                    <a:pt x="8764765" y="1015520"/>
                  </a:lnTo>
                  <a:lnTo>
                    <a:pt x="8800991" y="1025783"/>
                  </a:lnTo>
                  <a:lnTo>
                    <a:pt x="8833594" y="1037858"/>
                  </a:lnTo>
                  <a:lnTo>
                    <a:pt x="8847482" y="1048123"/>
                  </a:lnTo>
                  <a:lnTo>
                    <a:pt x="8853518" y="1054159"/>
                  </a:lnTo>
                  <a:lnTo>
                    <a:pt x="8857744" y="1066235"/>
                  </a:lnTo>
                  <a:lnTo>
                    <a:pt x="8857744" y="1072274"/>
                  </a:lnTo>
                  <a:lnTo>
                    <a:pt x="8861970" y="1076500"/>
                  </a:lnTo>
                  <a:lnTo>
                    <a:pt x="8861970" y="1082537"/>
                  </a:lnTo>
                  <a:lnTo>
                    <a:pt x="8868009" y="1086762"/>
                  </a:lnTo>
                  <a:lnTo>
                    <a:pt x="8875856" y="1090989"/>
                  </a:lnTo>
                  <a:lnTo>
                    <a:pt x="8886121" y="1095217"/>
                  </a:lnTo>
                  <a:lnTo>
                    <a:pt x="8906649" y="1086762"/>
                  </a:lnTo>
                  <a:lnTo>
                    <a:pt x="8930799" y="1086762"/>
                  </a:lnTo>
                  <a:lnTo>
                    <a:pt x="8957365" y="1086762"/>
                  </a:lnTo>
                  <a:lnTo>
                    <a:pt x="8967628" y="1109104"/>
                  </a:lnTo>
                  <a:lnTo>
                    <a:pt x="8981514" y="1129632"/>
                  </a:lnTo>
                  <a:lnTo>
                    <a:pt x="9002044" y="1148348"/>
                  </a:lnTo>
                  <a:lnTo>
                    <a:pt x="9028608" y="1158611"/>
                  </a:lnTo>
                  <a:lnTo>
                    <a:pt x="9052758" y="1148348"/>
                  </a:lnTo>
                  <a:lnTo>
                    <a:pt x="9087172" y="1148348"/>
                  </a:lnTo>
                  <a:lnTo>
                    <a:pt x="9119777" y="1152575"/>
                  </a:lnTo>
                  <a:lnTo>
                    <a:pt x="9152380" y="1158611"/>
                  </a:lnTo>
                  <a:lnTo>
                    <a:pt x="9176530" y="1164650"/>
                  </a:lnTo>
                  <a:lnTo>
                    <a:pt x="9186793" y="1197855"/>
                  </a:lnTo>
                  <a:lnTo>
                    <a:pt x="9191019" y="1226837"/>
                  </a:lnTo>
                  <a:lnTo>
                    <a:pt x="9197058" y="1251591"/>
                  </a:lnTo>
                  <a:lnTo>
                    <a:pt x="9204905" y="1255817"/>
                  </a:lnTo>
                  <a:lnTo>
                    <a:pt x="9209133" y="1264270"/>
                  </a:lnTo>
                  <a:lnTo>
                    <a:pt x="9215170" y="1266082"/>
                  </a:lnTo>
                  <a:lnTo>
                    <a:pt x="9282188" y="1260043"/>
                  </a:lnTo>
                  <a:lnTo>
                    <a:pt x="9349204" y="1260043"/>
                  </a:lnTo>
                  <a:lnTo>
                    <a:pt x="9418033" y="1260043"/>
                  </a:lnTo>
                  <a:lnTo>
                    <a:pt x="9424070" y="1274535"/>
                  </a:lnTo>
                  <a:lnTo>
                    <a:pt x="9434335" y="1284799"/>
                  </a:lnTo>
                  <a:lnTo>
                    <a:pt x="9446410" y="1299288"/>
                  </a:lnTo>
                  <a:lnTo>
                    <a:pt x="9456673" y="1307739"/>
                  </a:lnTo>
                  <a:lnTo>
                    <a:pt x="9470559" y="1318004"/>
                  </a:lnTo>
                  <a:lnTo>
                    <a:pt x="9470559" y="1307739"/>
                  </a:lnTo>
                  <a:lnTo>
                    <a:pt x="9474787" y="1303513"/>
                  </a:lnTo>
                  <a:lnTo>
                    <a:pt x="9476597" y="1295061"/>
                  </a:lnTo>
                  <a:lnTo>
                    <a:pt x="9476597" y="1289025"/>
                  </a:lnTo>
                  <a:lnTo>
                    <a:pt x="9480823" y="1278760"/>
                  </a:lnTo>
                  <a:lnTo>
                    <a:pt x="9474787" y="1266685"/>
                  </a:lnTo>
                  <a:lnTo>
                    <a:pt x="9470559" y="1260648"/>
                  </a:lnTo>
                  <a:lnTo>
                    <a:pt x="9466335" y="1256422"/>
                  </a:lnTo>
                  <a:lnTo>
                    <a:pt x="9466335" y="1250383"/>
                  </a:lnTo>
                  <a:lnTo>
                    <a:pt x="9470559" y="1241930"/>
                  </a:lnTo>
                  <a:lnTo>
                    <a:pt x="9470559" y="1231666"/>
                  </a:lnTo>
                  <a:lnTo>
                    <a:pt x="9470559" y="1221404"/>
                  </a:lnTo>
                  <a:lnTo>
                    <a:pt x="9504974" y="1227440"/>
                  </a:lnTo>
                  <a:lnTo>
                    <a:pt x="9529125" y="1241930"/>
                  </a:lnTo>
                  <a:lnTo>
                    <a:pt x="9557502" y="1252194"/>
                  </a:lnTo>
                  <a:lnTo>
                    <a:pt x="9569577" y="1252194"/>
                  </a:lnTo>
                  <a:lnTo>
                    <a:pt x="9579840" y="1252194"/>
                  </a:lnTo>
                  <a:lnTo>
                    <a:pt x="9590104" y="1250383"/>
                  </a:lnTo>
                  <a:lnTo>
                    <a:pt x="9597952" y="1241930"/>
                  </a:lnTo>
                  <a:lnTo>
                    <a:pt x="9603990" y="1237704"/>
                  </a:lnTo>
                  <a:lnTo>
                    <a:pt x="9611840" y="1235891"/>
                  </a:lnTo>
                  <a:lnTo>
                    <a:pt x="9727157" y="1285402"/>
                  </a:lnTo>
                  <a:lnTo>
                    <a:pt x="9791760" y="1353022"/>
                  </a:lnTo>
                  <a:lnTo>
                    <a:pt x="9802023" y="1361474"/>
                  </a:lnTo>
                  <a:lnTo>
                    <a:pt x="9812287" y="1361474"/>
                  </a:lnTo>
                  <a:lnTo>
                    <a:pt x="9822552" y="1363285"/>
                  </a:lnTo>
                  <a:lnTo>
                    <a:pt x="9834625" y="1363285"/>
                  </a:lnTo>
                  <a:lnTo>
                    <a:pt x="9844890" y="1371739"/>
                  </a:lnTo>
                  <a:lnTo>
                    <a:pt x="9865417" y="1390457"/>
                  </a:lnTo>
                  <a:lnTo>
                    <a:pt x="9879303" y="1410985"/>
                  </a:lnTo>
                  <a:lnTo>
                    <a:pt x="9893191" y="1429702"/>
                  </a:lnTo>
                  <a:lnTo>
                    <a:pt x="9911303" y="1444191"/>
                  </a:lnTo>
                  <a:lnTo>
                    <a:pt x="9945719" y="1450228"/>
                  </a:lnTo>
                  <a:lnTo>
                    <a:pt x="9949943" y="1448416"/>
                  </a:lnTo>
                  <a:lnTo>
                    <a:pt x="9954169" y="1448416"/>
                  </a:lnTo>
                  <a:lnTo>
                    <a:pt x="9958397" y="1444191"/>
                  </a:lnTo>
                  <a:lnTo>
                    <a:pt x="9960208" y="1444191"/>
                  </a:lnTo>
                  <a:lnTo>
                    <a:pt x="9968057" y="1444191"/>
                  </a:lnTo>
                  <a:lnTo>
                    <a:pt x="9988585" y="1468945"/>
                  </a:lnTo>
                  <a:lnTo>
                    <a:pt x="10010923" y="1493701"/>
                  </a:lnTo>
                  <a:lnTo>
                    <a:pt x="10029037" y="1520264"/>
                  </a:lnTo>
                  <a:lnTo>
                    <a:pt x="10035679" y="1551661"/>
                  </a:lnTo>
                  <a:lnTo>
                    <a:pt x="9965039" y="1551661"/>
                  </a:lnTo>
                  <a:lnTo>
                    <a:pt x="9960813" y="1557697"/>
                  </a:lnTo>
                  <a:lnTo>
                    <a:pt x="9954774" y="1566150"/>
                  </a:lnTo>
                  <a:lnTo>
                    <a:pt x="9950548" y="1570376"/>
                  </a:lnTo>
                  <a:lnTo>
                    <a:pt x="9946322" y="1580640"/>
                  </a:lnTo>
                  <a:lnTo>
                    <a:pt x="9942096" y="1590904"/>
                  </a:lnTo>
                  <a:lnTo>
                    <a:pt x="9949943" y="1595130"/>
                  </a:lnTo>
                  <a:lnTo>
                    <a:pt x="9954169" y="1599356"/>
                  </a:lnTo>
                  <a:lnTo>
                    <a:pt x="9955982" y="1601167"/>
                  </a:lnTo>
                  <a:lnTo>
                    <a:pt x="9960208" y="1609619"/>
                  </a:lnTo>
                  <a:lnTo>
                    <a:pt x="9960208" y="1613845"/>
                  </a:lnTo>
                  <a:lnTo>
                    <a:pt x="9955982" y="1619884"/>
                  </a:lnTo>
                  <a:lnTo>
                    <a:pt x="9949943" y="1630148"/>
                  </a:lnTo>
                  <a:lnTo>
                    <a:pt x="9945719" y="1634374"/>
                  </a:lnTo>
                  <a:lnTo>
                    <a:pt x="9939681" y="1638600"/>
                  </a:lnTo>
                  <a:lnTo>
                    <a:pt x="9931831" y="1638600"/>
                  </a:lnTo>
                  <a:lnTo>
                    <a:pt x="9925795" y="1638600"/>
                  </a:lnTo>
                  <a:lnTo>
                    <a:pt x="9911907" y="1638600"/>
                  </a:lnTo>
                  <a:lnTo>
                    <a:pt x="9898021" y="1616261"/>
                  </a:lnTo>
                  <a:lnTo>
                    <a:pt x="9875683" y="1605998"/>
                  </a:lnTo>
                  <a:lnTo>
                    <a:pt x="9847305" y="1599959"/>
                  </a:lnTo>
                  <a:lnTo>
                    <a:pt x="9847305" y="1573396"/>
                  </a:lnTo>
                  <a:lnTo>
                    <a:pt x="9841267" y="1571583"/>
                  </a:lnTo>
                  <a:lnTo>
                    <a:pt x="9833418" y="1567357"/>
                  </a:lnTo>
                  <a:lnTo>
                    <a:pt x="9831607" y="1563131"/>
                  </a:lnTo>
                  <a:lnTo>
                    <a:pt x="9823758" y="1558905"/>
                  </a:lnTo>
                  <a:lnTo>
                    <a:pt x="9809872" y="1558905"/>
                  </a:lnTo>
                  <a:lnTo>
                    <a:pt x="9805646" y="1558905"/>
                  </a:lnTo>
                  <a:lnTo>
                    <a:pt x="9803835" y="1563131"/>
                  </a:lnTo>
                  <a:lnTo>
                    <a:pt x="9799607" y="1563131"/>
                  </a:lnTo>
                  <a:lnTo>
                    <a:pt x="9795381" y="1563131"/>
                  </a:lnTo>
                  <a:lnTo>
                    <a:pt x="9789345" y="1567357"/>
                  </a:lnTo>
                  <a:lnTo>
                    <a:pt x="9781495" y="1552869"/>
                  </a:lnTo>
                  <a:lnTo>
                    <a:pt x="9771233" y="1538378"/>
                  </a:lnTo>
                  <a:lnTo>
                    <a:pt x="9763383" y="1528113"/>
                  </a:lnTo>
                  <a:lnTo>
                    <a:pt x="9763383" y="1552869"/>
                  </a:lnTo>
                  <a:lnTo>
                    <a:pt x="9757345" y="1581848"/>
                  </a:lnTo>
                  <a:lnTo>
                    <a:pt x="9749497" y="1606601"/>
                  </a:lnTo>
                  <a:lnTo>
                    <a:pt x="9733194" y="1621091"/>
                  </a:lnTo>
                  <a:lnTo>
                    <a:pt x="9725347" y="1625317"/>
                  </a:lnTo>
                  <a:lnTo>
                    <a:pt x="9719308" y="1625317"/>
                  </a:lnTo>
                  <a:lnTo>
                    <a:pt x="9715082" y="1625317"/>
                  </a:lnTo>
                  <a:lnTo>
                    <a:pt x="9710856" y="1625317"/>
                  </a:lnTo>
                  <a:lnTo>
                    <a:pt x="9706630" y="1621091"/>
                  </a:lnTo>
                  <a:lnTo>
                    <a:pt x="9704819" y="1621091"/>
                  </a:lnTo>
                  <a:lnTo>
                    <a:pt x="9700591" y="1621091"/>
                  </a:lnTo>
                  <a:lnTo>
                    <a:pt x="9696365" y="1625317"/>
                  </a:lnTo>
                  <a:lnTo>
                    <a:pt x="9692139" y="1629543"/>
                  </a:lnTo>
                  <a:lnTo>
                    <a:pt x="9686102" y="1639808"/>
                  </a:lnTo>
                  <a:lnTo>
                    <a:pt x="9706630" y="1664561"/>
                  </a:lnTo>
                  <a:lnTo>
                    <a:pt x="9728967" y="1708030"/>
                  </a:lnTo>
                  <a:lnTo>
                    <a:pt x="9739233" y="1757539"/>
                  </a:lnTo>
                  <a:lnTo>
                    <a:pt x="9733194" y="1757539"/>
                  </a:lnTo>
                  <a:lnTo>
                    <a:pt x="9728967" y="1761765"/>
                  </a:lnTo>
                  <a:lnTo>
                    <a:pt x="9721119" y="1761765"/>
                  </a:lnTo>
                  <a:lnTo>
                    <a:pt x="9710856" y="1765992"/>
                  </a:lnTo>
                  <a:lnTo>
                    <a:pt x="9696970" y="1755727"/>
                  </a:lnTo>
                  <a:lnTo>
                    <a:pt x="9686705" y="1747275"/>
                  </a:lnTo>
                  <a:lnTo>
                    <a:pt x="9672819" y="1745464"/>
                  </a:lnTo>
                  <a:lnTo>
                    <a:pt x="9654705" y="1741238"/>
                  </a:lnTo>
                  <a:lnTo>
                    <a:pt x="9644443" y="1770218"/>
                  </a:lnTo>
                  <a:lnTo>
                    <a:pt x="9623915" y="1784709"/>
                  </a:lnTo>
                  <a:lnTo>
                    <a:pt x="9597349" y="1794972"/>
                  </a:lnTo>
                  <a:lnTo>
                    <a:pt x="9568972" y="1805237"/>
                  </a:lnTo>
                  <a:lnTo>
                    <a:pt x="9567161" y="1834217"/>
                  </a:lnTo>
                  <a:lnTo>
                    <a:pt x="9559312" y="1856558"/>
                  </a:lnTo>
                  <a:lnTo>
                    <a:pt x="9545426" y="1877086"/>
                  </a:lnTo>
                  <a:lnTo>
                    <a:pt x="9517049" y="1881312"/>
                  </a:lnTo>
                  <a:lnTo>
                    <a:pt x="9496522" y="1887349"/>
                  </a:lnTo>
                  <a:lnTo>
                    <a:pt x="9482634" y="1895802"/>
                  </a:lnTo>
                  <a:lnTo>
                    <a:pt x="9468748" y="1900029"/>
                  </a:lnTo>
                  <a:lnTo>
                    <a:pt x="9458485" y="1891577"/>
                  </a:lnTo>
                  <a:lnTo>
                    <a:pt x="9446410" y="1881312"/>
                  </a:lnTo>
                  <a:lnTo>
                    <a:pt x="9440371" y="1871047"/>
                  </a:lnTo>
                  <a:lnTo>
                    <a:pt x="9426485" y="1872860"/>
                  </a:lnTo>
                  <a:lnTo>
                    <a:pt x="9408373" y="1877086"/>
                  </a:lnTo>
                  <a:lnTo>
                    <a:pt x="9394485" y="1885538"/>
                  </a:lnTo>
                  <a:lnTo>
                    <a:pt x="9384223" y="1891577"/>
                  </a:lnTo>
                  <a:lnTo>
                    <a:pt x="9384223" y="1906065"/>
                  </a:lnTo>
                  <a:lnTo>
                    <a:pt x="9373958" y="1910292"/>
                  </a:lnTo>
                  <a:lnTo>
                    <a:pt x="9355846" y="1910292"/>
                  </a:lnTo>
                  <a:lnTo>
                    <a:pt x="9331695" y="1910292"/>
                  </a:lnTo>
                  <a:lnTo>
                    <a:pt x="9309357" y="1914519"/>
                  </a:lnTo>
                  <a:lnTo>
                    <a:pt x="9299092" y="1916330"/>
                  </a:lnTo>
                  <a:lnTo>
                    <a:pt x="9280978" y="1959802"/>
                  </a:lnTo>
                  <a:lnTo>
                    <a:pt x="9279168" y="2006893"/>
                  </a:lnTo>
                  <a:lnTo>
                    <a:pt x="9279168" y="2060626"/>
                  </a:lnTo>
                  <a:lnTo>
                    <a:pt x="9285206" y="2107721"/>
                  </a:lnTo>
                  <a:lnTo>
                    <a:pt x="9274942" y="2107721"/>
                  </a:lnTo>
                  <a:lnTo>
                    <a:pt x="9270716" y="2107721"/>
                  </a:lnTo>
                  <a:lnTo>
                    <a:pt x="9266490" y="2107721"/>
                  </a:lnTo>
                  <a:lnTo>
                    <a:pt x="9264679" y="2111946"/>
                  </a:lnTo>
                  <a:lnTo>
                    <a:pt x="9260453" y="2113758"/>
                  </a:lnTo>
                  <a:lnTo>
                    <a:pt x="9256225" y="2125834"/>
                  </a:lnTo>
                  <a:lnTo>
                    <a:pt x="9251999" y="2136096"/>
                  </a:lnTo>
                  <a:lnTo>
                    <a:pt x="9251999" y="2150587"/>
                  </a:lnTo>
                  <a:lnTo>
                    <a:pt x="9251999" y="2166885"/>
                  </a:lnTo>
                  <a:lnTo>
                    <a:pt x="9227848" y="2166885"/>
                  </a:lnTo>
                  <a:lnTo>
                    <a:pt x="9213962" y="2189223"/>
                  </a:lnTo>
                  <a:lnTo>
                    <a:pt x="9203699" y="2203714"/>
                  </a:lnTo>
                  <a:lnTo>
                    <a:pt x="9199471" y="2218204"/>
                  </a:lnTo>
                  <a:lnTo>
                    <a:pt x="9195245" y="2247182"/>
                  </a:lnTo>
                  <a:lnTo>
                    <a:pt x="9189209" y="2247182"/>
                  </a:lnTo>
                  <a:lnTo>
                    <a:pt x="9181359" y="2247182"/>
                  </a:lnTo>
                  <a:lnTo>
                    <a:pt x="9179549" y="2247182"/>
                  </a:lnTo>
                  <a:lnTo>
                    <a:pt x="9175321" y="2247182"/>
                  </a:lnTo>
                  <a:lnTo>
                    <a:pt x="9167473" y="2247182"/>
                  </a:lnTo>
                  <a:lnTo>
                    <a:pt x="9153585" y="2276167"/>
                  </a:lnTo>
                  <a:lnTo>
                    <a:pt x="9143323" y="2311185"/>
                  </a:lnTo>
                  <a:lnTo>
                    <a:pt x="9119172" y="2311185"/>
                  </a:lnTo>
                  <a:lnTo>
                    <a:pt x="9111323" y="2350426"/>
                  </a:lnTo>
                  <a:lnTo>
                    <a:pt x="9099247" y="2350426"/>
                  </a:lnTo>
                  <a:lnTo>
                    <a:pt x="9099247" y="2340164"/>
                  </a:lnTo>
                  <a:lnTo>
                    <a:pt x="9070872" y="2300923"/>
                  </a:lnTo>
                  <a:lnTo>
                    <a:pt x="9052758" y="2253824"/>
                  </a:lnTo>
                  <a:lnTo>
                    <a:pt x="9048532" y="2200090"/>
                  </a:lnTo>
                  <a:lnTo>
                    <a:pt x="9052758" y="2136096"/>
                  </a:lnTo>
                  <a:lnTo>
                    <a:pt x="9063023" y="2127644"/>
                  </a:lnTo>
                  <a:lnTo>
                    <a:pt x="9070872" y="2121605"/>
                  </a:lnTo>
                  <a:lnTo>
                    <a:pt x="9081135" y="2113153"/>
                  </a:lnTo>
                  <a:lnTo>
                    <a:pt x="9085361" y="2102891"/>
                  </a:lnTo>
                  <a:lnTo>
                    <a:pt x="9091400" y="2088400"/>
                  </a:lnTo>
                  <a:lnTo>
                    <a:pt x="9081135" y="2069683"/>
                  </a:lnTo>
                  <a:lnTo>
                    <a:pt x="9076909" y="2044930"/>
                  </a:lnTo>
                  <a:lnTo>
                    <a:pt x="9090795" y="2015948"/>
                  </a:lnTo>
                  <a:lnTo>
                    <a:pt x="9104681" y="2005685"/>
                  </a:lnTo>
                  <a:lnTo>
                    <a:pt x="9122795" y="1997233"/>
                  </a:lnTo>
                  <a:lnTo>
                    <a:pt x="9143323" y="1991194"/>
                  </a:lnTo>
                  <a:lnTo>
                    <a:pt x="9157209" y="1976703"/>
                  </a:lnTo>
                  <a:lnTo>
                    <a:pt x="9185585" y="1933234"/>
                  </a:lnTo>
                  <a:lnTo>
                    <a:pt x="9213962" y="1889763"/>
                  </a:lnTo>
                  <a:lnTo>
                    <a:pt x="9236302" y="1871047"/>
                  </a:lnTo>
                  <a:lnTo>
                    <a:pt x="9260453" y="1854745"/>
                  </a:lnTo>
                  <a:lnTo>
                    <a:pt x="9284602" y="1836030"/>
                  </a:lnTo>
                  <a:lnTo>
                    <a:pt x="9294866" y="1811274"/>
                  </a:lnTo>
                  <a:lnTo>
                    <a:pt x="9302716" y="1782293"/>
                  </a:lnTo>
                  <a:lnTo>
                    <a:pt x="9312978" y="1755727"/>
                  </a:lnTo>
                  <a:lnTo>
                    <a:pt x="9312978" y="1753916"/>
                  </a:lnTo>
                  <a:lnTo>
                    <a:pt x="9308752" y="1753916"/>
                  </a:lnTo>
                  <a:lnTo>
                    <a:pt x="9308752" y="1749690"/>
                  </a:lnTo>
                  <a:lnTo>
                    <a:pt x="9304526" y="1745464"/>
                  </a:lnTo>
                  <a:lnTo>
                    <a:pt x="9298488" y="1749690"/>
                  </a:lnTo>
                  <a:lnTo>
                    <a:pt x="9294261" y="1753916"/>
                  </a:lnTo>
                  <a:lnTo>
                    <a:pt x="9292451" y="1755727"/>
                  </a:lnTo>
                  <a:lnTo>
                    <a:pt x="9274339" y="1782293"/>
                  </a:lnTo>
                  <a:lnTo>
                    <a:pt x="9256225" y="1811274"/>
                  </a:lnTo>
                  <a:lnTo>
                    <a:pt x="9238113" y="1836030"/>
                  </a:lnTo>
                  <a:lnTo>
                    <a:pt x="9213962" y="1854745"/>
                  </a:lnTo>
                  <a:lnTo>
                    <a:pt x="9181359" y="1869236"/>
                  </a:lnTo>
                  <a:lnTo>
                    <a:pt x="9179549" y="1857161"/>
                  </a:lnTo>
                  <a:lnTo>
                    <a:pt x="9179549" y="1855350"/>
                  </a:lnTo>
                  <a:lnTo>
                    <a:pt x="9175321" y="1846898"/>
                  </a:lnTo>
                  <a:lnTo>
                    <a:pt x="9175321" y="1836633"/>
                  </a:lnTo>
                  <a:lnTo>
                    <a:pt x="9179549" y="1832407"/>
                  </a:lnTo>
                  <a:lnTo>
                    <a:pt x="9179549" y="1828181"/>
                  </a:lnTo>
                  <a:lnTo>
                    <a:pt x="9179549" y="1826368"/>
                  </a:lnTo>
                  <a:lnTo>
                    <a:pt x="9181359" y="1817915"/>
                  </a:lnTo>
                  <a:lnTo>
                    <a:pt x="9181359" y="1811879"/>
                  </a:lnTo>
                  <a:lnTo>
                    <a:pt x="9171095" y="1803426"/>
                  </a:lnTo>
                  <a:lnTo>
                    <a:pt x="9160832" y="1799198"/>
                  </a:lnTo>
                  <a:lnTo>
                    <a:pt x="9152982" y="1797388"/>
                  </a:lnTo>
                  <a:lnTo>
                    <a:pt x="9142720" y="1793161"/>
                  </a:lnTo>
                  <a:lnTo>
                    <a:pt x="9136681" y="1797388"/>
                  </a:lnTo>
                  <a:lnTo>
                    <a:pt x="9118569" y="1807652"/>
                  </a:lnTo>
                  <a:lnTo>
                    <a:pt x="9094418" y="1828181"/>
                  </a:lnTo>
                  <a:lnTo>
                    <a:pt x="9072078" y="1854745"/>
                  </a:lnTo>
                  <a:lnTo>
                    <a:pt x="9051551" y="1879501"/>
                  </a:lnTo>
                  <a:lnTo>
                    <a:pt x="9041288" y="1898217"/>
                  </a:lnTo>
                  <a:lnTo>
                    <a:pt x="9041288" y="1904255"/>
                  </a:lnTo>
                  <a:lnTo>
                    <a:pt x="9041288" y="1912707"/>
                  </a:lnTo>
                  <a:lnTo>
                    <a:pt x="9043099" y="1918747"/>
                  </a:lnTo>
                  <a:lnTo>
                    <a:pt x="9047325" y="1929007"/>
                  </a:lnTo>
                  <a:lnTo>
                    <a:pt x="9051551" y="1937460"/>
                  </a:lnTo>
                  <a:lnTo>
                    <a:pt x="9051551" y="1943499"/>
                  </a:lnTo>
                  <a:lnTo>
                    <a:pt x="9029213" y="1953762"/>
                  </a:lnTo>
                  <a:lnTo>
                    <a:pt x="9005062" y="1957991"/>
                  </a:lnTo>
                  <a:lnTo>
                    <a:pt x="8972459" y="1962217"/>
                  </a:lnTo>
                  <a:lnTo>
                    <a:pt x="8942270" y="1962217"/>
                  </a:lnTo>
                  <a:lnTo>
                    <a:pt x="8942270" y="1922972"/>
                  </a:lnTo>
                  <a:lnTo>
                    <a:pt x="8909667" y="1929007"/>
                  </a:lnTo>
                  <a:lnTo>
                    <a:pt x="8881290" y="1941083"/>
                  </a:lnTo>
                  <a:lnTo>
                    <a:pt x="8857141" y="1936857"/>
                  </a:lnTo>
                  <a:lnTo>
                    <a:pt x="8839027" y="1914519"/>
                  </a:lnTo>
                  <a:lnTo>
                    <a:pt x="8768388" y="1904255"/>
                  </a:lnTo>
                  <a:lnTo>
                    <a:pt x="8744237" y="1929007"/>
                  </a:lnTo>
                  <a:lnTo>
                    <a:pt x="8715861" y="1947725"/>
                  </a:lnTo>
                  <a:lnTo>
                    <a:pt x="8691710" y="1968254"/>
                  </a:lnTo>
                  <a:lnTo>
                    <a:pt x="8677824" y="1994818"/>
                  </a:lnTo>
                  <a:lnTo>
                    <a:pt x="8663938" y="2019571"/>
                  </a:lnTo>
                  <a:lnTo>
                    <a:pt x="8650052" y="2044325"/>
                  </a:lnTo>
                  <a:lnTo>
                    <a:pt x="8631938" y="2063041"/>
                  </a:lnTo>
                  <a:lnTo>
                    <a:pt x="8575186" y="2081758"/>
                  </a:lnTo>
                  <a:lnTo>
                    <a:pt x="8561298" y="2096249"/>
                  </a:lnTo>
                  <a:lnTo>
                    <a:pt x="8551036" y="2112551"/>
                  </a:lnTo>
                  <a:lnTo>
                    <a:pt x="8540771" y="2127039"/>
                  </a:lnTo>
                  <a:lnTo>
                    <a:pt x="8516620" y="2145756"/>
                  </a:lnTo>
                  <a:lnTo>
                    <a:pt x="8516620" y="2166279"/>
                  </a:lnTo>
                  <a:lnTo>
                    <a:pt x="8546808" y="2166279"/>
                  </a:lnTo>
                  <a:lnTo>
                    <a:pt x="8551036" y="2178354"/>
                  </a:lnTo>
                  <a:lnTo>
                    <a:pt x="8555262" y="2184393"/>
                  </a:lnTo>
                  <a:lnTo>
                    <a:pt x="8557072" y="2192846"/>
                  </a:lnTo>
                  <a:lnTo>
                    <a:pt x="8564922" y="2198885"/>
                  </a:lnTo>
                  <a:lnTo>
                    <a:pt x="8570958" y="2203111"/>
                  </a:lnTo>
                  <a:lnTo>
                    <a:pt x="8584846" y="2207336"/>
                  </a:lnTo>
                  <a:lnTo>
                    <a:pt x="8592694" y="2198885"/>
                  </a:lnTo>
                  <a:lnTo>
                    <a:pt x="8598732" y="2194656"/>
                  </a:lnTo>
                  <a:lnTo>
                    <a:pt x="8610808" y="2192846"/>
                  </a:lnTo>
                  <a:lnTo>
                    <a:pt x="8621070" y="2192846"/>
                  </a:lnTo>
                  <a:lnTo>
                    <a:pt x="8639184" y="2192846"/>
                  </a:lnTo>
                  <a:lnTo>
                    <a:pt x="8653070" y="2209148"/>
                  </a:lnTo>
                  <a:lnTo>
                    <a:pt x="8663335" y="2223638"/>
                  </a:lnTo>
                  <a:lnTo>
                    <a:pt x="8669372" y="2242353"/>
                  </a:lnTo>
                  <a:lnTo>
                    <a:pt x="8677221" y="2271335"/>
                  </a:lnTo>
                  <a:lnTo>
                    <a:pt x="8681447" y="2290054"/>
                  </a:lnTo>
                  <a:lnTo>
                    <a:pt x="8677221" y="2300318"/>
                  </a:lnTo>
                  <a:lnTo>
                    <a:pt x="8666956" y="2310581"/>
                  </a:lnTo>
                  <a:lnTo>
                    <a:pt x="8662730" y="2329297"/>
                  </a:lnTo>
                  <a:lnTo>
                    <a:pt x="8662730" y="2349823"/>
                  </a:lnTo>
                  <a:lnTo>
                    <a:pt x="8668769" y="2368539"/>
                  </a:lnTo>
                  <a:lnTo>
                    <a:pt x="8676616" y="2387255"/>
                  </a:lnTo>
                  <a:lnTo>
                    <a:pt x="8682655" y="2412009"/>
                  </a:lnTo>
                  <a:lnTo>
                    <a:pt x="8662127" y="2434347"/>
                  </a:lnTo>
                  <a:lnTo>
                    <a:pt x="8648241" y="2459103"/>
                  </a:lnTo>
                  <a:lnTo>
                    <a:pt x="8637977" y="2483857"/>
                  </a:lnTo>
                  <a:lnTo>
                    <a:pt x="8624091" y="2517063"/>
                  </a:lnTo>
                  <a:lnTo>
                    <a:pt x="8616241" y="2523101"/>
                  </a:lnTo>
                  <a:lnTo>
                    <a:pt x="8598127" y="2545439"/>
                  </a:lnTo>
                  <a:lnTo>
                    <a:pt x="8577600" y="2570196"/>
                  </a:lnTo>
                  <a:lnTo>
                    <a:pt x="8555262" y="2599175"/>
                  </a:lnTo>
                  <a:lnTo>
                    <a:pt x="8531111" y="2623928"/>
                  </a:lnTo>
                  <a:lnTo>
                    <a:pt x="8510584" y="2648682"/>
                  </a:lnTo>
                  <a:lnTo>
                    <a:pt x="8496698" y="2667398"/>
                  </a:lnTo>
                  <a:lnTo>
                    <a:pt x="8488848" y="2675853"/>
                  </a:lnTo>
                  <a:lnTo>
                    <a:pt x="8464698" y="2681890"/>
                  </a:lnTo>
                  <a:lnTo>
                    <a:pt x="8440547" y="2677664"/>
                  </a:lnTo>
                  <a:lnTo>
                    <a:pt x="8418209" y="2677664"/>
                  </a:lnTo>
                  <a:lnTo>
                    <a:pt x="8397681" y="2681890"/>
                  </a:lnTo>
                  <a:lnTo>
                    <a:pt x="8379567" y="2700607"/>
                  </a:lnTo>
                  <a:lnTo>
                    <a:pt x="8365681" y="2721134"/>
                  </a:lnTo>
                  <a:lnTo>
                    <a:pt x="8355417" y="2743474"/>
                  </a:lnTo>
                  <a:lnTo>
                    <a:pt x="8341531" y="2764001"/>
                  </a:lnTo>
                  <a:lnTo>
                    <a:pt x="8321003" y="2778492"/>
                  </a:lnTo>
                  <a:lnTo>
                    <a:pt x="8316777" y="2778492"/>
                  </a:lnTo>
                  <a:lnTo>
                    <a:pt x="8312551" y="2782718"/>
                  </a:lnTo>
                  <a:lnTo>
                    <a:pt x="8308323" y="2782718"/>
                  </a:lnTo>
                  <a:lnTo>
                    <a:pt x="8302286" y="2782718"/>
                  </a:lnTo>
                  <a:lnTo>
                    <a:pt x="8294437" y="2786944"/>
                  </a:lnTo>
                  <a:lnTo>
                    <a:pt x="8302286" y="2807472"/>
                  </a:lnTo>
                  <a:lnTo>
                    <a:pt x="8316172" y="2829809"/>
                  </a:lnTo>
                  <a:lnTo>
                    <a:pt x="8326437" y="2854565"/>
                  </a:lnTo>
                  <a:lnTo>
                    <a:pt x="8340323" y="2879318"/>
                  </a:lnTo>
                  <a:lnTo>
                    <a:pt x="8346362" y="2901656"/>
                  </a:lnTo>
                  <a:lnTo>
                    <a:pt x="8350588" y="2926411"/>
                  </a:lnTo>
                  <a:lnTo>
                    <a:pt x="8344549" y="2942712"/>
                  </a:lnTo>
                  <a:lnTo>
                    <a:pt x="8330663" y="2957201"/>
                  </a:lnTo>
                  <a:lnTo>
                    <a:pt x="8302286" y="2969276"/>
                  </a:lnTo>
                  <a:lnTo>
                    <a:pt x="8255797" y="2975315"/>
                  </a:lnTo>
                  <a:lnTo>
                    <a:pt x="8255797" y="2956598"/>
                  </a:lnTo>
                  <a:lnTo>
                    <a:pt x="8251569" y="2940297"/>
                  </a:lnTo>
                  <a:lnTo>
                    <a:pt x="8251569" y="2915544"/>
                  </a:lnTo>
                  <a:lnTo>
                    <a:pt x="8255797" y="2886562"/>
                  </a:lnTo>
                  <a:lnTo>
                    <a:pt x="8255797" y="2864225"/>
                  </a:lnTo>
                  <a:lnTo>
                    <a:pt x="8245533" y="2864225"/>
                  </a:lnTo>
                  <a:lnTo>
                    <a:pt x="8237683" y="2864225"/>
                  </a:lnTo>
                  <a:lnTo>
                    <a:pt x="8231647" y="2864225"/>
                  </a:lnTo>
                  <a:lnTo>
                    <a:pt x="8227421" y="2864225"/>
                  </a:lnTo>
                  <a:lnTo>
                    <a:pt x="8223195" y="2859998"/>
                  </a:lnTo>
                  <a:lnTo>
                    <a:pt x="8217156" y="2858186"/>
                  </a:lnTo>
                  <a:lnTo>
                    <a:pt x="8209307" y="2846111"/>
                  </a:lnTo>
                  <a:lnTo>
                    <a:pt x="8217156" y="2835848"/>
                  </a:lnTo>
                  <a:lnTo>
                    <a:pt x="8223195" y="2825583"/>
                  </a:lnTo>
                  <a:lnTo>
                    <a:pt x="8227421" y="2815321"/>
                  </a:lnTo>
                  <a:lnTo>
                    <a:pt x="8235268" y="2800830"/>
                  </a:lnTo>
                  <a:lnTo>
                    <a:pt x="8217156" y="2800830"/>
                  </a:lnTo>
                  <a:lnTo>
                    <a:pt x="8194818" y="2796604"/>
                  </a:lnTo>
                  <a:lnTo>
                    <a:pt x="8170667" y="2802641"/>
                  </a:lnTo>
                  <a:lnTo>
                    <a:pt x="8142290" y="2814716"/>
                  </a:lnTo>
                  <a:lnTo>
                    <a:pt x="8118140" y="2824980"/>
                  </a:lnTo>
                  <a:lnTo>
                    <a:pt x="8118140" y="2816529"/>
                  </a:lnTo>
                  <a:lnTo>
                    <a:pt x="8122366" y="2806264"/>
                  </a:lnTo>
                  <a:lnTo>
                    <a:pt x="8126592" y="2800225"/>
                  </a:lnTo>
                  <a:lnTo>
                    <a:pt x="8128404" y="2788152"/>
                  </a:lnTo>
                  <a:lnTo>
                    <a:pt x="8132630" y="2782114"/>
                  </a:lnTo>
                  <a:lnTo>
                    <a:pt x="8138667" y="2767623"/>
                  </a:lnTo>
                  <a:lnTo>
                    <a:pt x="8132630" y="2767623"/>
                  </a:lnTo>
                  <a:lnTo>
                    <a:pt x="8126592" y="2763396"/>
                  </a:lnTo>
                  <a:lnTo>
                    <a:pt x="8118743" y="2763396"/>
                  </a:lnTo>
                  <a:lnTo>
                    <a:pt x="8108480" y="2759171"/>
                  </a:lnTo>
                  <a:lnTo>
                    <a:pt x="8086142" y="2781511"/>
                  </a:lnTo>
                  <a:lnTo>
                    <a:pt x="8061991" y="2800225"/>
                  </a:lnTo>
                  <a:lnTo>
                    <a:pt x="8037840" y="2820754"/>
                  </a:lnTo>
                  <a:lnTo>
                    <a:pt x="8023952" y="2845508"/>
                  </a:lnTo>
                  <a:lnTo>
                    <a:pt x="8037840" y="2853960"/>
                  </a:lnTo>
                  <a:lnTo>
                    <a:pt x="8048103" y="2859998"/>
                  </a:lnTo>
                  <a:lnTo>
                    <a:pt x="8055952" y="2868450"/>
                  </a:lnTo>
                  <a:lnTo>
                    <a:pt x="8061991" y="2874487"/>
                  </a:lnTo>
                  <a:lnTo>
                    <a:pt x="8069838" y="2886562"/>
                  </a:lnTo>
                  <a:lnTo>
                    <a:pt x="8090366" y="2874487"/>
                  </a:lnTo>
                  <a:lnTo>
                    <a:pt x="8108480" y="2868450"/>
                  </a:lnTo>
                  <a:lnTo>
                    <a:pt x="8126592" y="2868450"/>
                  </a:lnTo>
                  <a:lnTo>
                    <a:pt x="8147119" y="2878713"/>
                  </a:lnTo>
                  <a:lnTo>
                    <a:pt x="8157384" y="2878713"/>
                  </a:lnTo>
                  <a:lnTo>
                    <a:pt x="8157384" y="2903468"/>
                  </a:lnTo>
                  <a:lnTo>
                    <a:pt x="8118743" y="2903468"/>
                  </a:lnTo>
                  <a:lnTo>
                    <a:pt x="8104857" y="2922185"/>
                  </a:lnTo>
                  <a:lnTo>
                    <a:pt x="8090971" y="2936674"/>
                  </a:lnTo>
                  <a:lnTo>
                    <a:pt x="8080706" y="2951164"/>
                  </a:lnTo>
                  <a:lnTo>
                    <a:pt x="8070443" y="2975918"/>
                  </a:lnTo>
                  <a:lnTo>
                    <a:pt x="8098820" y="2994635"/>
                  </a:lnTo>
                  <a:lnTo>
                    <a:pt x="8115121" y="3023614"/>
                  </a:lnTo>
                  <a:lnTo>
                    <a:pt x="8129007" y="3062859"/>
                  </a:lnTo>
                  <a:lnTo>
                    <a:pt x="8136857" y="3102103"/>
                  </a:lnTo>
                  <a:lnTo>
                    <a:pt x="8138667" y="3145575"/>
                  </a:lnTo>
                  <a:lnTo>
                    <a:pt x="8138667" y="3183612"/>
                  </a:lnTo>
                  <a:lnTo>
                    <a:pt x="8114517" y="3199914"/>
                  </a:lnTo>
                  <a:lnTo>
                    <a:pt x="8100631" y="3228893"/>
                  </a:lnTo>
                  <a:lnTo>
                    <a:pt x="8086745" y="3255459"/>
                  </a:lnTo>
                  <a:lnTo>
                    <a:pt x="8070443" y="3284439"/>
                  </a:lnTo>
                  <a:lnTo>
                    <a:pt x="8034217" y="3323683"/>
                  </a:lnTo>
                  <a:lnTo>
                    <a:pt x="7987728" y="3352663"/>
                  </a:lnTo>
                  <a:lnTo>
                    <a:pt x="7938824" y="3373193"/>
                  </a:lnTo>
                  <a:lnTo>
                    <a:pt x="7882071" y="3391907"/>
                  </a:lnTo>
                  <a:lnTo>
                    <a:pt x="7829543" y="3402172"/>
                  </a:lnTo>
                  <a:lnTo>
                    <a:pt x="7829543" y="3416663"/>
                  </a:lnTo>
                  <a:lnTo>
                    <a:pt x="7829543" y="3425115"/>
                  </a:lnTo>
                  <a:lnTo>
                    <a:pt x="7829543" y="3431152"/>
                  </a:lnTo>
                  <a:lnTo>
                    <a:pt x="7829543" y="3435380"/>
                  </a:lnTo>
                  <a:lnTo>
                    <a:pt x="7833769" y="3439606"/>
                  </a:lnTo>
                  <a:lnTo>
                    <a:pt x="7833769" y="3449869"/>
                  </a:lnTo>
                  <a:lnTo>
                    <a:pt x="7835582" y="3460133"/>
                  </a:lnTo>
                  <a:lnTo>
                    <a:pt x="7829543" y="3468586"/>
                  </a:lnTo>
                  <a:lnTo>
                    <a:pt x="7821694" y="3474622"/>
                  </a:lnTo>
                  <a:lnTo>
                    <a:pt x="7819883" y="3478850"/>
                  </a:lnTo>
                  <a:lnTo>
                    <a:pt x="7812034" y="3484887"/>
                  </a:lnTo>
                  <a:lnTo>
                    <a:pt x="7798148" y="3493339"/>
                  </a:lnTo>
                  <a:lnTo>
                    <a:pt x="7793922" y="3493339"/>
                  </a:lnTo>
                  <a:lnTo>
                    <a:pt x="7792109" y="3497565"/>
                  </a:lnTo>
                  <a:lnTo>
                    <a:pt x="7787883" y="3497565"/>
                  </a:lnTo>
                  <a:lnTo>
                    <a:pt x="7783657" y="3497565"/>
                  </a:lnTo>
                  <a:lnTo>
                    <a:pt x="7777619" y="3499378"/>
                  </a:lnTo>
                  <a:lnTo>
                    <a:pt x="7773392" y="3489113"/>
                  </a:lnTo>
                  <a:lnTo>
                    <a:pt x="7769166" y="3478850"/>
                  </a:lnTo>
                  <a:lnTo>
                    <a:pt x="7769166" y="3468586"/>
                  </a:lnTo>
                  <a:lnTo>
                    <a:pt x="7769166" y="3449869"/>
                  </a:lnTo>
                  <a:lnTo>
                    <a:pt x="7777016" y="3445643"/>
                  </a:lnTo>
                  <a:lnTo>
                    <a:pt x="7783054" y="3445643"/>
                  </a:lnTo>
                  <a:lnTo>
                    <a:pt x="7790902" y="3441417"/>
                  </a:lnTo>
                  <a:lnTo>
                    <a:pt x="7792714" y="3435380"/>
                  </a:lnTo>
                  <a:lnTo>
                    <a:pt x="7796940" y="3426926"/>
                  </a:lnTo>
                  <a:lnTo>
                    <a:pt x="7792714" y="3420889"/>
                  </a:lnTo>
                  <a:lnTo>
                    <a:pt x="7786676" y="3410624"/>
                  </a:lnTo>
                  <a:lnTo>
                    <a:pt x="7782449" y="3402172"/>
                  </a:lnTo>
                  <a:lnTo>
                    <a:pt x="7776413" y="3397946"/>
                  </a:lnTo>
                  <a:lnTo>
                    <a:pt x="7772187" y="3397946"/>
                  </a:lnTo>
                  <a:lnTo>
                    <a:pt x="7761922" y="3396135"/>
                  </a:lnTo>
                  <a:lnTo>
                    <a:pt x="7749847" y="3396135"/>
                  </a:lnTo>
                  <a:lnTo>
                    <a:pt x="7737771" y="3412437"/>
                  </a:lnTo>
                  <a:lnTo>
                    <a:pt x="7723885" y="3424512"/>
                  </a:lnTo>
                  <a:lnTo>
                    <a:pt x="7711810" y="3434775"/>
                  </a:lnTo>
                  <a:lnTo>
                    <a:pt x="7701545" y="3453492"/>
                  </a:lnTo>
                  <a:lnTo>
                    <a:pt x="7697319" y="3482472"/>
                  </a:lnTo>
                  <a:lnTo>
                    <a:pt x="7729924" y="3513264"/>
                  </a:lnTo>
                  <a:lnTo>
                    <a:pt x="7754073" y="3546471"/>
                  </a:lnTo>
                  <a:lnTo>
                    <a:pt x="7776413" y="3581488"/>
                  </a:lnTo>
                  <a:lnTo>
                    <a:pt x="7786676" y="3628581"/>
                  </a:lnTo>
                  <a:lnTo>
                    <a:pt x="7790902" y="3685940"/>
                  </a:lnTo>
                  <a:lnTo>
                    <a:pt x="7673170" y="3782541"/>
                  </a:lnTo>
                  <a:lnTo>
                    <a:pt x="7659283" y="3782541"/>
                  </a:lnTo>
                  <a:lnTo>
                    <a:pt x="7649020" y="3743296"/>
                  </a:lnTo>
                  <a:lnTo>
                    <a:pt x="7626680" y="3714315"/>
                  </a:lnTo>
                  <a:lnTo>
                    <a:pt x="7598303" y="3689561"/>
                  </a:lnTo>
                  <a:lnTo>
                    <a:pt x="7568116" y="3664807"/>
                  </a:lnTo>
                  <a:lnTo>
                    <a:pt x="7535513" y="3638241"/>
                  </a:lnTo>
                  <a:lnTo>
                    <a:pt x="7521627" y="3695600"/>
                  </a:lnTo>
                  <a:lnTo>
                    <a:pt x="7503513" y="3742691"/>
                  </a:lnTo>
                  <a:lnTo>
                    <a:pt x="7521627" y="3752956"/>
                  </a:lnTo>
                  <a:lnTo>
                    <a:pt x="7529474" y="3767447"/>
                  </a:lnTo>
                  <a:lnTo>
                    <a:pt x="7531287" y="3786162"/>
                  </a:lnTo>
                  <a:lnTo>
                    <a:pt x="7543362" y="3806691"/>
                  </a:lnTo>
                  <a:lnTo>
                    <a:pt x="7545173" y="3810917"/>
                  </a:lnTo>
                  <a:lnTo>
                    <a:pt x="7553022" y="3810917"/>
                  </a:lnTo>
                  <a:lnTo>
                    <a:pt x="7559059" y="3810917"/>
                  </a:lnTo>
                  <a:lnTo>
                    <a:pt x="7566908" y="3810917"/>
                  </a:lnTo>
                  <a:lnTo>
                    <a:pt x="7572946" y="3815143"/>
                  </a:lnTo>
                  <a:lnTo>
                    <a:pt x="7601321" y="3844123"/>
                  </a:lnTo>
                  <a:lnTo>
                    <a:pt x="7623661" y="3887594"/>
                  </a:lnTo>
                  <a:lnTo>
                    <a:pt x="7637547" y="3937103"/>
                  </a:lnTo>
                  <a:lnTo>
                    <a:pt x="7639360" y="3988422"/>
                  </a:lnTo>
                  <a:lnTo>
                    <a:pt x="7622253" y="3988422"/>
                  </a:lnTo>
                  <a:lnTo>
                    <a:pt x="7630303" y="3998083"/>
                  </a:lnTo>
                  <a:lnTo>
                    <a:pt x="7652641" y="4028874"/>
                  </a:lnTo>
                  <a:lnTo>
                    <a:pt x="7676792" y="4065705"/>
                  </a:lnTo>
                  <a:lnTo>
                    <a:pt x="7711205" y="4094684"/>
                  </a:lnTo>
                  <a:lnTo>
                    <a:pt x="7705169" y="4129703"/>
                  </a:lnTo>
                  <a:lnTo>
                    <a:pt x="7705169" y="4172571"/>
                  </a:lnTo>
                  <a:lnTo>
                    <a:pt x="7733545" y="4176797"/>
                  </a:lnTo>
                  <a:lnTo>
                    <a:pt x="7751657" y="4182833"/>
                  </a:lnTo>
                  <a:lnTo>
                    <a:pt x="7764338" y="4195514"/>
                  </a:lnTo>
                  <a:lnTo>
                    <a:pt x="7782450" y="4205776"/>
                  </a:lnTo>
                  <a:lnTo>
                    <a:pt x="7804788" y="4205776"/>
                  </a:lnTo>
                  <a:lnTo>
                    <a:pt x="7821091" y="4197324"/>
                  </a:lnTo>
                  <a:lnTo>
                    <a:pt x="7834977" y="4191286"/>
                  </a:lnTo>
                  <a:lnTo>
                    <a:pt x="7849468" y="4187060"/>
                  </a:lnTo>
                  <a:lnTo>
                    <a:pt x="7881466" y="4197324"/>
                  </a:lnTo>
                  <a:lnTo>
                    <a:pt x="7918295" y="4211813"/>
                  </a:lnTo>
                  <a:lnTo>
                    <a:pt x="7952710" y="4230530"/>
                  </a:lnTo>
                  <a:lnTo>
                    <a:pt x="7984708" y="4245021"/>
                  </a:lnTo>
                  <a:lnTo>
                    <a:pt x="7981087" y="4245021"/>
                  </a:lnTo>
                  <a:lnTo>
                    <a:pt x="7976861" y="4249247"/>
                  </a:lnTo>
                  <a:lnTo>
                    <a:pt x="7972635" y="4249247"/>
                  </a:lnTo>
                  <a:lnTo>
                    <a:pt x="7966596" y="4252870"/>
                  </a:lnTo>
                  <a:lnTo>
                    <a:pt x="7946671" y="4259512"/>
                  </a:lnTo>
                  <a:lnTo>
                    <a:pt x="7906221" y="4259512"/>
                  </a:lnTo>
                  <a:lnTo>
                    <a:pt x="7861541" y="4252870"/>
                  </a:lnTo>
                  <a:lnTo>
                    <a:pt x="7815052" y="4240795"/>
                  </a:lnTo>
                  <a:lnTo>
                    <a:pt x="7764338" y="4230530"/>
                  </a:lnTo>
                  <a:lnTo>
                    <a:pt x="7725696" y="4220267"/>
                  </a:lnTo>
                  <a:lnTo>
                    <a:pt x="7695509" y="4205776"/>
                  </a:lnTo>
                  <a:lnTo>
                    <a:pt x="7681018" y="4197324"/>
                  </a:lnTo>
                  <a:lnTo>
                    <a:pt x="7687057" y="4191286"/>
                  </a:lnTo>
                  <a:lnTo>
                    <a:pt x="7691283" y="4187060"/>
                  </a:lnTo>
                  <a:lnTo>
                    <a:pt x="7695509" y="4181023"/>
                  </a:lnTo>
                  <a:lnTo>
                    <a:pt x="7652641" y="4168947"/>
                  </a:lnTo>
                  <a:lnTo>
                    <a:pt x="7616417" y="4148420"/>
                  </a:lnTo>
                  <a:lnTo>
                    <a:pt x="7583812" y="4115212"/>
                  </a:lnTo>
                  <a:lnTo>
                    <a:pt x="7559664" y="4080194"/>
                  </a:lnTo>
                  <a:lnTo>
                    <a:pt x="7534908" y="4040949"/>
                  </a:lnTo>
                  <a:lnTo>
                    <a:pt x="7514985" y="3999894"/>
                  </a:lnTo>
                  <a:lnTo>
                    <a:pt x="7492645" y="3969101"/>
                  </a:lnTo>
                  <a:lnTo>
                    <a:pt x="7472118" y="3942537"/>
                  </a:lnTo>
                  <a:lnTo>
                    <a:pt x="7450383" y="3925631"/>
                  </a:lnTo>
                  <a:lnTo>
                    <a:pt x="7425629" y="3903293"/>
                  </a:lnTo>
                  <a:lnTo>
                    <a:pt x="7403289" y="3882765"/>
                  </a:lnTo>
                  <a:lnTo>
                    <a:pt x="7393629" y="3849557"/>
                  </a:lnTo>
                  <a:lnTo>
                    <a:pt x="7460043" y="3858009"/>
                  </a:lnTo>
                  <a:lnTo>
                    <a:pt x="7486609" y="3888802"/>
                  </a:lnTo>
                  <a:lnTo>
                    <a:pt x="7514985" y="3907519"/>
                  </a:lnTo>
                  <a:lnTo>
                    <a:pt x="7543362" y="3925631"/>
                  </a:lnTo>
                  <a:lnTo>
                    <a:pt x="7548358" y="3928085"/>
                  </a:lnTo>
                  <a:lnTo>
                    <a:pt x="7541549" y="3911744"/>
                  </a:lnTo>
                  <a:lnTo>
                    <a:pt x="7533702" y="3878538"/>
                  </a:lnTo>
                  <a:lnTo>
                    <a:pt x="7523437" y="3849557"/>
                  </a:lnTo>
                  <a:lnTo>
                    <a:pt x="7513173" y="3820577"/>
                  </a:lnTo>
                  <a:lnTo>
                    <a:pt x="7495061" y="3795824"/>
                  </a:lnTo>
                  <a:lnTo>
                    <a:pt x="7495061" y="3789785"/>
                  </a:lnTo>
                  <a:lnTo>
                    <a:pt x="7476949" y="3795824"/>
                  </a:lnTo>
                  <a:lnTo>
                    <a:pt x="7476949" y="3789785"/>
                  </a:lnTo>
                  <a:lnTo>
                    <a:pt x="7470910" y="3760805"/>
                  </a:lnTo>
                  <a:lnTo>
                    <a:pt x="7470910" y="3723976"/>
                  </a:lnTo>
                  <a:lnTo>
                    <a:pt x="7470910" y="3684732"/>
                  </a:lnTo>
                  <a:lnTo>
                    <a:pt x="7470910" y="3641260"/>
                  </a:lnTo>
                  <a:lnTo>
                    <a:pt x="7466684" y="3602015"/>
                  </a:lnTo>
                  <a:lnTo>
                    <a:pt x="7452798" y="3568810"/>
                  </a:lnTo>
                  <a:lnTo>
                    <a:pt x="7430458" y="3544056"/>
                  </a:lnTo>
                  <a:lnTo>
                    <a:pt x="7424421" y="3550093"/>
                  </a:lnTo>
                  <a:lnTo>
                    <a:pt x="7414156" y="3558547"/>
                  </a:lnTo>
                  <a:lnTo>
                    <a:pt x="7406307" y="3562771"/>
                  </a:lnTo>
                  <a:lnTo>
                    <a:pt x="7392421" y="3564583"/>
                  </a:lnTo>
                  <a:lnTo>
                    <a:pt x="7378535" y="3564583"/>
                  </a:lnTo>
                  <a:lnTo>
                    <a:pt x="7374309" y="3564583"/>
                  </a:lnTo>
                  <a:lnTo>
                    <a:pt x="7374309" y="3562771"/>
                  </a:lnTo>
                  <a:lnTo>
                    <a:pt x="7372497" y="3562771"/>
                  </a:lnTo>
                  <a:lnTo>
                    <a:pt x="7368270" y="3558547"/>
                  </a:lnTo>
                  <a:lnTo>
                    <a:pt x="7368270" y="3515074"/>
                  </a:lnTo>
                  <a:lnTo>
                    <a:pt x="7358008" y="3480058"/>
                  </a:lnTo>
                  <a:lnTo>
                    <a:pt x="7344122" y="3451076"/>
                  </a:lnTo>
                  <a:lnTo>
                    <a:pt x="7321782" y="3424512"/>
                  </a:lnTo>
                  <a:lnTo>
                    <a:pt x="7305480" y="3395531"/>
                  </a:lnTo>
                  <a:lnTo>
                    <a:pt x="7283142" y="3360512"/>
                  </a:lnTo>
                  <a:lnTo>
                    <a:pt x="7277103" y="3366551"/>
                  </a:lnTo>
                  <a:lnTo>
                    <a:pt x="7272877" y="3370777"/>
                  </a:lnTo>
                  <a:lnTo>
                    <a:pt x="7268651" y="3379229"/>
                  </a:lnTo>
                  <a:lnTo>
                    <a:pt x="7264425" y="3381040"/>
                  </a:lnTo>
                  <a:lnTo>
                    <a:pt x="7262613" y="3385268"/>
                  </a:lnTo>
                  <a:lnTo>
                    <a:pt x="7230010" y="3389494"/>
                  </a:lnTo>
                  <a:lnTo>
                    <a:pt x="7201633" y="3385268"/>
                  </a:lnTo>
                  <a:lnTo>
                    <a:pt x="7173256" y="3385268"/>
                  </a:lnTo>
                  <a:lnTo>
                    <a:pt x="7165409" y="3414247"/>
                  </a:lnTo>
                  <a:lnTo>
                    <a:pt x="7155144" y="3428738"/>
                  </a:lnTo>
                  <a:lnTo>
                    <a:pt x="7149106" y="3432964"/>
                  </a:lnTo>
                  <a:lnTo>
                    <a:pt x="7135220" y="3432964"/>
                  </a:lnTo>
                  <a:lnTo>
                    <a:pt x="7121334" y="3437190"/>
                  </a:lnTo>
                  <a:lnTo>
                    <a:pt x="7107448" y="3447453"/>
                  </a:lnTo>
                  <a:lnTo>
                    <a:pt x="7083297" y="3511453"/>
                  </a:lnTo>
                  <a:lnTo>
                    <a:pt x="7050694" y="3511453"/>
                  </a:lnTo>
                  <a:lnTo>
                    <a:pt x="7032582" y="3525942"/>
                  </a:lnTo>
                  <a:lnTo>
                    <a:pt x="7014468" y="3544659"/>
                  </a:lnTo>
                  <a:lnTo>
                    <a:pt x="6990317" y="3559150"/>
                  </a:lnTo>
                  <a:lnTo>
                    <a:pt x="6984281" y="3630997"/>
                  </a:lnTo>
                  <a:lnTo>
                    <a:pt x="6966169" y="3692579"/>
                  </a:lnTo>
                  <a:lnTo>
                    <a:pt x="6942018" y="3742088"/>
                  </a:lnTo>
                  <a:lnTo>
                    <a:pt x="6903377" y="3789182"/>
                  </a:lnTo>
                  <a:lnTo>
                    <a:pt x="6899150" y="3789182"/>
                  </a:lnTo>
                  <a:lnTo>
                    <a:pt x="6894924" y="3784956"/>
                  </a:lnTo>
                  <a:lnTo>
                    <a:pt x="6890698" y="3784956"/>
                  </a:lnTo>
                  <a:lnTo>
                    <a:pt x="6888886" y="3780730"/>
                  </a:lnTo>
                  <a:lnTo>
                    <a:pt x="6866548" y="3755974"/>
                  </a:lnTo>
                  <a:lnTo>
                    <a:pt x="6846020" y="3716730"/>
                  </a:lnTo>
                  <a:lnTo>
                    <a:pt x="6833945" y="3683524"/>
                  </a:lnTo>
                  <a:lnTo>
                    <a:pt x="6832132" y="3677486"/>
                  </a:lnTo>
                  <a:lnTo>
                    <a:pt x="6833945" y="3669034"/>
                  </a:lnTo>
                  <a:lnTo>
                    <a:pt x="6838171" y="3662997"/>
                  </a:lnTo>
                  <a:lnTo>
                    <a:pt x="6842397" y="3658769"/>
                  </a:lnTo>
                  <a:lnTo>
                    <a:pt x="6842397" y="3654543"/>
                  </a:lnTo>
                  <a:lnTo>
                    <a:pt x="6806173" y="3600810"/>
                  </a:lnTo>
                  <a:lnTo>
                    <a:pt x="6782022" y="3543451"/>
                  </a:lnTo>
                  <a:lnTo>
                    <a:pt x="6765719" y="3481869"/>
                  </a:lnTo>
                  <a:lnTo>
                    <a:pt x="6757872" y="3407606"/>
                  </a:lnTo>
                  <a:lnTo>
                    <a:pt x="6733721" y="3409417"/>
                  </a:lnTo>
                  <a:lnTo>
                    <a:pt x="6715609" y="3409417"/>
                  </a:lnTo>
                  <a:lnTo>
                    <a:pt x="6695079" y="3407606"/>
                  </a:lnTo>
                  <a:lnTo>
                    <a:pt x="6687230" y="3399154"/>
                  </a:lnTo>
                  <a:lnTo>
                    <a:pt x="6676967" y="3393115"/>
                  </a:lnTo>
                  <a:lnTo>
                    <a:pt x="6669118" y="3384663"/>
                  </a:lnTo>
                  <a:lnTo>
                    <a:pt x="6663081" y="3378626"/>
                  </a:lnTo>
                  <a:lnTo>
                    <a:pt x="6669118" y="3352060"/>
                  </a:lnTo>
                  <a:lnTo>
                    <a:pt x="6655232" y="3331533"/>
                  </a:lnTo>
                  <a:lnTo>
                    <a:pt x="6631081" y="3312816"/>
                  </a:lnTo>
                  <a:lnTo>
                    <a:pt x="6606931" y="3296514"/>
                  </a:lnTo>
                  <a:lnTo>
                    <a:pt x="6584593" y="3274174"/>
                  </a:lnTo>
                  <a:lnTo>
                    <a:pt x="6526028" y="3282628"/>
                  </a:lnTo>
                  <a:lnTo>
                    <a:pt x="6465049" y="3282628"/>
                  </a:lnTo>
                  <a:lnTo>
                    <a:pt x="6404067" y="3278402"/>
                  </a:lnTo>
                  <a:lnTo>
                    <a:pt x="6345503" y="3274174"/>
                  </a:lnTo>
                  <a:lnTo>
                    <a:pt x="6335240" y="3253647"/>
                  </a:lnTo>
                  <a:lnTo>
                    <a:pt x="6321353" y="3227083"/>
                  </a:lnTo>
                  <a:lnTo>
                    <a:pt x="6299014" y="3235535"/>
                  </a:lnTo>
                  <a:lnTo>
                    <a:pt x="6285128" y="3239761"/>
                  </a:lnTo>
                  <a:lnTo>
                    <a:pt x="6267014" y="3241571"/>
                  </a:lnTo>
                  <a:lnTo>
                    <a:pt x="6242864" y="3241571"/>
                  </a:lnTo>
                  <a:lnTo>
                    <a:pt x="6222336" y="3227083"/>
                  </a:lnTo>
                  <a:lnTo>
                    <a:pt x="6199998" y="3216818"/>
                  </a:lnTo>
                  <a:lnTo>
                    <a:pt x="6175847" y="3202327"/>
                  </a:lnTo>
                  <a:lnTo>
                    <a:pt x="6157735" y="3187838"/>
                  </a:lnTo>
                  <a:lnTo>
                    <a:pt x="6151697" y="3167309"/>
                  </a:lnTo>
                  <a:lnTo>
                    <a:pt x="6141434" y="3148594"/>
                  </a:lnTo>
                  <a:lnTo>
                    <a:pt x="6119094" y="3129877"/>
                  </a:lnTo>
                  <a:lnTo>
                    <a:pt x="6114868" y="3129877"/>
                  </a:lnTo>
                  <a:lnTo>
                    <a:pt x="6113057" y="3129877"/>
                  </a:lnTo>
                  <a:lnTo>
                    <a:pt x="6108829" y="3129877"/>
                  </a:lnTo>
                  <a:lnTo>
                    <a:pt x="6100982" y="3129877"/>
                  </a:lnTo>
                  <a:lnTo>
                    <a:pt x="6087094" y="3129877"/>
                  </a:lnTo>
                  <a:lnTo>
                    <a:pt x="6094943" y="3158857"/>
                  </a:lnTo>
                  <a:lnTo>
                    <a:pt x="6105208" y="3192064"/>
                  </a:lnTo>
                  <a:lnTo>
                    <a:pt x="6123320" y="3225270"/>
                  </a:lnTo>
                  <a:lnTo>
                    <a:pt x="6137206" y="3254252"/>
                  </a:lnTo>
                  <a:lnTo>
                    <a:pt x="6151094" y="3274779"/>
                  </a:lnTo>
                  <a:lnTo>
                    <a:pt x="6155320" y="3264514"/>
                  </a:lnTo>
                  <a:lnTo>
                    <a:pt x="6157131" y="3260288"/>
                  </a:lnTo>
                  <a:lnTo>
                    <a:pt x="6157131" y="3256062"/>
                  </a:lnTo>
                  <a:lnTo>
                    <a:pt x="6161357" y="3256062"/>
                  </a:lnTo>
                  <a:lnTo>
                    <a:pt x="6165583" y="3256062"/>
                  </a:lnTo>
                  <a:lnTo>
                    <a:pt x="6175847" y="3260288"/>
                  </a:lnTo>
                  <a:lnTo>
                    <a:pt x="6180074" y="3270553"/>
                  </a:lnTo>
                  <a:lnTo>
                    <a:pt x="6184300" y="3282628"/>
                  </a:lnTo>
                  <a:lnTo>
                    <a:pt x="6184300" y="3292891"/>
                  </a:lnTo>
                  <a:lnTo>
                    <a:pt x="6186110" y="3303156"/>
                  </a:lnTo>
                  <a:lnTo>
                    <a:pt x="6190338" y="3313419"/>
                  </a:lnTo>
                  <a:lnTo>
                    <a:pt x="6204224" y="3311608"/>
                  </a:lnTo>
                  <a:lnTo>
                    <a:pt x="6222336" y="3307382"/>
                  </a:lnTo>
                  <a:lnTo>
                    <a:pt x="6242864" y="3307382"/>
                  </a:lnTo>
                  <a:lnTo>
                    <a:pt x="6275469" y="3270553"/>
                  </a:lnTo>
                  <a:lnTo>
                    <a:pt x="6314108" y="3241571"/>
                  </a:lnTo>
                  <a:lnTo>
                    <a:pt x="6318334" y="3278402"/>
                  </a:lnTo>
                  <a:lnTo>
                    <a:pt x="6322560" y="3307382"/>
                  </a:lnTo>
                  <a:lnTo>
                    <a:pt x="6375088" y="3336362"/>
                  </a:lnTo>
                  <a:lnTo>
                    <a:pt x="6417350" y="3371380"/>
                  </a:lnTo>
                  <a:lnTo>
                    <a:pt x="6403464" y="3390097"/>
                  </a:lnTo>
                  <a:lnTo>
                    <a:pt x="6391389" y="3408814"/>
                  </a:lnTo>
                  <a:lnTo>
                    <a:pt x="6379314" y="3423304"/>
                  </a:lnTo>
                  <a:lnTo>
                    <a:pt x="6352748" y="3433567"/>
                  </a:lnTo>
                  <a:lnTo>
                    <a:pt x="6352748" y="3472812"/>
                  </a:lnTo>
                  <a:lnTo>
                    <a:pt x="6318334" y="3495152"/>
                  </a:lnTo>
                  <a:lnTo>
                    <a:pt x="6282108" y="3519905"/>
                  </a:lnTo>
                  <a:lnTo>
                    <a:pt x="6282108" y="3537414"/>
                  </a:lnTo>
                  <a:lnTo>
                    <a:pt x="6237430" y="3537414"/>
                  </a:lnTo>
                  <a:lnTo>
                    <a:pt x="6210866" y="3551905"/>
                  </a:lnTo>
                  <a:lnTo>
                    <a:pt x="6190338" y="3574243"/>
                  </a:lnTo>
                  <a:lnTo>
                    <a:pt x="6166188" y="3592960"/>
                  </a:lnTo>
                  <a:lnTo>
                    <a:pt x="6133585" y="3607451"/>
                  </a:lnTo>
                  <a:lnTo>
                    <a:pt x="6100982" y="3613488"/>
                  </a:lnTo>
                  <a:lnTo>
                    <a:pt x="6066566" y="3623752"/>
                  </a:lnTo>
                  <a:lnTo>
                    <a:pt x="6038190" y="3635828"/>
                  </a:lnTo>
                  <a:lnTo>
                    <a:pt x="6014039" y="3650317"/>
                  </a:lnTo>
                  <a:lnTo>
                    <a:pt x="5989890" y="3656355"/>
                  </a:lnTo>
                  <a:lnTo>
                    <a:pt x="5971776" y="3656355"/>
                  </a:lnTo>
                  <a:lnTo>
                    <a:pt x="5963927" y="3652129"/>
                  </a:lnTo>
                  <a:lnTo>
                    <a:pt x="5962116" y="3652129"/>
                  </a:lnTo>
                  <a:lnTo>
                    <a:pt x="5957890" y="3650317"/>
                  </a:lnTo>
                  <a:lnTo>
                    <a:pt x="5953664" y="3646091"/>
                  </a:lnTo>
                  <a:lnTo>
                    <a:pt x="5949438" y="3637638"/>
                  </a:lnTo>
                  <a:lnTo>
                    <a:pt x="5939173" y="3617111"/>
                  </a:lnTo>
                  <a:lnTo>
                    <a:pt x="5934947" y="3594771"/>
                  </a:lnTo>
                  <a:lnTo>
                    <a:pt x="5934947" y="3574243"/>
                  </a:lnTo>
                  <a:lnTo>
                    <a:pt x="5933137" y="3551905"/>
                  </a:lnTo>
                  <a:lnTo>
                    <a:pt x="5915023" y="3516887"/>
                  </a:lnTo>
                  <a:lnTo>
                    <a:pt x="5890874" y="3483679"/>
                  </a:lnTo>
                  <a:lnTo>
                    <a:pt x="5864308" y="3454700"/>
                  </a:lnTo>
                  <a:lnTo>
                    <a:pt x="5840157" y="3425718"/>
                  </a:lnTo>
                  <a:lnTo>
                    <a:pt x="5834121" y="3405191"/>
                  </a:lnTo>
                  <a:lnTo>
                    <a:pt x="5829892" y="3380437"/>
                  </a:lnTo>
                  <a:lnTo>
                    <a:pt x="5825666" y="3353871"/>
                  </a:lnTo>
                  <a:lnTo>
                    <a:pt x="5815404" y="3333343"/>
                  </a:lnTo>
                  <a:lnTo>
                    <a:pt x="5776762" y="3308590"/>
                  </a:lnTo>
                  <a:lnTo>
                    <a:pt x="5766499" y="3283836"/>
                  </a:lnTo>
                  <a:lnTo>
                    <a:pt x="5754424" y="3257270"/>
                  </a:lnTo>
                  <a:lnTo>
                    <a:pt x="5744159" y="3232516"/>
                  </a:lnTo>
                  <a:lnTo>
                    <a:pt x="5730273" y="3211989"/>
                  </a:lnTo>
                  <a:lnTo>
                    <a:pt x="5709746" y="3197498"/>
                  </a:lnTo>
                  <a:lnTo>
                    <a:pt x="5697671" y="3193272"/>
                  </a:lnTo>
                  <a:lnTo>
                    <a:pt x="5695860" y="3184818"/>
                  </a:lnTo>
                  <a:lnTo>
                    <a:pt x="5688011" y="3183007"/>
                  </a:lnTo>
                  <a:lnTo>
                    <a:pt x="5681972" y="3178781"/>
                  </a:lnTo>
                  <a:lnTo>
                    <a:pt x="5674123" y="3174555"/>
                  </a:lnTo>
                  <a:lnTo>
                    <a:pt x="5668086" y="3168517"/>
                  </a:lnTo>
                  <a:lnTo>
                    <a:pt x="5660237" y="3156443"/>
                  </a:lnTo>
                  <a:lnTo>
                    <a:pt x="5654200" y="3141952"/>
                  </a:lnTo>
                  <a:lnTo>
                    <a:pt x="5646351" y="3141952"/>
                  </a:lnTo>
                  <a:lnTo>
                    <a:pt x="5646351" y="3156443"/>
                  </a:lnTo>
                  <a:lnTo>
                    <a:pt x="5670501" y="3189649"/>
                  </a:lnTo>
                  <a:lnTo>
                    <a:pt x="5692840" y="3226478"/>
                  </a:lnTo>
                  <a:lnTo>
                    <a:pt x="5706727" y="3269948"/>
                  </a:lnTo>
                  <a:lnTo>
                    <a:pt x="5720613" y="3309193"/>
                  </a:lnTo>
                  <a:lnTo>
                    <a:pt x="5738726" y="3348437"/>
                  </a:lnTo>
                  <a:lnTo>
                    <a:pt x="5744764" y="3354476"/>
                  </a:lnTo>
                  <a:lnTo>
                    <a:pt x="5755027" y="3362928"/>
                  </a:lnTo>
                  <a:lnTo>
                    <a:pt x="5762876" y="3368964"/>
                  </a:lnTo>
                  <a:lnTo>
                    <a:pt x="5773141" y="3377419"/>
                  </a:lnTo>
                  <a:lnTo>
                    <a:pt x="5777367" y="3387681"/>
                  </a:lnTo>
                  <a:lnTo>
                    <a:pt x="5777367" y="3459529"/>
                  </a:lnTo>
                  <a:lnTo>
                    <a:pt x="5783404" y="3467983"/>
                  </a:lnTo>
                  <a:lnTo>
                    <a:pt x="5791253" y="3478245"/>
                  </a:lnTo>
                  <a:lnTo>
                    <a:pt x="5801518" y="3484284"/>
                  </a:lnTo>
                  <a:lnTo>
                    <a:pt x="5811780" y="3492736"/>
                  </a:lnTo>
                  <a:lnTo>
                    <a:pt x="5816007" y="3498773"/>
                  </a:lnTo>
                  <a:lnTo>
                    <a:pt x="5822045" y="3521113"/>
                  </a:lnTo>
                  <a:lnTo>
                    <a:pt x="5826271" y="3537414"/>
                  </a:lnTo>
                  <a:lnTo>
                    <a:pt x="5834121" y="3559753"/>
                  </a:lnTo>
                  <a:lnTo>
                    <a:pt x="5854648" y="3584508"/>
                  </a:lnTo>
                  <a:lnTo>
                    <a:pt x="5887251" y="3606846"/>
                  </a:lnTo>
                  <a:lnTo>
                    <a:pt x="5921664" y="3627374"/>
                  </a:lnTo>
                  <a:lnTo>
                    <a:pt x="5950041" y="3649714"/>
                  </a:lnTo>
                  <a:lnTo>
                    <a:pt x="5957890" y="3659977"/>
                  </a:lnTo>
                  <a:lnTo>
                    <a:pt x="5957890" y="3674467"/>
                  </a:lnTo>
                  <a:lnTo>
                    <a:pt x="5957890" y="3684732"/>
                  </a:lnTo>
                  <a:lnTo>
                    <a:pt x="5962116" y="3694995"/>
                  </a:lnTo>
                  <a:lnTo>
                    <a:pt x="5972381" y="3707070"/>
                  </a:lnTo>
                  <a:lnTo>
                    <a:pt x="6002569" y="3708881"/>
                  </a:lnTo>
                  <a:lnTo>
                    <a:pt x="6038795" y="3692579"/>
                  </a:lnTo>
                  <a:lnTo>
                    <a:pt x="6087699" y="3680504"/>
                  </a:lnTo>
                  <a:lnTo>
                    <a:pt x="6134188" y="3670241"/>
                  </a:lnTo>
                  <a:lnTo>
                    <a:pt x="6176450" y="3664205"/>
                  </a:lnTo>
                  <a:lnTo>
                    <a:pt x="6176450" y="3670241"/>
                  </a:lnTo>
                  <a:lnTo>
                    <a:pt x="6166188" y="3688958"/>
                  </a:lnTo>
                  <a:lnTo>
                    <a:pt x="6166188" y="3710693"/>
                  </a:lnTo>
                  <a:lnTo>
                    <a:pt x="6158338" y="3735447"/>
                  </a:lnTo>
                  <a:lnTo>
                    <a:pt x="6144452" y="3772276"/>
                  </a:lnTo>
                  <a:lnTo>
                    <a:pt x="6123925" y="3815746"/>
                  </a:lnTo>
                  <a:lnTo>
                    <a:pt x="6099774" y="3859217"/>
                  </a:lnTo>
                  <a:lnTo>
                    <a:pt x="6073208" y="3894235"/>
                  </a:lnTo>
                  <a:lnTo>
                    <a:pt x="6034568" y="3933479"/>
                  </a:lnTo>
                  <a:lnTo>
                    <a:pt x="5992304" y="3970308"/>
                  </a:lnTo>
                  <a:lnTo>
                    <a:pt x="5947626" y="4005327"/>
                  </a:lnTo>
                  <a:lnTo>
                    <a:pt x="5905363" y="4046384"/>
                  </a:lnTo>
                  <a:lnTo>
                    <a:pt x="5869137" y="4089854"/>
                  </a:lnTo>
                  <a:lnTo>
                    <a:pt x="5840762" y="4139361"/>
                  </a:lnTo>
                  <a:lnTo>
                    <a:pt x="5830497" y="4186455"/>
                  </a:lnTo>
                  <a:lnTo>
                    <a:pt x="5836534" y="4229925"/>
                  </a:lnTo>
                  <a:lnTo>
                    <a:pt x="5850422" y="4273396"/>
                  </a:lnTo>
                  <a:lnTo>
                    <a:pt x="5864308" y="4312640"/>
                  </a:lnTo>
                  <a:lnTo>
                    <a:pt x="5878194" y="4356111"/>
                  </a:lnTo>
                  <a:lnTo>
                    <a:pt x="5890269" y="4399581"/>
                  </a:lnTo>
                  <a:lnTo>
                    <a:pt x="5886043" y="4443053"/>
                  </a:lnTo>
                  <a:lnTo>
                    <a:pt x="5863705" y="4488335"/>
                  </a:lnTo>
                  <a:lnTo>
                    <a:pt x="5833516" y="4510673"/>
                  </a:lnTo>
                  <a:lnTo>
                    <a:pt x="5797290" y="4526974"/>
                  </a:lnTo>
                  <a:lnTo>
                    <a:pt x="5762876" y="4545691"/>
                  </a:lnTo>
                  <a:lnTo>
                    <a:pt x="5734499" y="4570447"/>
                  </a:lnTo>
                  <a:lnTo>
                    <a:pt x="5716387" y="4607275"/>
                  </a:lnTo>
                  <a:lnTo>
                    <a:pt x="5734499" y="4627803"/>
                  </a:lnTo>
                  <a:lnTo>
                    <a:pt x="5748385" y="4661011"/>
                  </a:lnTo>
                  <a:lnTo>
                    <a:pt x="5754424" y="4700255"/>
                  </a:lnTo>
                  <a:lnTo>
                    <a:pt x="5744159" y="4708707"/>
                  </a:lnTo>
                  <a:lnTo>
                    <a:pt x="5738123" y="4714744"/>
                  </a:lnTo>
                  <a:lnTo>
                    <a:pt x="5733897" y="4718970"/>
                  </a:lnTo>
                  <a:lnTo>
                    <a:pt x="5726047" y="4725009"/>
                  </a:lnTo>
                  <a:lnTo>
                    <a:pt x="5724235" y="4733461"/>
                  </a:lnTo>
                  <a:lnTo>
                    <a:pt x="5716387" y="4739498"/>
                  </a:lnTo>
                  <a:lnTo>
                    <a:pt x="5677746" y="4747952"/>
                  </a:lnTo>
                  <a:lnTo>
                    <a:pt x="5667483" y="4772705"/>
                  </a:lnTo>
                  <a:lnTo>
                    <a:pt x="5663255" y="4801685"/>
                  </a:lnTo>
                  <a:lnTo>
                    <a:pt x="5659029" y="4830666"/>
                  </a:lnTo>
                  <a:lnTo>
                    <a:pt x="5652992" y="4859646"/>
                  </a:lnTo>
                  <a:lnTo>
                    <a:pt x="5606504" y="4898891"/>
                  </a:lnTo>
                  <a:lnTo>
                    <a:pt x="5592616" y="4932098"/>
                  </a:lnTo>
                  <a:lnTo>
                    <a:pt x="5574504" y="4965304"/>
                  </a:lnTo>
                  <a:lnTo>
                    <a:pt x="5540088" y="4996096"/>
                  </a:lnTo>
                  <a:lnTo>
                    <a:pt x="5497825" y="5022662"/>
                  </a:lnTo>
                  <a:lnTo>
                    <a:pt x="5445300" y="5037151"/>
                  </a:lnTo>
                  <a:lnTo>
                    <a:pt x="5392772" y="5051642"/>
                  </a:lnTo>
                  <a:lnTo>
                    <a:pt x="5337830" y="5061907"/>
                  </a:lnTo>
                  <a:lnTo>
                    <a:pt x="5288925" y="5072169"/>
                  </a:lnTo>
                  <a:lnTo>
                    <a:pt x="5278661" y="5066133"/>
                  </a:lnTo>
                  <a:lnTo>
                    <a:pt x="5270813" y="5057679"/>
                  </a:lnTo>
                  <a:lnTo>
                    <a:pt x="5264775" y="5053453"/>
                  </a:lnTo>
                  <a:lnTo>
                    <a:pt x="5256927" y="5043190"/>
                  </a:lnTo>
                  <a:lnTo>
                    <a:pt x="5250889" y="5037151"/>
                  </a:lnTo>
                  <a:lnTo>
                    <a:pt x="5246663" y="5018434"/>
                  </a:lnTo>
                  <a:lnTo>
                    <a:pt x="5246663" y="4996096"/>
                  </a:lnTo>
                  <a:lnTo>
                    <a:pt x="5246663" y="4971343"/>
                  </a:lnTo>
                  <a:lnTo>
                    <a:pt x="5242436" y="4946587"/>
                  </a:lnTo>
                  <a:lnTo>
                    <a:pt x="5221909" y="4911571"/>
                  </a:lnTo>
                  <a:lnTo>
                    <a:pt x="5193532" y="4878363"/>
                  </a:lnTo>
                  <a:lnTo>
                    <a:pt x="5165155" y="4841534"/>
                  </a:lnTo>
                  <a:lnTo>
                    <a:pt x="5147041" y="4806516"/>
                  </a:lnTo>
                  <a:lnTo>
                    <a:pt x="5154891" y="4781762"/>
                  </a:lnTo>
                  <a:lnTo>
                    <a:pt x="5154891" y="4777536"/>
                  </a:lnTo>
                  <a:lnTo>
                    <a:pt x="5147041" y="4769082"/>
                  </a:lnTo>
                  <a:lnTo>
                    <a:pt x="5141005" y="4767271"/>
                  </a:lnTo>
                  <a:lnTo>
                    <a:pt x="5136779" y="4758819"/>
                  </a:lnTo>
                  <a:lnTo>
                    <a:pt x="5132553" y="4758819"/>
                  </a:lnTo>
                  <a:lnTo>
                    <a:pt x="5128327" y="4748555"/>
                  </a:lnTo>
                  <a:lnTo>
                    <a:pt x="5132553" y="4738292"/>
                  </a:lnTo>
                  <a:lnTo>
                    <a:pt x="5132553" y="4729838"/>
                  </a:lnTo>
                  <a:lnTo>
                    <a:pt x="5136779" y="4723801"/>
                  </a:lnTo>
                  <a:lnTo>
                    <a:pt x="5141005" y="4715349"/>
                  </a:lnTo>
                  <a:lnTo>
                    <a:pt x="5127119" y="4709310"/>
                  </a:lnTo>
                  <a:lnTo>
                    <a:pt x="5127119" y="4700858"/>
                  </a:lnTo>
                  <a:lnTo>
                    <a:pt x="5127119" y="4694819"/>
                  </a:lnTo>
                  <a:lnTo>
                    <a:pt x="5128929" y="4684556"/>
                  </a:lnTo>
                  <a:lnTo>
                    <a:pt x="5133156" y="4676104"/>
                  </a:lnTo>
                  <a:lnTo>
                    <a:pt x="5133156" y="4665840"/>
                  </a:lnTo>
                  <a:lnTo>
                    <a:pt x="5133156" y="4655575"/>
                  </a:lnTo>
                  <a:lnTo>
                    <a:pt x="5119270" y="4626595"/>
                  </a:lnTo>
                  <a:lnTo>
                    <a:pt x="5098742" y="4593389"/>
                  </a:lnTo>
                  <a:lnTo>
                    <a:pt x="5076402" y="4564408"/>
                  </a:lnTo>
                  <a:lnTo>
                    <a:pt x="5062516" y="4535428"/>
                  </a:lnTo>
                  <a:lnTo>
                    <a:pt x="5058290" y="4500410"/>
                  </a:lnTo>
                  <a:lnTo>
                    <a:pt x="5066139" y="4459355"/>
                  </a:lnTo>
                  <a:lnTo>
                    <a:pt x="5080025" y="4424337"/>
                  </a:lnTo>
                  <a:lnTo>
                    <a:pt x="5100553" y="4385092"/>
                  </a:lnTo>
                  <a:lnTo>
                    <a:pt x="5114439" y="4351885"/>
                  </a:lnTo>
                  <a:lnTo>
                    <a:pt x="5126514" y="4322905"/>
                  </a:lnTo>
                  <a:lnTo>
                    <a:pt x="5112628" y="4293923"/>
                  </a:lnTo>
                  <a:lnTo>
                    <a:pt x="5108402" y="4269170"/>
                  </a:lnTo>
                  <a:lnTo>
                    <a:pt x="5108402" y="4244416"/>
                  </a:lnTo>
                  <a:lnTo>
                    <a:pt x="5100553" y="4211208"/>
                  </a:lnTo>
                  <a:lnTo>
                    <a:pt x="5080025" y="4167738"/>
                  </a:lnTo>
                  <a:lnTo>
                    <a:pt x="5047436" y="4124268"/>
                  </a:lnTo>
                  <a:lnTo>
                    <a:pt x="5017253" y="4085023"/>
                  </a:lnTo>
                  <a:lnTo>
                    <a:pt x="4984649" y="4051817"/>
                  </a:lnTo>
                  <a:lnTo>
                    <a:pt x="4994914" y="4008347"/>
                  </a:lnTo>
                  <a:lnTo>
                    <a:pt x="5005179" y="3969103"/>
                  </a:lnTo>
                  <a:lnTo>
                    <a:pt x="5017253" y="3925632"/>
                  </a:lnTo>
                  <a:lnTo>
                    <a:pt x="5005179" y="3919593"/>
                  </a:lnTo>
                  <a:lnTo>
                    <a:pt x="4999138" y="3915367"/>
                  </a:lnTo>
                  <a:lnTo>
                    <a:pt x="4991290" y="3906915"/>
                  </a:lnTo>
                  <a:lnTo>
                    <a:pt x="4985253" y="3905103"/>
                  </a:lnTo>
                  <a:lnTo>
                    <a:pt x="4974988" y="3905103"/>
                  </a:lnTo>
                  <a:lnTo>
                    <a:pt x="4961103" y="3900877"/>
                  </a:lnTo>
                  <a:lnTo>
                    <a:pt x="4953254" y="3906915"/>
                  </a:lnTo>
                  <a:lnTo>
                    <a:pt x="4949028" y="3911141"/>
                  </a:lnTo>
                  <a:lnTo>
                    <a:pt x="4938764" y="3915367"/>
                  </a:lnTo>
                  <a:lnTo>
                    <a:pt x="4928500" y="3915367"/>
                  </a:lnTo>
                  <a:lnTo>
                    <a:pt x="4914614" y="3915367"/>
                  </a:lnTo>
                  <a:lnTo>
                    <a:pt x="4875973" y="3853783"/>
                  </a:lnTo>
                  <a:lnTo>
                    <a:pt x="4849408" y="3849557"/>
                  </a:lnTo>
                  <a:lnTo>
                    <a:pt x="4825258" y="3847746"/>
                  </a:lnTo>
                  <a:lnTo>
                    <a:pt x="4796881" y="3843520"/>
                  </a:lnTo>
                  <a:lnTo>
                    <a:pt x="4762465" y="3858011"/>
                  </a:lnTo>
                  <a:lnTo>
                    <a:pt x="4726239" y="3872500"/>
                  </a:lnTo>
                  <a:lnTo>
                    <a:pt x="4697864" y="3882765"/>
                  </a:lnTo>
                  <a:lnTo>
                    <a:pt x="4629033" y="3868274"/>
                  </a:lnTo>
                  <a:lnTo>
                    <a:pt x="4621186" y="3893027"/>
                  </a:lnTo>
                  <a:lnTo>
                    <a:pt x="4597035" y="3893027"/>
                  </a:lnTo>
                  <a:lnTo>
                    <a:pt x="4574697" y="3886991"/>
                  </a:lnTo>
                  <a:lnTo>
                    <a:pt x="4558396" y="3882765"/>
                  </a:lnTo>
                  <a:lnTo>
                    <a:pt x="4550547" y="3886991"/>
                  </a:lnTo>
                  <a:lnTo>
                    <a:pt x="4544509" y="3893027"/>
                  </a:lnTo>
                  <a:lnTo>
                    <a:pt x="4532435" y="3897255"/>
                  </a:lnTo>
                  <a:lnTo>
                    <a:pt x="4518548" y="3901481"/>
                  </a:lnTo>
                  <a:lnTo>
                    <a:pt x="4498019" y="3876726"/>
                  </a:lnTo>
                  <a:lnTo>
                    <a:pt x="4469643" y="3862237"/>
                  </a:lnTo>
                  <a:lnTo>
                    <a:pt x="4441267" y="3847746"/>
                  </a:lnTo>
                  <a:lnTo>
                    <a:pt x="4412890" y="3833255"/>
                  </a:lnTo>
                  <a:lnTo>
                    <a:pt x="4388741" y="3814539"/>
                  </a:lnTo>
                  <a:lnTo>
                    <a:pt x="4370627" y="3767447"/>
                  </a:lnTo>
                  <a:lnTo>
                    <a:pt x="4350099" y="3742691"/>
                  </a:lnTo>
                  <a:lnTo>
                    <a:pt x="4317498" y="3717938"/>
                  </a:lnTo>
                  <a:lnTo>
                    <a:pt x="4289121" y="3693184"/>
                  </a:lnTo>
                  <a:lnTo>
                    <a:pt x="4271009" y="3670844"/>
                  </a:lnTo>
                  <a:lnTo>
                    <a:pt x="4271009" y="3623752"/>
                  </a:lnTo>
                  <a:lnTo>
                    <a:pt x="4264970" y="3603223"/>
                  </a:lnTo>
                  <a:lnTo>
                    <a:pt x="4266782" y="3570017"/>
                  </a:lnTo>
                  <a:lnTo>
                    <a:pt x="4274631" y="3541038"/>
                  </a:lnTo>
                  <a:lnTo>
                    <a:pt x="4280668" y="3516282"/>
                  </a:lnTo>
                  <a:lnTo>
                    <a:pt x="4284895" y="3497565"/>
                  </a:lnTo>
                  <a:lnTo>
                    <a:pt x="4284895" y="3468586"/>
                  </a:lnTo>
                  <a:lnTo>
                    <a:pt x="4278856" y="3452284"/>
                  </a:lnTo>
                  <a:lnTo>
                    <a:pt x="4266782" y="3433567"/>
                  </a:lnTo>
                  <a:lnTo>
                    <a:pt x="4260744" y="3419076"/>
                  </a:lnTo>
                  <a:lnTo>
                    <a:pt x="4260744" y="3396738"/>
                  </a:lnTo>
                  <a:lnTo>
                    <a:pt x="4266782" y="3367759"/>
                  </a:lnTo>
                  <a:lnTo>
                    <a:pt x="4280668" y="3336966"/>
                  </a:lnTo>
                  <a:lnTo>
                    <a:pt x="4294555" y="3300138"/>
                  </a:lnTo>
                  <a:lnTo>
                    <a:pt x="4308441" y="3269345"/>
                  </a:lnTo>
                  <a:lnTo>
                    <a:pt x="4322329" y="3242779"/>
                  </a:lnTo>
                  <a:lnTo>
                    <a:pt x="4330176" y="3228290"/>
                  </a:lnTo>
                  <a:lnTo>
                    <a:pt x="4354326" y="3207761"/>
                  </a:lnTo>
                  <a:lnTo>
                    <a:pt x="4382702" y="3189046"/>
                  </a:lnTo>
                  <a:lnTo>
                    <a:pt x="4411079" y="3174555"/>
                  </a:lnTo>
                  <a:lnTo>
                    <a:pt x="4439455" y="3155838"/>
                  </a:lnTo>
                  <a:lnTo>
                    <a:pt x="4445492" y="3139537"/>
                  </a:lnTo>
                  <a:lnTo>
                    <a:pt x="4445492" y="3117199"/>
                  </a:lnTo>
                  <a:lnTo>
                    <a:pt x="4443682" y="3092443"/>
                  </a:lnTo>
                  <a:lnTo>
                    <a:pt x="4445492" y="3071916"/>
                  </a:lnTo>
                  <a:lnTo>
                    <a:pt x="4463607" y="3042936"/>
                  </a:lnTo>
                  <a:lnTo>
                    <a:pt x="4487756" y="3020596"/>
                  </a:lnTo>
                  <a:lnTo>
                    <a:pt x="4514322" y="3000068"/>
                  </a:lnTo>
                  <a:lnTo>
                    <a:pt x="4538472" y="2977730"/>
                  </a:lnTo>
                  <a:lnTo>
                    <a:pt x="4558999" y="2952975"/>
                  </a:lnTo>
                  <a:lnTo>
                    <a:pt x="4571074" y="2919770"/>
                  </a:lnTo>
                  <a:lnTo>
                    <a:pt x="4571074" y="2917957"/>
                  </a:lnTo>
                  <a:lnTo>
                    <a:pt x="4566849" y="2917957"/>
                  </a:lnTo>
                  <a:lnTo>
                    <a:pt x="4566849" y="2913731"/>
                  </a:lnTo>
                  <a:lnTo>
                    <a:pt x="4566849" y="2909505"/>
                  </a:lnTo>
                  <a:lnTo>
                    <a:pt x="4562622" y="2905279"/>
                  </a:lnTo>
                  <a:lnTo>
                    <a:pt x="4556584" y="2903468"/>
                  </a:lnTo>
                  <a:lnTo>
                    <a:pt x="4548737" y="2899242"/>
                  </a:lnTo>
                  <a:lnTo>
                    <a:pt x="4542697" y="2899242"/>
                  </a:lnTo>
                  <a:lnTo>
                    <a:pt x="4530622" y="2895016"/>
                  </a:lnTo>
                  <a:lnTo>
                    <a:pt x="4524584" y="2903468"/>
                  </a:lnTo>
                  <a:lnTo>
                    <a:pt x="4516736" y="2903468"/>
                  </a:lnTo>
                  <a:lnTo>
                    <a:pt x="4506471" y="2905279"/>
                  </a:lnTo>
                  <a:lnTo>
                    <a:pt x="4492586" y="2905279"/>
                  </a:lnTo>
                  <a:lnTo>
                    <a:pt x="4492586" y="2895016"/>
                  </a:lnTo>
                  <a:lnTo>
                    <a:pt x="4486550" y="2895016"/>
                  </a:lnTo>
                  <a:lnTo>
                    <a:pt x="4486550" y="2866035"/>
                  </a:lnTo>
                  <a:lnTo>
                    <a:pt x="4482323" y="2826791"/>
                  </a:lnTo>
                  <a:lnTo>
                    <a:pt x="4478094" y="2779698"/>
                  </a:lnTo>
                  <a:lnTo>
                    <a:pt x="4478094" y="2734417"/>
                  </a:lnTo>
                  <a:lnTo>
                    <a:pt x="4478094" y="2693362"/>
                  </a:lnTo>
                  <a:lnTo>
                    <a:pt x="4485945" y="2668606"/>
                  </a:lnTo>
                  <a:lnTo>
                    <a:pt x="4487152" y="2661362"/>
                  </a:lnTo>
                  <a:lnTo>
                    <a:pt x="4491378" y="2652908"/>
                  </a:lnTo>
                  <a:lnTo>
                    <a:pt x="4495605" y="2651095"/>
                  </a:lnTo>
                  <a:lnTo>
                    <a:pt x="4499831" y="2651095"/>
                  </a:lnTo>
                  <a:lnTo>
                    <a:pt x="4505870" y="2651095"/>
                  </a:lnTo>
                  <a:lnTo>
                    <a:pt x="4513719" y="2646870"/>
                  </a:lnTo>
                  <a:lnTo>
                    <a:pt x="4523980" y="2646870"/>
                  </a:lnTo>
                  <a:lnTo>
                    <a:pt x="4552358" y="2657135"/>
                  </a:lnTo>
                  <a:lnTo>
                    <a:pt x="4584960" y="2665587"/>
                  </a:lnTo>
                  <a:lnTo>
                    <a:pt x="4619374" y="2665587"/>
                  </a:lnTo>
                  <a:lnTo>
                    <a:pt x="4653790" y="2657135"/>
                  </a:lnTo>
                  <a:lnTo>
                    <a:pt x="4680355" y="2646870"/>
                  </a:lnTo>
                  <a:lnTo>
                    <a:pt x="4682166" y="2642645"/>
                  </a:lnTo>
                  <a:lnTo>
                    <a:pt x="4682166" y="2638419"/>
                  </a:lnTo>
                  <a:lnTo>
                    <a:pt x="4686391" y="2638419"/>
                  </a:lnTo>
                  <a:lnTo>
                    <a:pt x="4686391" y="2636609"/>
                  </a:lnTo>
                  <a:lnTo>
                    <a:pt x="4686391" y="2632382"/>
                  </a:lnTo>
                  <a:lnTo>
                    <a:pt x="4694241" y="2603401"/>
                  </a:lnTo>
                  <a:lnTo>
                    <a:pt x="4694241" y="2570196"/>
                  </a:lnTo>
                  <a:lnTo>
                    <a:pt x="4690015" y="2539402"/>
                  </a:lnTo>
                  <a:lnTo>
                    <a:pt x="4685790" y="2502574"/>
                  </a:lnTo>
                  <a:lnTo>
                    <a:pt x="4661637" y="2496535"/>
                  </a:lnTo>
                  <a:lnTo>
                    <a:pt x="4637486" y="2488083"/>
                  </a:lnTo>
                  <a:lnTo>
                    <a:pt x="4613337" y="2473592"/>
                  </a:lnTo>
                  <a:lnTo>
                    <a:pt x="4595224" y="2454877"/>
                  </a:lnTo>
                  <a:lnTo>
                    <a:pt x="4601262" y="2453064"/>
                  </a:lnTo>
                  <a:lnTo>
                    <a:pt x="4609111" y="2448838"/>
                  </a:lnTo>
                  <a:lnTo>
                    <a:pt x="4613337" y="2444612"/>
                  </a:lnTo>
                  <a:lnTo>
                    <a:pt x="4619374" y="2444612"/>
                  </a:lnTo>
                  <a:lnTo>
                    <a:pt x="4627225" y="2440386"/>
                  </a:lnTo>
                  <a:lnTo>
                    <a:pt x="4639299" y="2440386"/>
                  </a:lnTo>
                  <a:lnTo>
                    <a:pt x="4647146" y="2438573"/>
                  </a:lnTo>
                  <a:lnTo>
                    <a:pt x="4657412" y="2434347"/>
                  </a:lnTo>
                  <a:lnTo>
                    <a:pt x="4667675" y="2434347"/>
                  </a:lnTo>
                  <a:lnTo>
                    <a:pt x="4679750" y="2434347"/>
                  </a:lnTo>
                  <a:lnTo>
                    <a:pt x="4679750" y="2395102"/>
                  </a:lnTo>
                  <a:lnTo>
                    <a:pt x="4690015" y="2395102"/>
                  </a:lnTo>
                  <a:lnTo>
                    <a:pt x="4700279" y="2396915"/>
                  </a:lnTo>
                  <a:lnTo>
                    <a:pt x="4704506" y="2401141"/>
                  </a:lnTo>
                  <a:lnTo>
                    <a:pt x="4710542" y="2401141"/>
                  </a:lnTo>
                  <a:lnTo>
                    <a:pt x="4718393" y="2405367"/>
                  </a:lnTo>
                  <a:lnTo>
                    <a:pt x="4724429" y="2409593"/>
                  </a:lnTo>
                  <a:lnTo>
                    <a:pt x="4732278" y="2401141"/>
                  </a:lnTo>
                  <a:lnTo>
                    <a:pt x="4742542" y="2396915"/>
                  </a:lnTo>
                  <a:lnTo>
                    <a:pt x="4750388" y="2395102"/>
                  </a:lnTo>
                  <a:lnTo>
                    <a:pt x="4760656" y="2390876"/>
                  </a:lnTo>
                  <a:lnTo>
                    <a:pt x="4764881" y="2386649"/>
                  </a:lnTo>
                  <a:lnTo>
                    <a:pt x="4766692" y="2380613"/>
                  </a:lnTo>
                  <a:lnTo>
                    <a:pt x="4766692" y="2372160"/>
                  </a:lnTo>
                  <a:lnTo>
                    <a:pt x="4766692" y="2366123"/>
                  </a:lnTo>
                  <a:lnTo>
                    <a:pt x="4766692" y="2357673"/>
                  </a:lnTo>
                  <a:lnTo>
                    <a:pt x="4770919" y="2351634"/>
                  </a:lnTo>
                  <a:lnTo>
                    <a:pt x="4775145" y="2343182"/>
                  </a:lnTo>
                  <a:lnTo>
                    <a:pt x="4842162" y="2322656"/>
                  </a:lnTo>
                  <a:lnTo>
                    <a:pt x="4856048" y="2300318"/>
                  </a:lnTo>
                  <a:lnTo>
                    <a:pt x="4860276" y="2279788"/>
                  </a:lnTo>
                  <a:lnTo>
                    <a:pt x="4870539" y="2257447"/>
                  </a:lnTo>
                  <a:lnTo>
                    <a:pt x="4891066" y="2242955"/>
                  </a:lnTo>
                  <a:lnTo>
                    <a:pt x="4917632" y="2232692"/>
                  </a:lnTo>
                  <a:lnTo>
                    <a:pt x="4947819" y="2222429"/>
                  </a:lnTo>
                  <a:lnTo>
                    <a:pt x="4976196" y="2212165"/>
                  </a:lnTo>
                  <a:lnTo>
                    <a:pt x="4980423" y="2207940"/>
                  </a:lnTo>
                  <a:lnTo>
                    <a:pt x="4980423" y="2203714"/>
                  </a:lnTo>
                  <a:lnTo>
                    <a:pt x="4980423" y="2199488"/>
                  </a:lnTo>
                  <a:lnTo>
                    <a:pt x="4984649" y="2197677"/>
                  </a:lnTo>
                  <a:lnTo>
                    <a:pt x="4970762" y="2160847"/>
                  </a:lnTo>
                  <a:lnTo>
                    <a:pt x="4962913" y="2117379"/>
                  </a:lnTo>
                  <a:lnTo>
                    <a:pt x="4962913" y="2078135"/>
                  </a:lnTo>
                  <a:lnTo>
                    <a:pt x="4961103" y="2044930"/>
                  </a:lnTo>
                  <a:lnTo>
                    <a:pt x="4991290" y="2043117"/>
                  </a:lnTo>
                  <a:lnTo>
                    <a:pt x="5013630" y="2034665"/>
                  </a:lnTo>
                  <a:lnTo>
                    <a:pt x="5037776" y="2028629"/>
                  </a:lnTo>
                  <a:lnTo>
                    <a:pt x="5037776" y="2044930"/>
                  </a:lnTo>
                  <a:lnTo>
                    <a:pt x="5033550" y="2059420"/>
                  </a:lnTo>
                  <a:lnTo>
                    <a:pt x="5029322" y="2085984"/>
                  </a:lnTo>
                  <a:lnTo>
                    <a:pt x="5027512" y="2121003"/>
                  </a:lnTo>
                  <a:lnTo>
                    <a:pt x="5023286" y="2154208"/>
                  </a:lnTo>
                  <a:lnTo>
                    <a:pt x="5023286" y="2178960"/>
                  </a:lnTo>
                  <a:lnTo>
                    <a:pt x="5033550" y="2184996"/>
                  </a:lnTo>
                  <a:lnTo>
                    <a:pt x="5041398" y="2189223"/>
                  </a:lnTo>
                  <a:lnTo>
                    <a:pt x="5043210" y="2193449"/>
                  </a:lnTo>
                  <a:lnTo>
                    <a:pt x="5051057" y="2197677"/>
                  </a:lnTo>
                  <a:lnTo>
                    <a:pt x="5061308" y="2203714"/>
                  </a:lnTo>
                  <a:lnTo>
                    <a:pt x="5083648" y="2193449"/>
                  </a:lnTo>
                  <a:lnTo>
                    <a:pt x="5099345" y="2193449"/>
                  </a:lnTo>
                  <a:lnTo>
                    <a:pt x="5109610" y="2199488"/>
                  </a:lnTo>
                  <a:lnTo>
                    <a:pt x="5123496" y="2211562"/>
                  </a:lnTo>
                  <a:lnTo>
                    <a:pt x="5141608" y="2211562"/>
                  </a:lnTo>
                  <a:lnTo>
                    <a:pt x="5162135" y="2203111"/>
                  </a:lnTo>
                  <a:lnTo>
                    <a:pt x="5180249" y="2192846"/>
                  </a:lnTo>
                  <a:lnTo>
                    <a:pt x="5190512" y="2182580"/>
                  </a:lnTo>
                  <a:lnTo>
                    <a:pt x="5204400" y="2174128"/>
                  </a:lnTo>
                  <a:lnTo>
                    <a:pt x="5222512" y="2168092"/>
                  </a:lnTo>
                  <a:lnTo>
                    <a:pt x="5250889" y="2169902"/>
                  </a:lnTo>
                  <a:lnTo>
                    <a:pt x="5289528" y="2178354"/>
                  </a:lnTo>
                  <a:lnTo>
                    <a:pt x="5293756" y="2168092"/>
                  </a:lnTo>
                  <a:lnTo>
                    <a:pt x="5295567" y="2163866"/>
                  </a:lnTo>
                  <a:lnTo>
                    <a:pt x="5303416" y="2155413"/>
                  </a:lnTo>
                  <a:lnTo>
                    <a:pt x="5309453" y="2153605"/>
                  </a:lnTo>
                  <a:lnTo>
                    <a:pt x="5317302" y="2153605"/>
                  </a:lnTo>
                  <a:lnTo>
                    <a:pt x="5327567" y="2149379"/>
                  </a:lnTo>
                  <a:lnTo>
                    <a:pt x="5327567" y="2087796"/>
                  </a:lnTo>
                  <a:lnTo>
                    <a:pt x="5335414" y="2038288"/>
                  </a:lnTo>
                  <a:lnTo>
                    <a:pt x="5341453" y="2029837"/>
                  </a:lnTo>
                  <a:lnTo>
                    <a:pt x="5349302" y="2028024"/>
                  </a:lnTo>
                  <a:lnTo>
                    <a:pt x="5355339" y="2019571"/>
                  </a:lnTo>
                  <a:lnTo>
                    <a:pt x="5363188" y="2015345"/>
                  </a:lnTo>
                  <a:lnTo>
                    <a:pt x="5373453" y="2013534"/>
                  </a:lnTo>
                  <a:lnTo>
                    <a:pt x="5373453" y="2019571"/>
                  </a:lnTo>
                  <a:lnTo>
                    <a:pt x="5379489" y="2028024"/>
                  </a:lnTo>
                  <a:lnTo>
                    <a:pt x="5383715" y="2034062"/>
                  </a:lnTo>
                  <a:lnTo>
                    <a:pt x="5387942" y="2042514"/>
                  </a:lnTo>
                  <a:lnTo>
                    <a:pt x="5392168" y="2044325"/>
                  </a:lnTo>
                  <a:lnTo>
                    <a:pt x="5402432" y="2048551"/>
                  </a:lnTo>
                  <a:lnTo>
                    <a:pt x="5412697" y="2052779"/>
                  </a:lnTo>
                  <a:lnTo>
                    <a:pt x="5408469" y="2019571"/>
                  </a:lnTo>
                  <a:lnTo>
                    <a:pt x="5406658" y="1999044"/>
                  </a:lnTo>
                  <a:lnTo>
                    <a:pt x="5398809" y="1984553"/>
                  </a:lnTo>
                  <a:lnTo>
                    <a:pt x="5394583" y="1965838"/>
                  </a:lnTo>
                  <a:lnTo>
                    <a:pt x="5388546" y="1932630"/>
                  </a:lnTo>
                  <a:lnTo>
                    <a:pt x="5406658" y="1930820"/>
                  </a:lnTo>
                  <a:lnTo>
                    <a:pt x="5418734" y="1922366"/>
                  </a:lnTo>
                  <a:lnTo>
                    <a:pt x="5430809" y="1916330"/>
                  </a:lnTo>
                  <a:lnTo>
                    <a:pt x="5444695" y="1907877"/>
                  </a:lnTo>
                  <a:lnTo>
                    <a:pt x="5468846" y="1907877"/>
                  </a:lnTo>
                  <a:lnTo>
                    <a:pt x="5492996" y="1912104"/>
                  </a:lnTo>
                  <a:lnTo>
                    <a:pt x="5511109" y="1916330"/>
                  </a:lnTo>
                  <a:lnTo>
                    <a:pt x="5529221" y="1907877"/>
                  </a:lnTo>
                  <a:lnTo>
                    <a:pt x="5543108" y="1887349"/>
                  </a:lnTo>
                  <a:lnTo>
                    <a:pt x="5531033" y="1883123"/>
                  </a:lnTo>
                  <a:lnTo>
                    <a:pt x="5520768" y="1878896"/>
                  </a:lnTo>
                  <a:lnTo>
                    <a:pt x="5514732" y="1874670"/>
                  </a:lnTo>
                  <a:lnTo>
                    <a:pt x="5502656" y="1872860"/>
                  </a:lnTo>
                  <a:lnTo>
                    <a:pt x="5488770" y="1872860"/>
                  </a:lnTo>
                  <a:lnTo>
                    <a:pt x="5454355" y="1889161"/>
                  </a:lnTo>
                  <a:lnTo>
                    <a:pt x="5415715" y="1901236"/>
                  </a:lnTo>
                  <a:lnTo>
                    <a:pt x="5373453" y="1907273"/>
                  </a:lnTo>
                  <a:lnTo>
                    <a:pt x="5365603" y="1888556"/>
                  </a:lnTo>
                  <a:lnTo>
                    <a:pt x="5355339" y="1874067"/>
                  </a:lnTo>
                  <a:lnTo>
                    <a:pt x="5345076" y="1859576"/>
                  </a:lnTo>
                  <a:lnTo>
                    <a:pt x="5337227" y="1843274"/>
                  </a:lnTo>
                  <a:lnTo>
                    <a:pt x="5335414" y="1814292"/>
                  </a:lnTo>
                  <a:lnTo>
                    <a:pt x="5337227" y="1791953"/>
                  </a:lnTo>
                  <a:lnTo>
                    <a:pt x="5335414" y="1767199"/>
                  </a:lnTo>
                  <a:lnTo>
                    <a:pt x="5331188" y="1738217"/>
                  </a:lnTo>
                  <a:lnTo>
                    <a:pt x="5335414" y="1713464"/>
                  </a:lnTo>
                  <a:lnTo>
                    <a:pt x="5351717" y="1676636"/>
                  </a:lnTo>
                  <a:lnTo>
                    <a:pt x="5380092" y="1651883"/>
                  </a:lnTo>
                  <a:lnTo>
                    <a:pt x="5408469" y="1622902"/>
                  </a:lnTo>
                  <a:lnTo>
                    <a:pt x="5432620" y="1593923"/>
                  </a:lnTo>
                  <a:lnTo>
                    <a:pt x="5450734" y="1560716"/>
                  </a:lnTo>
                  <a:lnTo>
                    <a:pt x="5440469" y="1550453"/>
                  </a:lnTo>
                  <a:lnTo>
                    <a:pt x="5430206" y="1540189"/>
                  </a:lnTo>
                  <a:lnTo>
                    <a:pt x="5418131" y="1529924"/>
                  </a:lnTo>
                  <a:lnTo>
                    <a:pt x="5391565" y="1534152"/>
                  </a:lnTo>
                  <a:lnTo>
                    <a:pt x="5358962" y="1535962"/>
                  </a:lnTo>
                  <a:lnTo>
                    <a:pt x="5348697" y="1587281"/>
                  </a:lnTo>
                  <a:lnTo>
                    <a:pt x="5330585" y="1626525"/>
                  </a:lnTo>
                  <a:lnTo>
                    <a:pt x="5306434" y="1659730"/>
                  </a:lnTo>
                  <a:lnTo>
                    <a:pt x="5278058" y="1690521"/>
                  </a:lnTo>
                  <a:lnTo>
                    <a:pt x="5251492" y="1727350"/>
                  </a:lnTo>
                  <a:lnTo>
                    <a:pt x="5235190" y="1770821"/>
                  </a:lnTo>
                  <a:lnTo>
                    <a:pt x="5223115" y="1820331"/>
                  </a:lnTo>
                  <a:lnTo>
                    <a:pt x="5245455" y="1839048"/>
                  </a:lnTo>
                  <a:lnTo>
                    <a:pt x="5265982" y="1859576"/>
                  </a:lnTo>
                  <a:lnTo>
                    <a:pt x="5279868" y="1886143"/>
                  </a:lnTo>
                  <a:lnTo>
                    <a:pt x="5287718" y="1916933"/>
                  </a:lnTo>
                  <a:lnTo>
                    <a:pt x="5277455" y="1921159"/>
                  </a:lnTo>
                  <a:lnTo>
                    <a:pt x="5273229" y="1925385"/>
                  </a:lnTo>
                  <a:lnTo>
                    <a:pt x="5269001" y="1929612"/>
                  </a:lnTo>
                  <a:lnTo>
                    <a:pt x="5269001" y="1931422"/>
                  </a:lnTo>
                  <a:lnTo>
                    <a:pt x="5264775" y="1935649"/>
                  </a:lnTo>
                  <a:lnTo>
                    <a:pt x="5264775" y="1944102"/>
                  </a:lnTo>
                  <a:lnTo>
                    <a:pt x="5262964" y="1945915"/>
                  </a:lnTo>
                  <a:lnTo>
                    <a:pt x="5216475" y="1964631"/>
                  </a:lnTo>
                  <a:lnTo>
                    <a:pt x="5210437" y="2008101"/>
                  </a:lnTo>
                  <a:lnTo>
                    <a:pt x="5196551" y="2041306"/>
                  </a:lnTo>
                  <a:lnTo>
                    <a:pt x="5182665" y="2066060"/>
                  </a:lnTo>
                  <a:lnTo>
                    <a:pt x="5160325" y="2086589"/>
                  </a:lnTo>
                  <a:lnTo>
                    <a:pt x="5142212" y="2108928"/>
                  </a:lnTo>
                  <a:lnTo>
                    <a:pt x="5125911" y="2137907"/>
                  </a:lnTo>
                  <a:lnTo>
                    <a:pt x="5113836" y="2137907"/>
                  </a:lnTo>
                  <a:lnTo>
                    <a:pt x="5113836" y="2129455"/>
                  </a:lnTo>
                  <a:lnTo>
                    <a:pt x="5085459" y="2090210"/>
                  </a:lnTo>
                  <a:lnTo>
                    <a:pt x="5069158" y="2046740"/>
                  </a:lnTo>
                  <a:lnTo>
                    <a:pt x="5057082" y="1999647"/>
                  </a:lnTo>
                  <a:lnTo>
                    <a:pt x="5036569" y="1945915"/>
                  </a:lnTo>
                  <a:lnTo>
                    <a:pt x="5008196" y="1960405"/>
                  </a:lnTo>
                  <a:lnTo>
                    <a:pt x="4990082" y="1979118"/>
                  </a:lnTo>
                  <a:lnTo>
                    <a:pt x="4969555" y="1993610"/>
                  </a:lnTo>
                  <a:lnTo>
                    <a:pt x="4947216" y="2003873"/>
                  </a:lnTo>
                  <a:lnTo>
                    <a:pt x="4912801" y="2012327"/>
                  </a:lnTo>
                  <a:lnTo>
                    <a:pt x="4908576" y="2008101"/>
                  </a:lnTo>
                  <a:lnTo>
                    <a:pt x="4904349" y="2008101"/>
                  </a:lnTo>
                  <a:lnTo>
                    <a:pt x="4902538" y="2008101"/>
                  </a:lnTo>
                  <a:lnTo>
                    <a:pt x="4898313" y="2003873"/>
                  </a:lnTo>
                  <a:lnTo>
                    <a:pt x="4890463" y="2003873"/>
                  </a:lnTo>
                  <a:lnTo>
                    <a:pt x="4888652" y="1960405"/>
                  </a:lnTo>
                  <a:lnTo>
                    <a:pt x="4884425" y="1925385"/>
                  </a:lnTo>
                  <a:lnTo>
                    <a:pt x="4876577" y="1896405"/>
                  </a:lnTo>
                  <a:lnTo>
                    <a:pt x="4870539" y="1863200"/>
                  </a:lnTo>
                  <a:lnTo>
                    <a:pt x="4866313" y="1819726"/>
                  </a:lnTo>
                  <a:lnTo>
                    <a:pt x="4884425" y="1801011"/>
                  </a:lnTo>
                  <a:lnTo>
                    <a:pt x="4890463" y="1784709"/>
                  </a:lnTo>
                  <a:lnTo>
                    <a:pt x="4894689" y="1762368"/>
                  </a:lnTo>
                  <a:lnTo>
                    <a:pt x="4904954" y="1733388"/>
                  </a:lnTo>
                  <a:lnTo>
                    <a:pt x="4912801" y="1727350"/>
                  </a:lnTo>
                  <a:lnTo>
                    <a:pt x="4923066" y="1717087"/>
                  </a:lnTo>
                  <a:lnTo>
                    <a:pt x="4933329" y="1705012"/>
                  </a:lnTo>
                  <a:lnTo>
                    <a:pt x="4945404" y="1694748"/>
                  </a:lnTo>
                  <a:lnTo>
                    <a:pt x="4951443" y="1698974"/>
                  </a:lnTo>
                  <a:lnTo>
                    <a:pt x="4955669" y="1703200"/>
                  </a:lnTo>
                  <a:lnTo>
                    <a:pt x="4959895" y="1705012"/>
                  </a:lnTo>
                  <a:lnTo>
                    <a:pt x="4961706" y="1709238"/>
                  </a:lnTo>
                  <a:lnTo>
                    <a:pt x="4969555" y="1703200"/>
                  </a:lnTo>
                  <a:lnTo>
                    <a:pt x="4973781" y="1694748"/>
                  </a:lnTo>
                  <a:lnTo>
                    <a:pt x="4975593" y="1688711"/>
                  </a:lnTo>
                  <a:lnTo>
                    <a:pt x="4979820" y="1676636"/>
                  </a:lnTo>
                  <a:lnTo>
                    <a:pt x="4984046" y="1670597"/>
                  </a:lnTo>
                  <a:lnTo>
                    <a:pt x="5008196" y="1656109"/>
                  </a:lnTo>
                  <a:lnTo>
                    <a:pt x="5028719" y="1647655"/>
                  </a:lnTo>
                  <a:lnTo>
                    <a:pt x="5046832" y="1631354"/>
                  </a:lnTo>
                  <a:lnTo>
                    <a:pt x="5040795" y="1627128"/>
                  </a:lnTo>
                  <a:lnTo>
                    <a:pt x="5036569" y="1627128"/>
                  </a:lnTo>
                  <a:lnTo>
                    <a:pt x="5032343" y="1627128"/>
                  </a:lnTo>
                  <a:lnTo>
                    <a:pt x="5032343" y="1622902"/>
                  </a:lnTo>
                  <a:lnTo>
                    <a:pt x="5032343" y="1616865"/>
                  </a:lnTo>
                  <a:lnTo>
                    <a:pt x="5028116" y="1608411"/>
                  </a:lnTo>
                  <a:lnTo>
                    <a:pt x="5054680" y="1575206"/>
                  </a:lnTo>
                  <a:lnTo>
                    <a:pt x="5078817" y="1535962"/>
                  </a:lnTo>
                  <a:lnTo>
                    <a:pt x="5099345" y="1490682"/>
                  </a:lnTo>
                  <a:lnTo>
                    <a:pt x="5121685" y="1443587"/>
                  </a:lnTo>
                  <a:lnTo>
                    <a:pt x="5142212" y="1396493"/>
                  </a:lnTo>
                  <a:lnTo>
                    <a:pt x="5168777" y="1353022"/>
                  </a:lnTo>
                  <a:lnTo>
                    <a:pt x="5192927" y="1324042"/>
                  </a:lnTo>
                  <a:lnTo>
                    <a:pt x="5223115" y="1307739"/>
                  </a:lnTo>
                  <a:lnTo>
                    <a:pt x="5223115" y="1278760"/>
                  </a:lnTo>
                  <a:lnTo>
                    <a:pt x="5255720" y="1278760"/>
                  </a:lnTo>
                  <a:lnTo>
                    <a:pt x="5273832" y="1245553"/>
                  </a:lnTo>
                  <a:lnTo>
                    <a:pt x="5302208" y="1223214"/>
                  </a:lnTo>
                  <a:lnTo>
                    <a:pt x="5340848" y="1212949"/>
                  </a:lnTo>
                  <a:lnTo>
                    <a:pt x="5345076" y="1217178"/>
                  </a:lnTo>
                  <a:lnTo>
                    <a:pt x="5349302" y="1217178"/>
                  </a:lnTo>
                  <a:lnTo>
                    <a:pt x="5351113" y="1217178"/>
                  </a:lnTo>
                  <a:lnTo>
                    <a:pt x="5358962" y="1221404"/>
                  </a:lnTo>
                  <a:lnTo>
                    <a:pt x="5358962" y="1194837"/>
                  </a:lnTo>
                  <a:lnTo>
                    <a:pt x="5369225" y="1194837"/>
                  </a:lnTo>
                  <a:lnTo>
                    <a:pt x="5377074" y="1194837"/>
                  </a:lnTo>
                  <a:lnTo>
                    <a:pt x="5383113" y="1194837"/>
                  </a:lnTo>
                  <a:lnTo>
                    <a:pt x="5387339" y="1194837"/>
                  </a:lnTo>
                  <a:lnTo>
                    <a:pt x="5391565" y="1199063"/>
                  </a:lnTo>
                  <a:lnTo>
                    <a:pt x="5395188" y="1199063"/>
                  </a:lnTo>
                  <a:lnTo>
                    <a:pt x="5407261" y="1207515"/>
                  </a:lnTo>
                  <a:lnTo>
                    <a:pt x="5419337" y="1178532"/>
                  </a:lnTo>
                  <a:lnTo>
                    <a:pt x="5441677" y="1159819"/>
                  </a:lnTo>
                  <a:lnTo>
                    <a:pt x="5465827" y="1153782"/>
                  </a:lnTo>
                  <a:lnTo>
                    <a:pt x="5498430" y="1145330"/>
                  </a:lnTo>
                  <a:lnTo>
                    <a:pt x="5531033" y="1141102"/>
                  </a:lnTo>
                  <a:lnTo>
                    <a:pt x="5544919" y="1155593"/>
                  </a:lnTo>
                  <a:lnTo>
                    <a:pt x="5561220" y="1164045"/>
                  </a:lnTo>
                  <a:lnTo>
                    <a:pt x="5575106" y="1165857"/>
                  </a:lnTo>
                  <a:lnTo>
                    <a:pt x="5588994" y="1170083"/>
                  </a:lnTo>
                  <a:lnTo>
                    <a:pt x="5601070" y="1184573"/>
                  </a:lnTo>
                  <a:lnTo>
                    <a:pt x="5607106" y="1213554"/>
                  </a:lnTo>
                  <a:lnTo>
                    <a:pt x="5602880" y="1217781"/>
                  </a:lnTo>
                  <a:lnTo>
                    <a:pt x="5601070" y="1222006"/>
                  </a:lnTo>
                  <a:lnTo>
                    <a:pt x="5596842" y="1222006"/>
                  </a:lnTo>
                  <a:lnTo>
                    <a:pt x="5596842" y="1223816"/>
                  </a:lnTo>
                  <a:lnTo>
                    <a:pt x="5592616" y="1228044"/>
                  </a:lnTo>
                  <a:lnTo>
                    <a:pt x="5592616" y="1236497"/>
                  </a:lnTo>
                  <a:lnTo>
                    <a:pt x="5596842" y="1242533"/>
                  </a:lnTo>
                  <a:lnTo>
                    <a:pt x="5601070" y="1242533"/>
                  </a:lnTo>
                  <a:lnTo>
                    <a:pt x="5602880" y="1246759"/>
                  </a:lnTo>
                  <a:lnTo>
                    <a:pt x="5607106" y="1252799"/>
                  </a:lnTo>
                  <a:lnTo>
                    <a:pt x="5631257" y="1242533"/>
                  </a:lnTo>
                  <a:lnTo>
                    <a:pt x="5645143" y="1238307"/>
                  </a:lnTo>
                  <a:lnTo>
                    <a:pt x="5655408" y="1238307"/>
                  </a:lnTo>
                  <a:lnTo>
                    <a:pt x="5659634" y="1246759"/>
                  </a:lnTo>
                  <a:lnTo>
                    <a:pt x="5663860" y="1257025"/>
                  </a:lnTo>
                  <a:lnTo>
                    <a:pt x="5674123" y="1267290"/>
                  </a:lnTo>
                  <a:lnTo>
                    <a:pt x="5684387" y="1279363"/>
                  </a:lnTo>
                  <a:lnTo>
                    <a:pt x="5748990" y="1285402"/>
                  </a:lnTo>
                  <a:lnTo>
                    <a:pt x="5773141" y="1299892"/>
                  </a:lnTo>
                  <a:lnTo>
                    <a:pt x="5801518" y="1322230"/>
                  </a:lnTo>
                  <a:lnTo>
                    <a:pt x="5829892" y="1351211"/>
                  </a:lnTo>
                  <a:lnTo>
                    <a:pt x="5854043" y="1382002"/>
                  </a:lnTo>
                  <a:lnTo>
                    <a:pt x="5876383" y="1415211"/>
                  </a:lnTo>
                  <a:lnTo>
                    <a:pt x="5882420" y="1448416"/>
                  </a:lnTo>
                  <a:lnTo>
                    <a:pt x="5878194" y="1479210"/>
                  </a:lnTo>
                  <a:lnTo>
                    <a:pt x="5854043" y="1505776"/>
                  </a:lnTo>
                  <a:lnTo>
                    <a:pt x="5821440" y="1522077"/>
                  </a:lnTo>
                  <a:lnTo>
                    <a:pt x="5787027" y="1522077"/>
                  </a:lnTo>
                  <a:lnTo>
                    <a:pt x="5754424" y="1507586"/>
                  </a:lnTo>
                  <a:lnTo>
                    <a:pt x="5726047" y="1493096"/>
                  </a:lnTo>
                  <a:lnTo>
                    <a:pt x="5697671" y="1482833"/>
                  </a:lnTo>
                  <a:lnTo>
                    <a:pt x="5701897" y="1507586"/>
                  </a:lnTo>
                  <a:lnTo>
                    <a:pt x="5706123" y="1540794"/>
                  </a:lnTo>
                  <a:lnTo>
                    <a:pt x="5710349" y="1575809"/>
                  </a:lnTo>
                  <a:lnTo>
                    <a:pt x="5716387" y="1604790"/>
                  </a:lnTo>
                  <a:lnTo>
                    <a:pt x="5724235" y="1623507"/>
                  </a:lnTo>
                  <a:lnTo>
                    <a:pt x="5730273" y="1633769"/>
                  </a:lnTo>
                  <a:lnTo>
                    <a:pt x="5740538" y="1637995"/>
                  </a:lnTo>
                  <a:lnTo>
                    <a:pt x="5748385" y="1646449"/>
                  </a:lnTo>
                  <a:lnTo>
                    <a:pt x="5762273" y="1648260"/>
                  </a:lnTo>
                  <a:lnTo>
                    <a:pt x="5758047" y="1623507"/>
                  </a:lnTo>
                  <a:lnTo>
                    <a:pt x="5753819" y="1604790"/>
                  </a:lnTo>
                  <a:lnTo>
                    <a:pt x="5753819" y="1584263"/>
                  </a:lnTo>
                  <a:lnTo>
                    <a:pt x="5766499" y="1584263"/>
                  </a:lnTo>
                  <a:lnTo>
                    <a:pt x="5766499" y="1575809"/>
                  </a:lnTo>
                  <a:lnTo>
                    <a:pt x="5790648" y="1590300"/>
                  </a:lnTo>
                  <a:lnTo>
                    <a:pt x="5814799" y="1604790"/>
                  </a:lnTo>
                  <a:lnTo>
                    <a:pt x="5843176" y="1616865"/>
                  </a:lnTo>
                  <a:lnTo>
                    <a:pt x="5847402" y="1608411"/>
                  </a:lnTo>
                  <a:lnTo>
                    <a:pt x="5851630" y="1602375"/>
                  </a:lnTo>
                  <a:lnTo>
                    <a:pt x="5853440" y="1598149"/>
                  </a:lnTo>
                  <a:lnTo>
                    <a:pt x="5857666" y="1587884"/>
                  </a:lnTo>
                  <a:lnTo>
                    <a:pt x="5857666" y="1575809"/>
                  </a:lnTo>
                  <a:lnTo>
                    <a:pt x="5853440" y="1573999"/>
                  </a:lnTo>
                  <a:lnTo>
                    <a:pt x="5851630" y="1569772"/>
                  </a:lnTo>
                  <a:lnTo>
                    <a:pt x="5847402" y="1565546"/>
                  </a:lnTo>
                  <a:lnTo>
                    <a:pt x="5847402" y="1561320"/>
                  </a:lnTo>
                  <a:lnTo>
                    <a:pt x="5847402" y="1555282"/>
                  </a:lnTo>
                  <a:lnTo>
                    <a:pt x="5843176" y="1545020"/>
                  </a:lnTo>
                  <a:lnTo>
                    <a:pt x="5875778" y="1530529"/>
                  </a:lnTo>
                  <a:lnTo>
                    <a:pt x="5896306" y="1508189"/>
                  </a:lnTo>
                  <a:lnTo>
                    <a:pt x="5914420" y="1483436"/>
                  </a:lnTo>
                  <a:lnTo>
                    <a:pt x="5924683" y="1487662"/>
                  </a:lnTo>
                  <a:lnTo>
                    <a:pt x="5938571" y="1491888"/>
                  </a:lnTo>
                  <a:lnTo>
                    <a:pt x="5952457" y="1493701"/>
                  </a:lnTo>
                  <a:lnTo>
                    <a:pt x="5966342" y="1497926"/>
                  </a:lnTo>
                  <a:lnTo>
                    <a:pt x="5960306" y="1420040"/>
                  </a:lnTo>
                  <a:lnTo>
                    <a:pt x="5946420" y="1333702"/>
                  </a:lnTo>
                  <a:lnTo>
                    <a:pt x="6004984" y="1333702"/>
                  </a:lnTo>
                  <a:lnTo>
                    <a:pt x="6018870" y="1348191"/>
                  </a:lnTo>
                  <a:lnTo>
                    <a:pt x="6032756" y="1368719"/>
                  </a:lnTo>
                  <a:lnTo>
                    <a:pt x="6044831" y="1387436"/>
                  </a:lnTo>
                  <a:lnTo>
                    <a:pt x="6044831" y="1406154"/>
                  </a:lnTo>
                  <a:lnTo>
                    <a:pt x="6036982" y="1407964"/>
                  </a:lnTo>
                  <a:lnTo>
                    <a:pt x="6032756" y="1407964"/>
                  </a:lnTo>
                  <a:lnTo>
                    <a:pt x="6026719" y="1412193"/>
                  </a:lnTo>
                  <a:lnTo>
                    <a:pt x="6012833" y="1412193"/>
                  </a:lnTo>
                  <a:lnTo>
                    <a:pt x="6012833" y="1451436"/>
                  </a:lnTo>
                  <a:lnTo>
                    <a:pt x="6023096" y="1455663"/>
                  </a:lnTo>
                  <a:lnTo>
                    <a:pt x="6027322" y="1459889"/>
                  </a:lnTo>
                  <a:lnTo>
                    <a:pt x="6033361" y="1464116"/>
                  </a:lnTo>
                  <a:lnTo>
                    <a:pt x="6041208" y="1465926"/>
                  </a:lnTo>
                  <a:lnTo>
                    <a:pt x="6051473" y="1465926"/>
                  </a:lnTo>
                  <a:lnTo>
                    <a:pt x="6055699" y="1465926"/>
                  </a:lnTo>
                  <a:lnTo>
                    <a:pt x="6059925" y="1464116"/>
                  </a:lnTo>
                  <a:lnTo>
                    <a:pt x="6061738" y="1464116"/>
                  </a:lnTo>
                  <a:lnTo>
                    <a:pt x="6069585" y="1459889"/>
                  </a:lnTo>
                  <a:lnTo>
                    <a:pt x="6073813" y="1449624"/>
                  </a:lnTo>
                  <a:lnTo>
                    <a:pt x="6073813" y="1441172"/>
                  </a:lnTo>
                  <a:lnTo>
                    <a:pt x="6073813" y="1430908"/>
                  </a:lnTo>
                  <a:lnTo>
                    <a:pt x="6073813" y="1422456"/>
                  </a:lnTo>
                  <a:lnTo>
                    <a:pt x="6069585" y="1412193"/>
                  </a:lnTo>
                  <a:lnTo>
                    <a:pt x="6093736" y="1378984"/>
                  </a:lnTo>
                  <a:lnTo>
                    <a:pt x="6122112" y="1352417"/>
                  </a:lnTo>
                  <a:lnTo>
                    <a:pt x="6146263" y="1319211"/>
                  </a:lnTo>
                  <a:lnTo>
                    <a:pt x="6158338" y="1314985"/>
                  </a:lnTo>
                  <a:lnTo>
                    <a:pt x="6168603" y="1314985"/>
                  </a:lnTo>
                  <a:lnTo>
                    <a:pt x="6172829" y="1310759"/>
                  </a:lnTo>
                  <a:lnTo>
                    <a:pt x="6178866" y="1314985"/>
                  </a:lnTo>
                  <a:lnTo>
                    <a:pt x="6186715" y="1319211"/>
                  </a:lnTo>
                  <a:lnTo>
                    <a:pt x="6188526" y="1325248"/>
                  </a:lnTo>
                  <a:lnTo>
                    <a:pt x="6192752" y="1333702"/>
                  </a:lnTo>
                  <a:lnTo>
                    <a:pt x="6196980" y="1337928"/>
                  </a:lnTo>
                  <a:lnTo>
                    <a:pt x="6198790" y="1343965"/>
                  </a:lnTo>
                  <a:lnTo>
                    <a:pt x="6206640" y="1348191"/>
                  </a:lnTo>
                  <a:lnTo>
                    <a:pt x="6206640" y="1339739"/>
                  </a:lnTo>
                  <a:lnTo>
                    <a:pt x="6212676" y="1333702"/>
                  </a:lnTo>
                  <a:lnTo>
                    <a:pt x="6216902" y="1325248"/>
                  </a:lnTo>
                  <a:lnTo>
                    <a:pt x="6221129" y="1319211"/>
                  </a:lnTo>
                  <a:lnTo>
                    <a:pt x="6221129" y="1308947"/>
                  </a:lnTo>
                  <a:lnTo>
                    <a:pt x="6225355" y="1294459"/>
                  </a:lnTo>
                  <a:lnTo>
                    <a:pt x="6255544" y="1294459"/>
                  </a:lnTo>
                  <a:lnTo>
                    <a:pt x="6283921" y="1300495"/>
                  </a:lnTo>
                  <a:lnTo>
                    <a:pt x="6310485" y="1308947"/>
                  </a:lnTo>
                  <a:lnTo>
                    <a:pt x="6292373" y="1323437"/>
                  </a:lnTo>
                  <a:lnTo>
                    <a:pt x="6274259" y="1333702"/>
                  </a:lnTo>
                  <a:lnTo>
                    <a:pt x="6260373" y="1343965"/>
                  </a:lnTo>
                  <a:lnTo>
                    <a:pt x="6246487" y="1364493"/>
                  </a:lnTo>
                  <a:lnTo>
                    <a:pt x="6264599" y="1364493"/>
                  </a:lnTo>
                  <a:lnTo>
                    <a:pt x="6274864" y="1354230"/>
                  </a:lnTo>
                  <a:lnTo>
                    <a:pt x="6299014" y="1343965"/>
                  </a:lnTo>
                  <a:lnTo>
                    <a:pt x="6325579" y="1333702"/>
                  </a:lnTo>
                  <a:lnTo>
                    <a:pt x="6346108" y="1325248"/>
                  </a:lnTo>
                  <a:lnTo>
                    <a:pt x="6368446" y="1319211"/>
                  </a:lnTo>
                  <a:lnTo>
                    <a:pt x="6374485" y="1319211"/>
                  </a:lnTo>
                  <a:lnTo>
                    <a:pt x="6378711" y="1323437"/>
                  </a:lnTo>
                  <a:lnTo>
                    <a:pt x="6384748" y="1329474"/>
                  </a:lnTo>
                  <a:lnTo>
                    <a:pt x="6388974" y="1333702"/>
                  </a:lnTo>
                  <a:lnTo>
                    <a:pt x="6393202" y="1337928"/>
                  </a:lnTo>
                  <a:lnTo>
                    <a:pt x="6399238" y="1337928"/>
                  </a:lnTo>
                  <a:lnTo>
                    <a:pt x="6413124" y="1339739"/>
                  </a:lnTo>
                  <a:lnTo>
                    <a:pt x="6417350" y="1333702"/>
                  </a:lnTo>
                  <a:lnTo>
                    <a:pt x="6421576" y="1325248"/>
                  </a:lnTo>
                  <a:lnTo>
                    <a:pt x="6423389" y="1323437"/>
                  </a:lnTo>
                  <a:lnTo>
                    <a:pt x="6423389" y="1314985"/>
                  </a:lnTo>
                  <a:lnTo>
                    <a:pt x="6427615" y="1304721"/>
                  </a:lnTo>
                  <a:lnTo>
                    <a:pt x="6427615" y="1294459"/>
                  </a:lnTo>
                  <a:lnTo>
                    <a:pt x="6421576" y="1286005"/>
                  </a:lnTo>
                  <a:lnTo>
                    <a:pt x="6417350" y="1279968"/>
                  </a:lnTo>
                  <a:lnTo>
                    <a:pt x="6413124" y="1271516"/>
                  </a:lnTo>
                  <a:lnTo>
                    <a:pt x="6413124" y="1261251"/>
                  </a:lnTo>
                  <a:lnTo>
                    <a:pt x="6413124" y="1246759"/>
                  </a:lnTo>
                  <a:lnTo>
                    <a:pt x="6423389" y="1238307"/>
                  </a:lnTo>
                  <a:lnTo>
                    <a:pt x="6431236" y="1232271"/>
                  </a:lnTo>
                  <a:lnTo>
                    <a:pt x="6437275" y="1228044"/>
                  </a:lnTo>
                  <a:lnTo>
                    <a:pt x="6451161" y="1222006"/>
                  </a:lnTo>
                  <a:lnTo>
                    <a:pt x="6459010" y="1223816"/>
                  </a:lnTo>
                  <a:lnTo>
                    <a:pt x="6469275" y="1228044"/>
                  </a:lnTo>
                  <a:lnTo>
                    <a:pt x="6483161" y="1228044"/>
                  </a:lnTo>
                  <a:lnTo>
                    <a:pt x="6497047" y="1228044"/>
                  </a:lnTo>
                  <a:lnTo>
                    <a:pt x="6515159" y="1250383"/>
                  </a:lnTo>
                  <a:lnTo>
                    <a:pt x="6539310" y="1275138"/>
                  </a:lnTo>
                  <a:lnTo>
                    <a:pt x="6575536" y="1299892"/>
                  </a:lnTo>
                  <a:lnTo>
                    <a:pt x="6605723" y="1324645"/>
                  </a:lnTo>
                  <a:lnTo>
                    <a:pt x="6634100" y="1339136"/>
                  </a:lnTo>
                  <a:lnTo>
                    <a:pt x="6652214" y="1347588"/>
                  </a:lnTo>
                  <a:lnTo>
                    <a:pt x="6656440" y="1343362"/>
                  </a:lnTo>
                  <a:lnTo>
                    <a:pt x="6656440" y="1339136"/>
                  </a:lnTo>
                  <a:lnTo>
                    <a:pt x="6658250" y="1333097"/>
                  </a:lnTo>
                  <a:lnTo>
                    <a:pt x="6647986" y="1322834"/>
                  </a:lnTo>
                  <a:lnTo>
                    <a:pt x="6641949" y="1314380"/>
                  </a:lnTo>
                  <a:lnTo>
                    <a:pt x="6637723" y="1304118"/>
                  </a:lnTo>
                  <a:lnTo>
                    <a:pt x="6629874" y="1293854"/>
                  </a:lnTo>
                  <a:lnTo>
                    <a:pt x="6628063" y="1279363"/>
                  </a:lnTo>
                  <a:lnTo>
                    <a:pt x="6595460" y="1279363"/>
                  </a:lnTo>
                  <a:lnTo>
                    <a:pt x="6599686" y="1235891"/>
                  </a:lnTo>
                  <a:lnTo>
                    <a:pt x="6591837" y="1202686"/>
                  </a:lnTo>
                  <a:lnTo>
                    <a:pt x="6587611" y="1173704"/>
                  </a:lnTo>
                  <a:lnTo>
                    <a:pt x="6581572" y="1134460"/>
                  </a:lnTo>
                  <a:lnTo>
                    <a:pt x="6602102" y="1119972"/>
                  </a:lnTo>
                  <a:lnTo>
                    <a:pt x="6615988" y="1101253"/>
                  </a:lnTo>
                  <a:lnTo>
                    <a:pt x="6623837" y="1080726"/>
                  </a:lnTo>
                  <a:lnTo>
                    <a:pt x="6629874" y="1054159"/>
                  </a:lnTo>
                  <a:lnTo>
                    <a:pt x="6637723" y="1033632"/>
                  </a:lnTo>
                  <a:lnTo>
                    <a:pt x="6647986" y="1011294"/>
                  </a:lnTo>
                  <a:lnTo>
                    <a:pt x="6661874" y="994992"/>
                  </a:lnTo>
                  <a:lnTo>
                    <a:pt x="6679986" y="982917"/>
                  </a:lnTo>
                  <a:lnTo>
                    <a:pt x="6712588" y="981104"/>
                  </a:lnTo>
                  <a:lnTo>
                    <a:pt x="6751230" y="982917"/>
                  </a:lnTo>
                  <a:lnTo>
                    <a:pt x="6761493" y="1001632"/>
                  </a:lnTo>
                  <a:lnTo>
                    <a:pt x="6775379" y="1016123"/>
                  </a:lnTo>
                  <a:lnTo>
                    <a:pt x="6771153" y="1045104"/>
                  </a:lnTo>
                  <a:lnTo>
                    <a:pt x="6765116" y="1074084"/>
                  </a:lnTo>
                  <a:lnTo>
                    <a:pt x="6757267" y="1098838"/>
                  </a:lnTo>
                  <a:lnTo>
                    <a:pt x="6755456" y="1121179"/>
                  </a:lnTo>
                  <a:lnTo>
                    <a:pt x="6751230" y="1135668"/>
                  </a:lnTo>
                  <a:lnTo>
                    <a:pt x="6757267" y="1154385"/>
                  </a:lnTo>
                  <a:lnTo>
                    <a:pt x="6769342" y="1179137"/>
                  </a:lnTo>
                  <a:lnTo>
                    <a:pt x="6775379" y="1208120"/>
                  </a:lnTo>
                  <a:lnTo>
                    <a:pt x="6781417" y="1228648"/>
                  </a:lnTo>
                  <a:lnTo>
                    <a:pt x="6781417" y="1253401"/>
                  </a:lnTo>
                  <a:lnTo>
                    <a:pt x="6775379" y="1275742"/>
                  </a:lnTo>
                  <a:lnTo>
                    <a:pt x="6769342" y="1294459"/>
                  </a:lnTo>
                  <a:lnTo>
                    <a:pt x="6769342" y="1308947"/>
                  </a:lnTo>
                  <a:lnTo>
                    <a:pt x="6771153" y="1319211"/>
                  </a:lnTo>
                  <a:lnTo>
                    <a:pt x="6775379" y="1325248"/>
                  </a:lnTo>
                  <a:lnTo>
                    <a:pt x="6781417" y="1333702"/>
                  </a:lnTo>
                  <a:lnTo>
                    <a:pt x="6789267" y="1339739"/>
                  </a:lnTo>
                  <a:lnTo>
                    <a:pt x="6793493" y="1351815"/>
                  </a:lnTo>
                  <a:lnTo>
                    <a:pt x="6799529" y="1363890"/>
                  </a:lnTo>
                  <a:lnTo>
                    <a:pt x="6789267" y="1386229"/>
                  </a:lnTo>
                  <a:lnTo>
                    <a:pt x="6781417" y="1410985"/>
                  </a:lnTo>
                  <a:lnTo>
                    <a:pt x="6781417" y="1444191"/>
                  </a:lnTo>
                  <a:lnTo>
                    <a:pt x="6771153" y="1450228"/>
                  </a:lnTo>
                  <a:lnTo>
                    <a:pt x="6765116" y="1458682"/>
                  </a:lnTo>
                  <a:lnTo>
                    <a:pt x="6754853" y="1462908"/>
                  </a:lnTo>
                  <a:lnTo>
                    <a:pt x="6742778" y="1468945"/>
                  </a:lnTo>
                  <a:lnTo>
                    <a:pt x="6728890" y="1473173"/>
                  </a:lnTo>
                  <a:lnTo>
                    <a:pt x="6728890" y="1484041"/>
                  </a:lnTo>
                  <a:lnTo>
                    <a:pt x="6769342" y="1484041"/>
                  </a:lnTo>
                  <a:lnTo>
                    <a:pt x="6771153" y="1479815"/>
                  </a:lnTo>
                  <a:lnTo>
                    <a:pt x="6775379" y="1478003"/>
                  </a:lnTo>
                  <a:lnTo>
                    <a:pt x="6781417" y="1473776"/>
                  </a:lnTo>
                  <a:lnTo>
                    <a:pt x="6795303" y="1449021"/>
                  </a:lnTo>
                  <a:lnTo>
                    <a:pt x="6809191" y="1420040"/>
                  </a:lnTo>
                  <a:lnTo>
                    <a:pt x="6821267" y="1397701"/>
                  </a:lnTo>
                  <a:lnTo>
                    <a:pt x="6827303" y="1362682"/>
                  </a:lnTo>
                  <a:lnTo>
                    <a:pt x="6821267" y="1329474"/>
                  </a:lnTo>
                  <a:lnTo>
                    <a:pt x="6817039" y="1296269"/>
                  </a:lnTo>
                  <a:lnTo>
                    <a:pt x="6812812" y="1267290"/>
                  </a:lnTo>
                  <a:lnTo>
                    <a:pt x="6851454" y="1267290"/>
                  </a:lnTo>
                  <a:lnTo>
                    <a:pt x="6887680" y="1267290"/>
                  </a:lnTo>
                  <a:lnTo>
                    <a:pt x="6922093" y="1279363"/>
                  </a:lnTo>
                  <a:lnTo>
                    <a:pt x="6922093" y="1267290"/>
                  </a:lnTo>
                  <a:lnTo>
                    <a:pt x="6887680" y="1252799"/>
                  </a:lnTo>
                  <a:lnTo>
                    <a:pt x="6845415" y="1236497"/>
                  </a:lnTo>
                  <a:lnTo>
                    <a:pt x="6806776" y="1222006"/>
                  </a:lnTo>
                  <a:lnTo>
                    <a:pt x="6798927" y="1185177"/>
                  </a:lnTo>
                  <a:lnTo>
                    <a:pt x="6788664" y="1160423"/>
                  </a:lnTo>
                  <a:lnTo>
                    <a:pt x="6778399" y="1139896"/>
                  </a:lnTo>
                  <a:lnTo>
                    <a:pt x="6768134" y="1110915"/>
                  </a:lnTo>
                  <a:lnTo>
                    <a:pt x="6812812" y="1069858"/>
                  </a:lnTo>
                  <a:lnTo>
                    <a:pt x="6812812" y="1002237"/>
                  </a:lnTo>
                  <a:lnTo>
                    <a:pt x="6820662" y="1002237"/>
                  </a:lnTo>
                  <a:lnTo>
                    <a:pt x="6826698" y="1002237"/>
                  </a:lnTo>
                  <a:lnTo>
                    <a:pt x="6830926" y="1002237"/>
                  </a:lnTo>
                  <a:lnTo>
                    <a:pt x="6830926" y="1003445"/>
                  </a:lnTo>
                  <a:lnTo>
                    <a:pt x="6836963" y="1007671"/>
                  </a:lnTo>
                  <a:lnTo>
                    <a:pt x="6844812" y="1028198"/>
                  </a:lnTo>
                  <a:lnTo>
                    <a:pt x="6850849" y="1050538"/>
                  </a:lnTo>
                  <a:lnTo>
                    <a:pt x="6864737" y="1066840"/>
                  </a:lnTo>
                  <a:lnTo>
                    <a:pt x="6891301" y="1052349"/>
                  </a:lnTo>
                  <a:lnTo>
                    <a:pt x="6921491" y="1046310"/>
                  </a:lnTo>
                  <a:lnTo>
                    <a:pt x="6961941" y="1046310"/>
                  </a:lnTo>
                  <a:lnTo>
                    <a:pt x="6982470" y="1075292"/>
                  </a:lnTo>
                  <a:lnTo>
                    <a:pt x="7015073" y="1104271"/>
                  </a:lnTo>
                  <a:lnTo>
                    <a:pt x="7045260" y="1124800"/>
                  </a:lnTo>
                  <a:lnTo>
                    <a:pt x="7045260" y="1108499"/>
                  </a:lnTo>
                  <a:lnTo>
                    <a:pt x="7021110" y="1081934"/>
                  </a:lnTo>
                  <a:lnTo>
                    <a:pt x="7002998" y="1051141"/>
                  </a:lnTo>
                  <a:lnTo>
                    <a:pt x="6992733" y="1010086"/>
                  </a:lnTo>
                  <a:lnTo>
                    <a:pt x="6982470" y="970842"/>
                  </a:lnTo>
                  <a:lnTo>
                    <a:pt x="6974621" y="927371"/>
                  </a:lnTo>
                  <a:lnTo>
                    <a:pt x="7021110" y="912880"/>
                  </a:lnTo>
                  <a:lnTo>
                    <a:pt x="7071827" y="902616"/>
                  </a:lnTo>
                  <a:lnTo>
                    <a:pt x="7085712" y="935823"/>
                  </a:lnTo>
                  <a:lnTo>
                    <a:pt x="7091749" y="935823"/>
                  </a:lnTo>
                  <a:lnTo>
                    <a:pt x="7099598" y="902616"/>
                  </a:lnTo>
                  <a:lnTo>
                    <a:pt x="7105637" y="867597"/>
                  </a:lnTo>
                  <a:lnTo>
                    <a:pt x="7115900" y="830768"/>
                  </a:lnTo>
                  <a:lnTo>
                    <a:pt x="7148503" y="812052"/>
                  </a:lnTo>
                  <a:lnTo>
                    <a:pt x="7172653" y="791524"/>
                  </a:lnTo>
                  <a:lnTo>
                    <a:pt x="7201030" y="769186"/>
                  </a:lnTo>
                  <a:lnTo>
                    <a:pt x="7229407" y="757111"/>
                  </a:lnTo>
                  <a:lnTo>
                    <a:pt x="7262010" y="745035"/>
                  </a:lnTo>
                  <a:lnTo>
                    <a:pt x="7304272" y="745035"/>
                  </a:lnTo>
                  <a:lnTo>
                    <a:pt x="7308499" y="730545"/>
                  </a:lnTo>
                  <a:lnTo>
                    <a:pt x="7314537" y="720282"/>
                  </a:lnTo>
                  <a:lnTo>
                    <a:pt x="7318763" y="710017"/>
                  </a:lnTo>
                  <a:lnTo>
                    <a:pt x="7324800" y="699754"/>
                  </a:lnTo>
                  <a:lnTo>
                    <a:pt x="7347140" y="699754"/>
                  </a:lnTo>
                  <a:lnTo>
                    <a:pt x="7375517" y="699754"/>
                  </a:lnTo>
                  <a:lnTo>
                    <a:pt x="7403894" y="699754"/>
                  </a:lnTo>
                  <a:lnTo>
                    <a:pt x="7424421" y="699754"/>
                  </a:lnTo>
                  <a:lnTo>
                    <a:pt x="7434684" y="699754"/>
                  </a:lnTo>
                  <a:lnTo>
                    <a:pt x="7448570" y="687679"/>
                  </a:lnTo>
                  <a:lnTo>
                    <a:pt x="7462458" y="677414"/>
                  </a:lnTo>
                  <a:lnTo>
                    <a:pt x="7476344" y="662924"/>
                  </a:lnTo>
                  <a:lnTo>
                    <a:pt x="7488419" y="652661"/>
                  </a:lnTo>
                  <a:lnTo>
                    <a:pt x="7498684" y="656887"/>
                  </a:lnTo>
                  <a:lnTo>
                    <a:pt x="7504720" y="656887"/>
                  </a:lnTo>
                  <a:lnTo>
                    <a:pt x="7516796" y="658698"/>
                  </a:lnTo>
                  <a:lnTo>
                    <a:pt x="7527059" y="658698"/>
                  </a:lnTo>
                  <a:lnTo>
                    <a:pt x="7527059" y="619453"/>
                  </a:lnTo>
                  <a:lnTo>
                    <a:pt x="7557248" y="604964"/>
                  </a:lnTo>
                  <a:lnTo>
                    <a:pt x="7583812" y="590474"/>
                  </a:lnTo>
                  <a:lnTo>
                    <a:pt x="7607963" y="571757"/>
                  </a:lnTo>
                  <a:lnTo>
                    <a:pt x="7628490" y="551229"/>
                  </a:lnTo>
                  <a:close/>
                  <a:moveTo>
                    <a:pt x="1875891" y="498704"/>
                  </a:moveTo>
                  <a:lnTo>
                    <a:pt x="1912720" y="508968"/>
                  </a:lnTo>
                  <a:lnTo>
                    <a:pt x="1936870" y="527685"/>
                  </a:lnTo>
                  <a:lnTo>
                    <a:pt x="1957398" y="543987"/>
                  </a:lnTo>
                  <a:lnTo>
                    <a:pt x="1979738" y="566325"/>
                  </a:lnTo>
                  <a:lnTo>
                    <a:pt x="2000266" y="582626"/>
                  </a:lnTo>
                  <a:lnTo>
                    <a:pt x="2000266" y="576589"/>
                  </a:lnTo>
                  <a:lnTo>
                    <a:pt x="2012341" y="576589"/>
                  </a:lnTo>
                  <a:lnTo>
                    <a:pt x="2012341" y="582626"/>
                  </a:lnTo>
                  <a:lnTo>
                    <a:pt x="2014151" y="591078"/>
                  </a:lnTo>
                  <a:lnTo>
                    <a:pt x="2022000" y="601343"/>
                  </a:lnTo>
                  <a:lnTo>
                    <a:pt x="2026227" y="615834"/>
                  </a:lnTo>
                  <a:lnTo>
                    <a:pt x="2011738" y="615834"/>
                  </a:lnTo>
                  <a:lnTo>
                    <a:pt x="2003889" y="615834"/>
                  </a:lnTo>
                  <a:lnTo>
                    <a:pt x="2003889" y="620060"/>
                  </a:lnTo>
                  <a:lnTo>
                    <a:pt x="1999663" y="620060"/>
                  </a:lnTo>
                  <a:lnTo>
                    <a:pt x="1993624" y="620060"/>
                  </a:lnTo>
                  <a:lnTo>
                    <a:pt x="1985775" y="624286"/>
                  </a:lnTo>
                  <a:lnTo>
                    <a:pt x="1957398" y="601946"/>
                  </a:lnTo>
                  <a:lnTo>
                    <a:pt x="1929023" y="591683"/>
                  </a:lnTo>
                  <a:lnTo>
                    <a:pt x="1894608" y="583231"/>
                  </a:lnTo>
                  <a:lnTo>
                    <a:pt x="1862005" y="566929"/>
                  </a:lnTo>
                  <a:lnTo>
                    <a:pt x="1874080" y="556665"/>
                  </a:lnTo>
                  <a:lnTo>
                    <a:pt x="1875891" y="544589"/>
                  </a:lnTo>
                  <a:lnTo>
                    <a:pt x="1874080" y="534327"/>
                  </a:lnTo>
                  <a:lnTo>
                    <a:pt x="1874080" y="519231"/>
                  </a:lnTo>
                  <a:close/>
                  <a:moveTo>
                    <a:pt x="4341650" y="484215"/>
                  </a:moveTo>
                  <a:lnTo>
                    <a:pt x="4349498" y="484215"/>
                  </a:lnTo>
                  <a:lnTo>
                    <a:pt x="4355535" y="486025"/>
                  </a:lnTo>
                  <a:lnTo>
                    <a:pt x="4359762" y="490251"/>
                  </a:lnTo>
                  <a:lnTo>
                    <a:pt x="4363988" y="494477"/>
                  </a:lnTo>
                  <a:lnTo>
                    <a:pt x="4365800" y="498704"/>
                  </a:lnTo>
                  <a:lnTo>
                    <a:pt x="4365800" y="501119"/>
                  </a:lnTo>
                  <a:lnTo>
                    <a:pt x="4365800" y="505345"/>
                  </a:lnTo>
                  <a:lnTo>
                    <a:pt x="4370026" y="513797"/>
                  </a:lnTo>
                  <a:lnTo>
                    <a:pt x="4355535" y="513797"/>
                  </a:lnTo>
                  <a:lnTo>
                    <a:pt x="4349498" y="515610"/>
                  </a:lnTo>
                  <a:lnTo>
                    <a:pt x="4341650" y="515610"/>
                  </a:lnTo>
                  <a:lnTo>
                    <a:pt x="4335612" y="519836"/>
                  </a:lnTo>
                  <a:lnTo>
                    <a:pt x="4323536" y="519836"/>
                  </a:lnTo>
                  <a:lnTo>
                    <a:pt x="4323536" y="513797"/>
                  </a:lnTo>
                  <a:lnTo>
                    <a:pt x="4317500" y="513797"/>
                  </a:lnTo>
                  <a:lnTo>
                    <a:pt x="4317500" y="487233"/>
                  </a:lnTo>
                  <a:lnTo>
                    <a:pt x="4327764" y="487233"/>
                  </a:lnTo>
                  <a:lnTo>
                    <a:pt x="4338027" y="485420"/>
                  </a:lnTo>
                  <a:lnTo>
                    <a:pt x="4341650" y="485420"/>
                  </a:lnTo>
                  <a:close/>
                  <a:moveTo>
                    <a:pt x="1985775" y="466101"/>
                  </a:moveTo>
                  <a:lnTo>
                    <a:pt x="2018378" y="466101"/>
                  </a:lnTo>
                  <a:lnTo>
                    <a:pt x="2018378" y="472139"/>
                  </a:lnTo>
                  <a:lnTo>
                    <a:pt x="2012341" y="472139"/>
                  </a:lnTo>
                  <a:lnTo>
                    <a:pt x="2004491" y="472139"/>
                  </a:lnTo>
                  <a:lnTo>
                    <a:pt x="2000266" y="476365"/>
                  </a:lnTo>
                  <a:lnTo>
                    <a:pt x="1998455" y="476365"/>
                  </a:lnTo>
                  <a:lnTo>
                    <a:pt x="1994229" y="476365"/>
                  </a:lnTo>
                  <a:lnTo>
                    <a:pt x="1990003" y="472139"/>
                  </a:lnTo>
                  <a:close/>
                  <a:moveTo>
                    <a:pt x="5344471" y="414781"/>
                  </a:moveTo>
                  <a:lnTo>
                    <a:pt x="5368622" y="414781"/>
                  </a:lnTo>
                  <a:lnTo>
                    <a:pt x="5376471" y="443763"/>
                  </a:lnTo>
                  <a:lnTo>
                    <a:pt x="5382507" y="462478"/>
                  </a:lnTo>
                  <a:lnTo>
                    <a:pt x="5396998" y="470932"/>
                  </a:lnTo>
                  <a:lnTo>
                    <a:pt x="5421149" y="481194"/>
                  </a:lnTo>
                  <a:lnTo>
                    <a:pt x="5410884" y="524062"/>
                  </a:lnTo>
                  <a:lnTo>
                    <a:pt x="5396395" y="566929"/>
                  </a:lnTo>
                  <a:lnTo>
                    <a:pt x="5375866" y="597720"/>
                  </a:lnTo>
                  <a:lnTo>
                    <a:pt x="5375866" y="558475"/>
                  </a:lnTo>
                  <a:lnTo>
                    <a:pt x="5329377" y="558475"/>
                  </a:lnTo>
                  <a:lnTo>
                    <a:pt x="5333603" y="513194"/>
                  </a:lnTo>
                  <a:lnTo>
                    <a:pt x="5337829" y="470327"/>
                  </a:lnTo>
                  <a:close/>
                  <a:moveTo>
                    <a:pt x="7582001" y="322407"/>
                  </a:moveTo>
                  <a:lnTo>
                    <a:pt x="7583209" y="322407"/>
                  </a:lnTo>
                  <a:lnTo>
                    <a:pt x="7591058" y="322407"/>
                  </a:lnTo>
                  <a:lnTo>
                    <a:pt x="7591058" y="330859"/>
                  </a:lnTo>
                  <a:lnTo>
                    <a:pt x="7592869" y="341123"/>
                  </a:lnTo>
                  <a:lnTo>
                    <a:pt x="7597097" y="345349"/>
                  </a:lnTo>
                  <a:lnTo>
                    <a:pt x="7601323" y="351386"/>
                  </a:lnTo>
                  <a:lnTo>
                    <a:pt x="7605549" y="355614"/>
                  </a:lnTo>
                  <a:lnTo>
                    <a:pt x="7611586" y="361651"/>
                  </a:lnTo>
                  <a:lnTo>
                    <a:pt x="7619435" y="355614"/>
                  </a:lnTo>
                  <a:lnTo>
                    <a:pt x="7621246" y="347160"/>
                  </a:lnTo>
                  <a:lnTo>
                    <a:pt x="7625472" y="345349"/>
                  </a:lnTo>
                  <a:lnTo>
                    <a:pt x="7633321" y="345349"/>
                  </a:lnTo>
                  <a:lnTo>
                    <a:pt x="7643586" y="341123"/>
                  </a:lnTo>
                  <a:lnTo>
                    <a:pt x="7649622" y="361651"/>
                  </a:lnTo>
                  <a:lnTo>
                    <a:pt x="7661698" y="376142"/>
                  </a:lnTo>
                  <a:lnTo>
                    <a:pt x="7671962" y="390630"/>
                  </a:lnTo>
                  <a:lnTo>
                    <a:pt x="7677999" y="409347"/>
                  </a:lnTo>
                  <a:lnTo>
                    <a:pt x="7682225" y="434103"/>
                  </a:lnTo>
                  <a:lnTo>
                    <a:pt x="7682225" y="438329"/>
                  </a:lnTo>
                  <a:lnTo>
                    <a:pt x="7677999" y="442555"/>
                  </a:lnTo>
                  <a:lnTo>
                    <a:pt x="7677999" y="444366"/>
                  </a:lnTo>
                  <a:lnTo>
                    <a:pt x="7677999" y="448592"/>
                  </a:lnTo>
                  <a:lnTo>
                    <a:pt x="7677999" y="452818"/>
                  </a:lnTo>
                  <a:lnTo>
                    <a:pt x="7676189" y="458856"/>
                  </a:lnTo>
                  <a:lnTo>
                    <a:pt x="7653848" y="473347"/>
                  </a:lnTo>
                  <a:lnTo>
                    <a:pt x="7621246" y="487836"/>
                  </a:lnTo>
                  <a:lnTo>
                    <a:pt x="7582606" y="496288"/>
                  </a:lnTo>
                  <a:lnTo>
                    <a:pt x="7543965" y="502327"/>
                  </a:lnTo>
                  <a:lnTo>
                    <a:pt x="7511362" y="506553"/>
                  </a:lnTo>
                  <a:lnTo>
                    <a:pt x="7515588" y="487836"/>
                  </a:lnTo>
                  <a:lnTo>
                    <a:pt x="7519814" y="481799"/>
                  </a:lnTo>
                  <a:lnTo>
                    <a:pt x="7524040" y="473347"/>
                  </a:lnTo>
                  <a:lnTo>
                    <a:pt x="7525853" y="471535"/>
                  </a:lnTo>
                  <a:lnTo>
                    <a:pt x="7530079" y="471535"/>
                  </a:lnTo>
                  <a:lnTo>
                    <a:pt x="7537928" y="467309"/>
                  </a:lnTo>
                  <a:lnTo>
                    <a:pt x="7539739" y="467309"/>
                  </a:lnTo>
                  <a:lnTo>
                    <a:pt x="7543965" y="463082"/>
                  </a:lnTo>
                  <a:lnTo>
                    <a:pt x="7551814" y="458856"/>
                  </a:lnTo>
                  <a:lnTo>
                    <a:pt x="7562079" y="429875"/>
                  </a:lnTo>
                  <a:lnTo>
                    <a:pt x="7562079" y="400895"/>
                  </a:lnTo>
                  <a:lnTo>
                    <a:pt x="7557853" y="374329"/>
                  </a:lnTo>
                  <a:lnTo>
                    <a:pt x="7563889" y="351991"/>
                  </a:lnTo>
                  <a:lnTo>
                    <a:pt x="7582001" y="331464"/>
                  </a:lnTo>
                  <a:close/>
                  <a:moveTo>
                    <a:pt x="2138526" y="307916"/>
                  </a:moveTo>
                  <a:lnTo>
                    <a:pt x="2142752" y="307916"/>
                  </a:lnTo>
                  <a:lnTo>
                    <a:pt x="2149998" y="307916"/>
                  </a:lnTo>
                  <a:lnTo>
                    <a:pt x="2188638" y="350783"/>
                  </a:lnTo>
                  <a:lnTo>
                    <a:pt x="2237542" y="383386"/>
                  </a:lnTo>
                  <a:lnTo>
                    <a:pt x="2298522" y="408140"/>
                  </a:lnTo>
                  <a:lnTo>
                    <a:pt x="2302747" y="443158"/>
                  </a:lnTo>
                  <a:lnTo>
                    <a:pt x="2313012" y="469724"/>
                  </a:lnTo>
                  <a:lnTo>
                    <a:pt x="2323277" y="484215"/>
                  </a:lnTo>
                  <a:lnTo>
                    <a:pt x="2337766" y="498704"/>
                  </a:lnTo>
                  <a:lnTo>
                    <a:pt x="2352256" y="519231"/>
                  </a:lnTo>
                  <a:lnTo>
                    <a:pt x="2328106" y="523459"/>
                  </a:lnTo>
                  <a:lnTo>
                    <a:pt x="2303955" y="527685"/>
                  </a:lnTo>
                  <a:lnTo>
                    <a:pt x="2281617" y="537948"/>
                  </a:lnTo>
                  <a:lnTo>
                    <a:pt x="2267126" y="552439"/>
                  </a:lnTo>
                  <a:lnTo>
                    <a:pt x="2265316" y="558475"/>
                  </a:lnTo>
                  <a:lnTo>
                    <a:pt x="2261090" y="566929"/>
                  </a:lnTo>
                  <a:lnTo>
                    <a:pt x="2256864" y="572966"/>
                  </a:lnTo>
                  <a:lnTo>
                    <a:pt x="2252636" y="577192"/>
                  </a:lnTo>
                  <a:lnTo>
                    <a:pt x="2246599" y="583231"/>
                  </a:lnTo>
                  <a:lnTo>
                    <a:pt x="2224259" y="587457"/>
                  </a:lnTo>
                  <a:lnTo>
                    <a:pt x="2194072" y="591683"/>
                  </a:lnTo>
                  <a:lnTo>
                    <a:pt x="2157243" y="587457"/>
                  </a:lnTo>
                  <a:lnTo>
                    <a:pt x="2128866" y="583231"/>
                  </a:lnTo>
                  <a:lnTo>
                    <a:pt x="2122829" y="562701"/>
                  </a:lnTo>
                  <a:lnTo>
                    <a:pt x="2118601" y="548213"/>
                  </a:lnTo>
                  <a:lnTo>
                    <a:pt x="2114375" y="537948"/>
                  </a:lnTo>
                  <a:lnTo>
                    <a:pt x="2104112" y="519231"/>
                  </a:lnTo>
                  <a:lnTo>
                    <a:pt x="2150601" y="504742"/>
                  </a:lnTo>
                  <a:lnTo>
                    <a:pt x="2150601" y="498704"/>
                  </a:lnTo>
                  <a:lnTo>
                    <a:pt x="2113772" y="494477"/>
                  </a:lnTo>
                  <a:lnTo>
                    <a:pt x="2089622" y="486025"/>
                  </a:lnTo>
                  <a:lnTo>
                    <a:pt x="2071509" y="471535"/>
                  </a:lnTo>
                  <a:lnTo>
                    <a:pt x="2069697" y="461272"/>
                  </a:lnTo>
                  <a:lnTo>
                    <a:pt x="2061850" y="451007"/>
                  </a:lnTo>
                  <a:lnTo>
                    <a:pt x="2057622" y="440742"/>
                  </a:lnTo>
                  <a:lnTo>
                    <a:pt x="2057622" y="428669"/>
                  </a:lnTo>
                  <a:lnTo>
                    <a:pt x="2057622" y="422630"/>
                  </a:lnTo>
                  <a:lnTo>
                    <a:pt x="2057622" y="414178"/>
                  </a:lnTo>
                  <a:lnTo>
                    <a:pt x="2061850" y="414178"/>
                  </a:lnTo>
                  <a:lnTo>
                    <a:pt x="2066076" y="412366"/>
                  </a:lnTo>
                  <a:lnTo>
                    <a:pt x="2070302" y="412366"/>
                  </a:lnTo>
                  <a:lnTo>
                    <a:pt x="2072113" y="412366"/>
                  </a:lnTo>
                  <a:lnTo>
                    <a:pt x="2079962" y="408140"/>
                  </a:lnTo>
                  <a:lnTo>
                    <a:pt x="2082980" y="398480"/>
                  </a:lnTo>
                  <a:lnTo>
                    <a:pt x="2082980" y="386404"/>
                  </a:lnTo>
                  <a:lnTo>
                    <a:pt x="2082980" y="380368"/>
                  </a:lnTo>
                  <a:lnTo>
                    <a:pt x="2084791" y="376142"/>
                  </a:lnTo>
                  <a:lnTo>
                    <a:pt x="2089019" y="370103"/>
                  </a:lnTo>
                  <a:lnTo>
                    <a:pt x="2093245" y="370103"/>
                  </a:lnTo>
                  <a:lnTo>
                    <a:pt x="2097471" y="365877"/>
                  </a:lnTo>
                  <a:lnTo>
                    <a:pt x="2099282" y="365877"/>
                  </a:lnTo>
                  <a:lnTo>
                    <a:pt x="2103508" y="365877"/>
                  </a:lnTo>
                  <a:lnTo>
                    <a:pt x="2109546" y="361651"/>
                  </a:lnTo>
                  <a:lnTo>
                    <a:pt x="2113772" y="347160"/>
                  </a:lnTo>
                  <a:lnTo>
                    <a:pt x="2117999" y="336897"/>
                  </a:lnTo>
                  <a:lnTo>
                    <a:pt x="2122224" y="326633"/>
                  </a:lnTo>
                  <a:lnTo>
                    <a:pt x="2128263" y="316370"/>
                  </a:lnTo>
                  <a:lnTo>
                    <a:pt x="2132489" y="312142"/>
                  </a:lnTo>
                  <a:lnTo>
                    <a:pt x="2136715" y="312142"/>
                  </a:lnTo>
                  <a:close/>
                  <a:moveTo>
                    <a:pt x="4240220" y="268671"/>
                  </a:moveTo>
                  <a:lnTo>
                    <a:pt x="4250484" y="272899"/>
                  </a:lnTo>
                  <a:lnTo>
                    <a:pt x="4260746" y="274710"/>
                  </a:lnTo>
                  <a:lnTo>
                    <a:pt x="4266785" y="278936"/>
                  </a:lnTo>
                  <a:lnTo>
                    <a:pt x="4278858" y="283162"/>
                  </a:lnTo>
                  <a:lnTo>
                    <a:pt x="4278858" y="293427"/>
                  </a:lnTo>
                  <a:lnTo>
                    <a:pt x="4280671" y="301879"/>
                  </a:lnTo>
                  <a:lnTo>
                    <a:pt x="4280671" y="307916"/>
                  </a:lnTo>
                  <a:lnTo>
                    <a:pt x="4284896" y="316370"/>
                  </a:lnTo>
                  <a:lnTo>
                    <a:pt x="4260746" y="316370"/>
                  </a:lnTo>
                  <a:lnTo>
                    <a:pt x="4256519" y="307916"/>
                  </a:lnTo>
                  <a:lnTo>
                    <a:pt x="4252295" y="301879"/>
                  </a:lnTo>
                  <a:lnTo>
                    <a:pt x="4246256" y="293427"/>
                  </a:lnTo>
                  <a:lnTo>
                    <a:pt x="4242029" y="289201"/>
                  </a:lnTo>
                  <a:lnTo>
                    <a:pt x="4242029" y="278936"/>
                  </a:lnTo>
                  <a:close/>
                  <a:moveTo>
                    <a:pt x="5226738" y="221580"/>
                  </a:moveTo>
                  <a:lnTo>
                    <a:pt x="5238813" y="240295"/>
                  </a:lnTo>
                  <a:lnTo>
                    <a:pt x="5249078" y="275313"/>
                  </a:lnTo>
                  <a:lnTo>
                    <a:pt x="5263567" y="307916"/>
                  </a:lnTo>
                  <a:lnTo>
                    <a:pt x="5281681" y="340519"/>
                  </a:lnTo>
                  <a:lnTo>
                    <a:pt x="5291943" y="355009"/>
                  </a:lnTo>
                  <a:lnTo>
                    <a:pt x="5297982" y="346557"/>
                  </a:lnTo>
                  <a:lnTo>
                    <a:pt x="5302208" y="344747"/>
                  </a:lnTo>
                  <a:lnTo>
                    <a:pt x="5310057" y="344747"/>
                  </a:lnTo>
                  <a:lnTo>
                    <a:pt x="5316094" y="340519"/>
                  </a:lnTo>
                  <a:lnTo>
                    <a:pt x="5330585" y="340519"/>
                  </a:lnTo>
                  <a:lnTo>
                    <a:pt x="5330585" y="346557"/>
                  </a:lnTo>
                  <a:lnTo>
                    <a:pt x="5338434" y="346557"/>
                  </a:lnTo>
                  <a:lnTo>
                    <a:pt x="5338434" y="368895"/>
                  </a:lnTo>
                  <a:lnTo>
                    <a:pt x="5283491" y="374934"/>
                  </a:lnTo>
                  <a:lnTo>
                    <a:pt x="5277455" y="432290"/>
                  </a:lnTo>
                  <a:lnTo>
                    <a:pt x="5259341" y="479384"/>
                  </a:lnTo>
                  <a:lnTo>
                    <a:pt x="5244852" y="526477"/>
                  </a:lnTo>
                  <a:lnTo>
                    <a:pt x="5238813" y="565722"/>
                  </a:lnTo>
                  <a:lnTo>
                    <a:pt x="5234587" y="604966"/>
                  </a:lnTo>
                  <a:lnTo>
                    <a:pt x="5234587" y="637569"/>
                  </a:lnTo>
                  <a:lnTo>
                    <a:pt x="5226738" y="668361"/>
                  </a:lnTo>
                  <a:lnTo>
                    <a:pt x="5220701" y="668361"/>
                  </a:lnTo>
                  <a:lnTo>
                    <a:pt x="5220701" y="662322"/>
                  </a:lnTo>
                  <a:lnTo>
                    <a:pt x="5210436" y="647832"/>
                  </a:lnTo>
                  <a:lnTo>
                    <a:pt x="5192324" y="629117"/>
                  </a:lnTo>
                  <a:lnTo>
                    <a:pt x="5171797" y="604361"/>
                  </a:lnTo>
                  <a:lnTo>
                    <a:pt x="5153683" y="579608"/>
                  </a:lnTo>
                  <a:lnTo>
                    <a:pt x="5139194" y="554854"/>
                  </a:lnTo>
                  <a:lnTo>
                    <a:pt x="5131345" y="532514"/>
                  </a:lnTo>
                  <a:lnTo>
                    <a:pt x="5135571" y="518025"/>
                  </a:lnTo>
                  <a:lnTo>
                    <a:pt x="5143420" y="513797"/>
                  </a:lnTo>
                  <a:lnTo>
                    <a:pt x="5149457" y="513797"/>
                  </a:lnTo>
                  <a:lnTo>
                    <a:pt x="5153683" y="513797"/>
                  </a:lnTo>
                  <a:lnTo>
                    <a:pt x="5157909" y="513797"/>
                  </a:lnTo>
                  <a:lnTo>
                    <a:pt x="5159721" y="513797"/>
                  </a:lnTo>
                  <a:lnTo>
                    <a:pt x="5163948" y="513797"/>
                  </a:lnTo>
                  <a:lnTo>
                    <a:pt x="5168174" y="513194"/>
                  </a:lnTo>
                  <a:lnTo>
                    <a:pt x="5174212" y="504742"/>
                  </a:lnTo>
                  <a:lnTo>
                    <a:pt x="5168174" y="504742"/>
                  </a:lnTo>
                  <a:lnTo>
                    <a:pt x="5168174" y="498704"/>
                  </a:lnTo>
                  <a:lnTo>
                    <a:pt x="5135571" y="494477"/>
                  </a:lnTo>
                  <a:lnTo>
                    <a:pt x="5117459" y="484215"/>
                  </a:lnTo>
                  <a:lnTo>
                    <a:pt x="5102968" y="465498"/>
                  </a:lnTo>
                  <a:lnTo>
                    <a:pt x="5117459" y="461272"/>
                  </a:lnTo>
                  <a:lnTo>
                    <a:pt x="5129532" y="457044"/>
                  </a:lnTo>
                  <a:lnTo>
                    <a:pt x="5135571" y="455233"/>
                  </a:lnTo>
                  <a:lnTo>
                    <a:pt x="5143420" y="451007"/>
                  </a:lnTo>
                  <a:lnTo>
                    <a:pt x="5149457" y="446781"/>
                  </a:lnTo>
                  <a:lnTo>
                    <a:pt x="5157306" y="440742"/>
                  </a:lnTo>
                  <a:lnTo>
                    <a:pt x="5157306" y="432290"/>
                  </a:lnTo>
                  <a:lnTo>
                    <a:pt x="5128929" y="432290"/>
                  </a:lnTo>
                  <a:lnTo>
                    <a:pt x="5121080" y="436516"/>
                  </a:lnTo>
                  <a:lnTo>
                    <a:pt x="5115043" y="436516"/>
                  </a:lnTo>
                  <a:lnTo>
                    <a:pt x="5107194" y="440742"/>
                  </a:lnTo>
                  <a:lnTo>
                    <a:pt x="5096931" y="440742"/>
                  </a:lnTo>
                  <a:lnTo>
                    <a:pt x="5078817" y="408140"/>
                  </a:lnTo>
                  <a:lnTo>
                    <a:pt x="5058290" y="375537"/>
                  </a:lnTo>
                  <a:lnTo>
                    <a:pt x="5060100" y="365274"/>
                  </a:lnTo>
                  <a:lnTo>
                    <a:pt x="5060100" y="359235"/>
                  </a:lnTo>
                  <a:lnTo>
                    <a:pt x="5064326" y="355009"/>
                  </a:lnTo>
                  <a:lnTo>
                    <a:pt x="5068554" y="346557"/>
                  </a:lnTo>
                  <a:lnTo>
                    <a:pt x="5068554" y="340519"/>
                  </a:lnTo>
                  <a:lnTo>
                    <a:pt x="5072781" y="330256"/>
                  </a:lnTo>
                  <a:lnTo>
                    <a:pt x="5064931" y="330256"/>
                  </a:lnTo>
                  <a:lnTo>
                    <a:pt x="5064931" y="321804"/>
                  </a:lnTo>
                  <a:lnTo>
                    <a:pt x="5058893" y="326030"/>
                  </a:lnTo>
                  <a:lnTo>
                    <a:pt x="5054680" y="326030"/>
                  </a:lnTo>
                  <a:lnTo>
                    <a:pt x="5050454" y="326030"/>
                  </a:lnTo>
                  <a:lnTo>
                    <a:pt x="5046228" y="326030"/>
                  </a:lnTo>
                  <a:lnTo>
                    <a:pt x="5046228" y="321804"/>
                  </a:lnTo>
                  <a:lnTo>
                    <a:pt x="5040192" y="315765"/>
                  </a:lnTo>
                  <a:lnTo>
                    <a:pt x="5035964" y="307313"/>
                  </a:lnTo>
                  <a:lnTo>
                    <a:pt x="5031737" y="301274"/>
                  </a:lnTo>
                  <a:lnTo>
                    <a:pt x="5029927" y="297048"/>
                  </a:lnTo>
                  <a:lnTo>
                    <a:pt x="5029927" y="286785"/>
                  </a:lnTo>
                  <a:lnTo>
                    <a:pt x="5025701" y="274710"/>
                  </a:lnTo>
                  <a:lnTo>
                    <a:pt x="5064326" y="249957"/>
                  </a:lnTo>
                  <a:lnTo>
                    <a:pt x="5102968" y="229427"/>
                  </a:lnTo>
                  <a:lnTo>
                    <a:pt x="5107194" y="239692"/>
                  </a:lnTo>
                  <a:lnTo>
                    <a:pt x="5111420" y="249957"/>
                  </a:lnTo>
                  <a:lnTo>
                    <a:pt x="5115646" y="254183"/>
                  </a:lnTo>
                  <a:lnTo>
                    <a:pt x="5121685" y="258409"/>
                  </a:lnTo>
                  <a:lnTo>
                    <a:pt x="5125911" y="258409"/>
                  </a:lnTo>
                  <a:lnTo>
                    <a:pt x="5130137" y="260219"/>
                  </a:lnTo>
                  <a:lnTo>
                    <a:pt x="5136174" y="264445"/>
                  </a:lnTo>
                  <a:lnTo>
                    <a:pt x="5144023" y="268671"/>
                  </a:lnTo>
                  <a:lnTo>
                    <a:pt x="5150062" y="289201"/>
                  </a:lnTo>
                  <a:lnTo>
                    <a:pt x="5154288" y="315765"/>
                  </a:lnTo>
                  <a:lnTo>
                    <a:pt x="5158514" y="340519"/>
                  </a:lnTo>
                  <a:lnTo>
                    <a:pt x="5174815" y="340519"/>
                  </a:lnTo>
                  <a:lnTo>
                    <a:pt x="5174815" y="321804"/>
                  </a:lnTo>
                  <a:lnTo>
                    <a:pt x="5168776" y="301274"/>
                  </a:lnTo>
                  <a:lnTo>
                    <a:pt x="5168776" y="274710"/>
                  </a:lnTo>
                  <a:lnTo>
                    <a:pt x="5174815" y="249957"/>
                  </a:lnTo>
                  <a:lnTo>
                    <a:pt x="5182664" y="229427"/>
                  </a:lnTo>
                  <a:close/>
                  <a:moveTo>
                    <a:pt x="7221557" y="203466"/>
                  </a:moveTo>
                  <a:lnTo>
                    <a:pt x="7231822" y="211918"/>
                  </a:lnTo>
                  <a:lnTo>
                    <a:pt x="7239670" y="217957"/>
                  </a:lnTo>
                  <a:lnTo>
                    <a:pt x="7249934" y="217957"/>
                  </a:lnTo>
                  <a:lnTo>
                    <a:pt x="7260199" y="217957"/>
                  </a:lnTo>
                  <a:lnTo>
                    <a:pt x="7278311" y="222183"/>
                  </a:lnTo>
                  <a:lnTo>
                    <a:pt x="7274085" y="230635"/>
                  </a:lnTo>
                  <a:lnTo>
                    <a:pt x="7274085" y="232447"/>
                  </a:lnTo>
                  <a:lnTo>
                    <a:pt x="7274085" y="236673"/>
                  </a:lnTo>
                  <a:lnTo>
                    <a:pt x="7272274" y="240900"/>
                  </a:lnTo>
                  <a:lnTo>
                    <a:pt x="7272274" y="245126"/>
                  </a:lnTo>
                  <a:lnTo>
                    <a:pt x="7245708" y="259616"/>
                  </a:lnTo>
                  <a:lnTo>
                    <a:pt x="7211295" y="265653"/>
                  </a:lnTo>
                  <a:lnTo>
                    <a:pt x="7174466" y="269879"/>
                  </a:lnTo>
                  <a:lnTo>
                    <a:pt x="7172653" y="261427"/>
                  </a:lnTo>
                  <a:lnTo>
                    <a:pt x="7172653" y="255390"/>
                  </a:lnTo>
                  <a:lnTo>
                    <a:pt x="7168427" y="246936"/>
                  </a:lnTo>
                  <a:lnTo>
                    <a:pt x="7168427" y="236673"/>
                  </a:lnTo>
                  <a:lnTo>
                    <a:pt x="7178692" y="230635"/>
                  </a:lnTo>
                  <a:lnTo>
                    <a:pt x="7186539" y="222183"/>
                  </a:lnTo>
                  <a:lnTo>
                    <a:pt x="7192578" y="217957"/>
                  </a:lnTo>
                  <a:lnTo>
                    <a:pt x="7200425" y="211918"/>
                  </a:lnTo>
                  <a:lnTo>
                    <a:pt x="7206464" y="207692"/>
                  </a:lnTo>
                  <a:close/>
                  <a:moveTo>
                    <a:pt x="6131772" y="203466"/>
                  </a:moveTo>
                  <a:lnTo>
                    <a:pt x="6160149" y="207692"/>
                  </a:lnTo>
                  <a:lnTo>
                    <a:pt x="6180678" y="217957"/>
                  </a:lnTo>
                  <a:lnTo>
                    <a:pt x="6201206" y="230032"/>
                  </a:lnTo>
                  <a:lnTo>
                    <a:pt x="6195167" y="236069"/>
                  </a:lnTo>
                  <a:lnTo>
                    <a:pt x="6190941" y="246333"/>
                  </a:lnTo>
                  <a:lnTo>
                    <a:pt x="6184904" y="250559"/>
                  </a:lnTo>
                  <a:lnTo>
                    <a:pt x="6174640" y="254785"/>
                  </a:lnTo>
                  <a:lnTo>
                    <a:pt x="6162564" y="259012"/>
                  </a:lnTo>
                  <a:lnTo>
                    <a:pt x="6148075" y="259012"/>
                  </a:lnTo>
                  <a:lnTo>
                    <a:pt x="6137811" y="265050"/>
                  </a:lnTo>
                  <a:lnTo>
                    <a:pt x="6127548" y="265050"/>
                  </a:lnTo>
                  <a:lnTo>
                    <a:pt x="6117283" y="269276"/>
                  </a:lnTo>
                  <a:lnTo>
                    <a:pt x="6102792" y="269276"/>
                  </a:lnTo>
                  <a:lnTo>
                    <a:pt x="6102792" y="246936"/>
                  </a:lnTo>
                  <a:lnTo>
                    <a:pt x="6104603" y="232447"/>
                  </a:lnTo>
                  <a:lnTo>
                    <a:pt x="6119094" y="222183"/>
                  </a:lnTo>
                  <a:close/>
                  <a:moveTo>
                    <a:pt x="3413670" y="203466"/>
                  </a:moveTo>
                  <a:lnTo>
                    <a:pt x="3414272" y="203466"/>
                  </a:lnTo>
                  <a:lnTo>
                    <a:pt x="3442650" y="203466"/>
                  </a:lnTo>
                  <a:lnTo>
                    <a:pt x="3448688" y="222183"/>
                  </a:lnTo>
                  <a:lnTo>
                    <a:pt x="3456536" y="232447"/>
                  </a:lnTo>
                  <a:lnTo>
                    <a:pt x="3462575" y="246936"/>
                  </a:lnTo>
                  <a:lnTo>
                    <a:pt x="3466800" y="269276"/>
                  </a:lnTo>
                  <a:lnTo>
                    <a:pt x="3460762" y="269276"/>
                  </a:lnTo>
                  <a:lnTo>
                    <a:pt x="3438424" y="254785"/>
                  </a:lnTo>
                  <a:lnTo>
                    <a:pt x="3423932" y="240295"/>
                  </a:lnTo>
                  <a:lnTo>
                    <a:pt x="3413670" y="225806"/>
                  </a:lnTo>
                  <a:close/>
                  <a:moveTo>
                    <a:pt x="7410535" y="158185"/>
                  </a:moveTo>
                  <a:lnTo>
                    <a:pt x="7416572" y="158185"/>
                  </a:lnTo>
                  <a:lnTo>
                    <a:pt x="7424421" y="162411"/>
                  </a:lnTo>
                  <a:lnTo>
                    <a:pt x="7426232" y="162411"/>
                  </a:lnTo>
                  <a:lnTo>
                    <a:pt x="7430458" y="162411"/>
                  </a:lnTo>
                  <a:lnTo>
                    <a:pt x="7434686" y="164222"/>
                  </a:lnTo>
                  <a:lnTo>
                    <a:pt x="7426836" y="172676"/>
                  </a:lnTo>
                  <a:lnTo>
                    <a:pt x="7420798" y="178712"/>
                  </a:lnTo>
                  <a:lnTo>
                    <a:pt x="7416572" y="188977"/>
                  </a:lnTo>
                  <a:lnTo>
                    <a:pt x="7412346" y="197429"/>
                  </a:lnTo>
                  <a:lnTo>
                    <a:pt x="7410535" y="211918"/>
                  </a:lnTo>
                  <a:lnTo>
                    <a:pt x="7416572" y="211918"/>
                  </a:lnTo>
                  <a:lnTo>
                    <a:pt x="7424421" y="201655"/>
                  </a:lnTo>
                  <a:lnTo>
                    <a:pt x="7430458" y="193203"/>
                  </a:lnTo>
                  <a:lnTo>
                    <a:pt x="7438307" y="187164"/>
                  </a:lnTo>
                  <a:lnTo>
                    <a:pt x="7448572" y="182938"/>
                  </a:lnTo>
                  <a:lnTo>
                    <a:pt x="7469099" y="203466"/>
                  </a:lnTo>
                  <a:lnTo>
                    <a:pt x="7495665" y="222183"/>
                  </a:lnTo>
                  <a:lnTo>
                    <a:pt x="7511965" y="236673"/>
                  </a:lnTo>
                  <a:lnTo>
                    <a:pt x="7511965" y="283767"/>
                  </a:lnTo>
                  <a:lnTo>
                    <a:pt x="7524040" y="294030"/>
                  </a:lnTo>
                  <a:lnTo>
                    <a:pt x="7534305" y="302482"/>
                  </a:lnTo>
                  <a:lnTo>
                    <a:pt x="7544569" y="304295"/>
                  </a:lnTo>
                  <a:lnTo>
                    <a:pt x="7552419" y="318783"/>
                  </a:lnTo>
                  <a:lnTo>
                    <a:pt x="7558455" y="347765"/>
                  </a:lnTo>
                  <a:lnTo>
                    <a:pt x="7543965" y="366482"/>
                  </a:lnTo>
                  <a:lnTo>
                    <a:pt x="7537928" y="385197"/>
                  </a:lnTo>
                  <a:lnTo>
                    <a:pt x="7523437" y="395461"/>
                  </a:lnTo>
                  <a:lnTo>
                    <a:pt x="7505325" y="399687"/>
                  </a:lnTo>
                  <a:lnTo>
                    <a:pt x="7472720" y="401498"/>
                  </a:lnTo>
                  <a:lnTo>
                    <a:pt x="7448572" y="380971"/>
                  </a:lnTo>
                  <a:lnTo>
                    <a:pt x="7411743" y="362254"/>
                  </a:lnTo>
                  <a:lnTo>
                    <a:pt x="7373101" y="351991"/>
                  </a:lnTo>
                  <a:lnTo>
                    <a:pt x="7334462" y="337500"/>
                  </a:lnTo>
                  <a:lnTo>
                    <a:pt x="7300046" y="323011"/>
                  </a:lnTo>
                  <a:lnTo>
                    <a:pt x="7277708" y="302482"/>
                  </a:lnTo>
                  <a:lnTo>
                    <a:pt x="7292197" y="294030"/>
                  </a:lnTo>
                  <a:lnTo>
                    <a:pt x="7302462" y="287993"/>
                  </a:lnTo>
                  <a:lnTo>
                    <a:pt x="7310311" y="279539"/>
                  </a:lnTo>
                  <a:lnTo>
                    <a:pt x="7314537" y="269276"/>
                  </a:lnTo>
                  <a:lnTo>
                    <a:pt x="7316348" y="250559"/>
                  </a:lnTo>
                  <a:lnTo>
                    <a:pt x="7314537" y="244523"/>
                  </a:lnTo>
                  <a:lnTo>
                    <a:pt x="7310311" y="232447"/>
                  </a:lnTo>
                  <a:lnTo>
                    <a:pt x="7310311" y="217352"/>
                  </a:lnTo>
                  <a:lnTo>
                    <a:pt x="7310311" y="202863"/>
                  </a:lnTo>
                  <a:lnTo>
                    <a:pt x="7310311" y="201050"/>
                  </a:lnTo>
                  <a:lnTo>
                    <a:pt x="7314537" y="201050"/>
                  </a:lnTo>
                  <a:lnTo>
                    <a:pt x="7316348" y="196824"/>
                  </a:lnTo>
                  <a:lnTo>
                    <a:pt x="7348950" y="188372"/>
                  </a:lnTo>
                  <a:lnTo>
                    <a:pt x="7383366" y="172071"/>
                  </a:lnTo>
                  <a:close/>
                  <a:moveTo>
                    <a:pt x="6960130" y="149733"/>
                  </a:moveTo>
                  <a:lnTo>
                    <a:pt x="6980657" y="149733"/>
                  </a:lnTo>
                  <a:lnTo>
                    <a:pt x="7009034" y="178712"/>
                  </a:lnTo>
                  <a:lnTo>
                    <a:pt x="7045863" y="203466"/>
                  </a:lnTo>
                  <a:lnTo>
                    <a:pt x="7045863" y="211315"/>
                  </a:lnTo>
                  <a:lnTo>
                    <a:pt x="7038014" y="211315"/>
                  </a:lnTo>
                  <a:lnTo>
                    <a:pt x="7038014" y="221580"/>
                  </a:lnTo>
                  <a:lnTo>
                    <a:pt x="7003600" y="202863"/>
                  </a:lnTo>
                  <a:lnTo>
                    <a:pt x="6979450" y="178109"/>
                  </a:lnTo>
                  <a:close/>
                  <a:moveTo>
                    <a:pt x="6247694" y="139468"/>
                  </a:moveTo>
                  <a:lnTo>
                    <a:pt x="6276071" y="147920"/>
                  </a:lnTo>
                  <a:lnTo>
                    <a:pt x="6298409" y="153959"/>
                  </a:lnTo>
                  <a:lnTo>
                    <a:pt x="6318939" y="164222"/>
                  </a:lnTo>
                  <a:lnTo>
                    <a:pt x="6318939" y="182938"/>
                  </a:lnTo>
                  <a:lnTo>
                    <a:pt x="6300825" y="187164"/>
                  </a:lnTo>
                  <a:lnTo>
                    <a:pt x="6284523" y="193203"/>
                  </a:lnTo>
                  <a:lnTo>
                    <a:pt x="6257959" y="197429"/>
                  </a:lnTo>
                  <a:lnTo>
                    <a:pt x="6247694" y="201655"/>
                  </a:lnTo>
                  <a:lnTo>
                    <a:pt x="6241658" y="203466"/>
                  </a:lnTo>
                  <a:lnTo>
                    <a:pt x="6229582" y="203466"/>
                  </a:lnTo>
                  <a:lnTo>
                    <a:pt x="6219318" y="203466"/>
                  </a:lnTo>
                  <a:lnTo>
                    <a:pt x="6219318" y="182938"/>
                  </a:lnTo>
                  <a:lnTo>
                    <a:pt x="6227167" y="172676"/>
                  </a:lnTo>
                  <a:lnTo>
                    <a:pt x="6237430" y="158185"/>
                  </a:lnTo>
                  <a:close/>
                  <a:moveTo>
                    <a:pt x="5383112" y="118941"/>
                  </a:moveTo>
                  <a:lnTo>
                    <a:pt x="5383112" y="158185"/>
                  </a:lnTo>
                  <a:lnTo>
                    <a:pt x="5397601" y="158185"/>
                  </a:lnTo>
                  <a:lnTo>
                    <a:pt x="5405450" y="153959"/>
                  </a:lnTo>
                  <a:lnTo>
                    <a:pt x="5411489" y="153959"/>
                  </a:lnTo>
                  <a:lnTo>
                    <a:pt x="5419336" y="153959"/>
                  </a:lnTo>
                  <a:lnTo>
                    <a:pt x="5421149" y="153959"/>
                  </a:lnTo>
                  <a:lnTo>
                    <a:pt x="5428998" y="158185"/>
                  </a:lnTo>
                  <a:lnTo>
                    <a:pt x="5439261" y="164222"/>
                  </a:lnTo>
                  <a:lnTo>
                    <a:pt x="5439261" y="182938"/>
                  </a:lnTo>
                  <a:lnTo>
                    <a:pt x="5447110" y="187164"/>
                  </a:lnTo>
                  <a:lnTo>
                    <a:pt x="5457375" y="187164"/>
                  </a:lnTo>
                  <a:lnTo>
                    <a:pt x="5463412" y="182938"/>
                  </a:lnTo>
                  <a:lnTo>
                    <a:pt x="5475487" y="182938"/>
                  </a:lnTo>
                  <a:lnTo>
                    <a:pt x="5477298" y="178712"/>
                  </a:lnTo>
                  <a:lnTo>
                    <a:pt x="5485147" y="182938"/>
                  </a:lnTo>
                  <a:lnTo>
                    <a:pt x="5491186" y="188977"/>
                  </a:lnTo>
                  <a:lnTo>
                    <a:pt x="5499033" y="201050"/>
                  </a:lnTo>
                  <a:lnTo>
                    <a:pt x="5505072" y="211315"/>
                  </a:lnTo>
                  <a:lnTo>
                    <a:pt x="5494807" y="236069"/>
                  </a:lnTo>
                  <a:lnTo>
                    <a:pt x="5484544" y="260824"/>
                  </a:lnTo>
                  <a:lnTo>
                    <a:pt x="5476695" y="289804"/>
                  </a:lnTo>
                  <a:lnTo>
                    <a:pt x="5452544" y="289804"/>
                  </a:lnTo>
                  <a:lnTo>
                    <a:pt x="5434432" y="298256"/>
                  </a:lnTo>
                  <a:lnTo>
                    <a:pt x="5418131" y="308521"/>
                  </a:lnTo>
                  <a:lnTo>
                    <a:pt x="5389754" y="316973"/>
                  </a:lnTo>
                  <a:lnTo>
                    <a:pt x="5371640" y="302482"/>
                  </a:lnTo>
                  <a:lnTo>
                    <a:pt x="5347489" y="294030"/>
                  </a:lnTo>
                  <a:lnTo>
                    <a:pt x="5323340" y="283767"/>
                  </a:lnTo>
                  <a:lnTo>
                    <a:pt x="5319114" y="275313"/>
                  </a:lnTo>
                  <a:lnTo>
                    <a:pt x="5319114" y="269276"/>
                  </a:lnTo>
                  <a:lnTo>
                    <a:pt x="5314886" y="260824"/>
                  </a:lnTo>
                  <a:lnTo>
                    <a:pt x="5310660" y="250559"/>
                  </a:lnTo>
                  <a:lnTo>
                    <a:pt x="5300398" y="240295"/>
                  </a:lnTo>
                  <a:lnTo>
                    <a:pt x="5290133" y="230032"/>
                  </a:lnTo>
                  <a:lnTo>
                    <a:pt x="5282284" y="221580"/>
                  </a:lnTo>
                  <a:lnTo>
                    <a:pt x="5276247" y="207089"/>
                  </a:lnTo>
                  <a:lnTo>
                    <a:pt x="5272021" y="182336"/>
                  </a:lnTo>
                  <a:lnTo>
                    <a:pt x="5286510" y="163619"/>
                  </a:lnTo>
                  <a:lnTo>
                    <a:pt x="5296774" y="149128"/>
                  </a:lnTo>
                  <a:lnTo>
                    <a:pt x="5311265" y="149128"/>
                  </a:lnTo>
                  <a:lnTo>
                    <a:pt x="5323340" y="153354"/>
                  </a:lnTo>
                  <a:lnTo>
                    <a:pt x="5337829" y="157580"/>
                  </a:lnTo>
                  <a:lnTo>
                    <a:pt x="5352320" y="157580"/>
                  </a:lnTo>
                  <a:lnTo>
                    <a:pt x="5352320" y="132826"/>
                  </a:lnTo>
                  <a:lnTo>
                    <a:pt x="5358357" y="128600"/>
                  </a:lnTo>
                  <a:lnTo>
                    <a:pt x="5366206" y="124374"/>
                  </a:lnTo>
                  <a:lnTo>
                    <a:pt x="5368019" y="124374"/>
                  </a:lnTo>
                  <a:lnTo>
                    <a:pt x="5375866" y="120148"/>
                  </a:lnTo>
                  <a:close/>
                  <a:moveTo>
                    <a:pt x="6298409" y="92374"/>
                  </a:moveTo>
                  <a:lnTo>
                    <a:pt x="6326788" y="92374"/>
                  </a:lnTo>
                  <a:lnTo>
                    <a:pt x="6343089" y="111091"/>
                  </a:lnTo>
                  <a:lnTo>
                    <a:pt x="6361202" y="121356"/>
                  </a:lnTo>
                  <a:lnTo>
                    <a:pt x="6375692" y="135845"/>
                  </a:lnTo>
                  <a:lnTo>
                    <a:pt x="6390181" y="158185"/>
                  </a:lnTo>
                  <a:lnTo>
                    <a:pt x="6357578" y="158185"/>
                  </a:lnTo>
                  <a:lnTo>
                    <a:pt x="6337051" y="135845"/>
                  </a:lnTo>
                  <a:lnTo>
                    <a:pt x="6314713" y="119543"/>
                  </a:lnTo>
                  <a:close/>
                  <a:moveTo>
                    <a:pt x="2716324" y="92374"/>
                  </a:moveTo>
                  <a:lnTo>
                    <a:pt x="2740474" y="92374"/>
                  </a:lnTo>
                  <a:lnTo>
                    <a:pt x="2750737" y="100827"/>
                  </a:lnTo>
                  <a:lnTo>
                    <a:pt x="2758586" y="106865"/>
                  </a:lnTo>
                  <a:lnTo>
                    <a:pt x="2762813" y="115317"/>
                  </a:lnTo>
                  <a:lnTo>
                    <a:pt x="2768851" y="125582"/>
                  </a:lnTo>
                  <a:lnTo>
                    <a:pt x="2773077" y="134034"/>
                  </a:lnTo>
                  <a:lnTo>
                    <a:pt x="2791188" y="115317"/>
                  </a:lnTo>
                  <a:lnTo>
                    <a:pt x="2811717" y="106865"/>
                  </a:lnTo>
                  <a:lnTo>
                    <a:pt x="2844320" y="111091"/>
                  </a:lnTo>
                  <a:lnTo>
                    <a:pt x="2844320" y="140071"/>
                  </a:lnTo>
                  <a:lnTo>
                    <a:pt x="2888998" y="144299"/>
                  </a:lnTo>
                  <a:lnTo>
                    <a:pt x="2929450" y="150336"/>
                  </a:lnTo>
                  <a:lnTo>
                    <a:pt x="2963866" y="158788"/>
                  </a:lnTo>
                  <a:lnTo>
                    <a:pt x="3002506" y="163014"/>
                  </a:lnTo>
                  <a:lnTo>
                    <a:pt x="3045374" y="158788"/>
                  </a:lnTo>
                  <a:lnTo>
                    <a:pt x="3045374" y="183543"/>
                  </a:lnTo>
                  <a:lnTo>
                    <a:pt x="3053223" y="183543"/>
                  </a:lnTo>
                  <a:lnTo>
                    <a:pt x="3059259" y="183543"/>
                  </a:lnTo>
                  <a:lnTo>
                    <a:pt x="3063486" y="183543"/>
                  </a:lnTo>
                  <a:lnTo>
                    <a:pt x="3067712" y="187769"/>
                  </a:lnTo>
                  <a:lnTo>
                    <a:pt x="3071938" y="189580"/>
                  </a:lnTo>
                  <a:lnTo>
                    <a:pt x="3064090" y="189580"/>
                  </a:lnTo>
                  <a:lnTo>
                    <a:pt x="3030883" y="211315"/>
                  </a:lnTo>
                  <a:lnTo>
                    <a:pt x="2992243" y="236069"/>
                  </a:lnTo>
                  <a:lnTo>
                    <a:pt x="2945752" y="258409"/>
                  </a:lnTo>
                  <a:lnTo>
                    <a:pt x="2902886" y="283162"/>
                  </a:lnTo>
                  <a:lnTo>
                    <a:pt x="2872697" y="303690"/>
                  </a:lnTo>
                  <a:lnTo>
                    <a:pt x="2850359" y="322407"/>
                  </a:lnTo>
                  <a:lnTo>
                    <a:pt x="2882961" y="322407"/>
                  </a:lnTo>
                  <a:lnTo>
                    <a:pt x="2893225" y="316370"/>
                  </a:lnTo>
                  <a:lnTo>
                    <a:pt x="2903490" y="312142"/>
                  </a:lnTo>
                  <a:lnTo>
                    <a:pt x="2915564" y="307916"/>
                  </a:lnTo>
                  <a:lnTo>
                    <a:pt x="2930056" y="307916"/>
                  </a:lnTo>
                  <a:lnTo>
                    <a:pt x="2930056" y="316370"/>
                  </a:lnTo>
                  <a:lnTo>
                    <a:pt x="2887187" y="347160"/>
                  </a:lnTo>
                  <a:lnTo>
                    <a:pt x="2850359" y="379763"/>
                  </a:lnTo>
                  <a:lnTo>
                    <a:pt x="2820169" y="412366"/>
                  </a:lnTo>
                  <a:lnTo>
                    <a:pt x="2783340" y="441347"/>
                  </a:lnTo>
                  <a:lnTo>
                    <a:pt x="2744700" y="466101"/>
                  </a:lnTo>
                  <a:lnTo>
                    <a:pt x="2693984" y="480592"/>
                  </a:lnTo>
                  <a:lnTo>
                    <a:pt x="2693984" y="505345"/>
                  </a:lnTo>
                  <a:lnTo>
                    <a:pt x="2669834" y="509571"/>
                  </a:lnTo>
                  <a:lnTo>
                    <a:pt x="2641459" y="519836"/>
                  </a:lnTo>
                  <a:lnTo>
                    <a:pt x="2625155" y="534327"/>
                  </a:lnTo>
                  <a:lnTo>
                    <a:pt x="2635420" y="542779"/>
                  </a:lnTo>
                  <a:lnTo>
                    <a:pt x="2641459" y="548815"/>
                  </a:lnTo>
                  <a:lnTo>
                    <a:pt x="2645684" y="553042"/>
                  </a:lnTo>
                  <a:lnTo>
                    <a:pt x="2645684" y="559080"/>
                  </a:lnTo>
                  <a:lnTo>
                    <a:pt x="2645684" y="567532"/>
                  </a:lnTo>
                  <a:lnTo>
                    <a:pt x="2641459" y="577797"/>
                  </a:lnTo>
                  <a:lnTo>
                    <a:pt x="2641459" y="592286"/>
                  </a:lnTo>
                  <a:lnTo>
                    <a:pt x="2564176" y="598324"/>
                  </a:lnTo>
                  <a:lnTo>
                    <a:pt x="2564176" y="606777"/>
                  </a:lnTo>
                  <a:lnTo>
                    <a:pt x="2574440" y="611003"/>
                  </a:lnTo>
                  <a:lnTo>
                    <a:pt x="2578666" y="611003"/>
                  </a:lnTo>
                  <a:lnTo>
                    <a:pt x="2584705" y="611003"/>
                  </a:lnTo>
                  <a:lnTo>
                    <a:pt x="2588931" y="612815"/>
                  </a:lnTo>
                  <a:lnTo>
                    <a:pt x="2588931" y="617041"/>
                  </a:lnTo>
                  <a:lnTo>
                    <a:pt x="2596780" y="625494"/>
                  </a:lnTo>
                  <a:lnTo>
                    <a:pt x="2584705" y="625494"/>
                  </a:lnTo>
                  <a:lnTo>
                    <a:pt x="2568404" y="631530"/>
                  </a:lnTo>
                  <a:lnTo>
                    <a:pt x="2546063" y="639984"/>
                  </a:lnTo>
                  <a:lnTo>
                    <a:pt x="2525536" y="646021"/>
                  </a:lnTo>
                  <a:lnTo>
                    <a:pt x="2531573" y="650247"/>
                  </a:lnTo>
                  <a:lnTo>
                    <a:pt x="2535801" y="650247"/>
                  </a:lnTo>
                  <a:lnTo>
                    <a:pt x="2540027" y="650247"/>
                  </a:lnTo>
                  <a:lnTo>
                    <a:pt x="2541837" y="654473"/>
                  </a:lnTo>
                  <a:lnTo>
                    <a:pt x="2546063" y="654473"/>
                  </a:lnTo>
                  <a:lnTo>
                    <a:pt x="2541837" y="660512"/>
                  </a:lnTo>
                  <a:lnTo>
                    <a:pt x="2540027" y="668964"/>
                  </a:lnTo>
                  <a:lnTo>
                    <a:pt x="2535801" y="670774"/>
                  </a:lnTo>
                  <a:lnTo>
                    <a:pt x="2540027" y="675001"/>
                  </a:lnTo>
                  <a:lnTo>
                    <a:pt x="2540027" y="679229"/>
                  </a:lnTo>
                  <a:lnTo>
                    <a:pt x="2541837" y="685265"/>
                  </a:lnTo>
                  <a:lnTo>
                    <a:pt x="2546063" y="693717"/>
                  </a:lnTo>
                  <a:lnTo>
                    <a:pt x="2531573" y="697943"/>
                  </a:lnTo>
                  <a:lnTo>
                    <a:pt x="2521310" y="697943"/>
                  </a:lnTo>
                  <a:lnTo>
                    <a:pt x="2511045" y="697943"/>
                  </a:lnTo>
                  <a:lnTo>
                    <a:pt x="2498970" y="703982"/>
                  </a:lnTo>
                  <a:lnTo>
                    <a:pt x="2535801" y="703982"/>
                  </a:lnTo>
                  <a:lnTo>
                    <a:pt x="2564176" y="712434"/>
                  </a:lnTo>
                  <a:lnTo>
                    <a:pt x="2564176" y="726925"/>
                  </a:lnTo>
                  <a:lnTo>
                    <a:pt x="2517687" y="726925"/>
                  </a:lnTo>
                  <a:lnTo>
                    <a:pt x="2513461" y="737188"/>
                  </a:lnTo>
                  <a:lnTo>
                    <a:pt x="2513461" y="741414"/>
                  </a:lnTo>
                  <a:lnTo>
                    <a:pt x="2513461" y="743226"/>
                  </a:lnTo>
                  <a:lnTo>
                    <a:pt x="2511650" y="747453"/>
                  </a:lnTo>
                  <a:lnTo>
                    <a:pt x="2507424" y="751679"/>
                  </a:lnTo>
                  <a:lnTo>
                    <a:pt x="2489310" y="757715"/>
                  </a:lnTo>
                  <a:lnTo>
                    <a:pt x="2465159" y="757715"/>
                  </a:lnTo>
                  <a:lnTo>
                    <a:pt x="2441009" y="757715"/>
                  </a:lnTo>
                  <a:lnTo>
                    <a:pt x="2416861" y="743226"/>
                  </a:lnTo>
                  <a:lnTo>
                    <a:pt x="2384258" y="743226"/>
                  </a:lnTo>
                  <a:lnTo>
                    <a:pt x="2351654" y="747453"/>
                  </a:lnTo>
                  <a:lnTo>
                    <a:pt x="2317238" y="751679"/>
                  </a:lnTo>
                  <a:lnTo>
                    <a:pt x="2284636" y="747453"/>
                  </a:lnTo>
                  <a:lnTo>
                    <a:pt x="2252033" y="737188"/>
                  </a:lnTo>
                  <a:lnTo>
                    <a:pt x="2250222" y="732962"/>
                  </a:lnTo>
                  <a:lnTo>
                    <a:pt x="2250222" y="728736"/>
                  </a:lnTo>
                  <a:lnTo>
                    <a:pt x="2245996" y="728736"/>
                  </a:lnTo>
                  <a:lnTo>
                    <a:pt x="2245996" y="724510"/>
                  </a:lnTo>
                  <a:lnTo>
                    <a:pt x="2245996" y="716057"/>
                  </a:lnTo>
                  <a:lnTo>
                    <a:pt x="2252033" y="716057"/>
                  </a:lnTo>
                  <a:lnTo>
                    <a:pt x="2256259" y="710019"/>
                  </a:lnTo>
                  <a:lnTo>
                    <a:pt x="2264108" y="701567"/>
                  </a:lnTo>
                  <a:lnTo>
                    <a:pt x="2265919" y="697341"/>
                  </a:lnTo>
                  <a:lnTo>
                    <a:pt x="2273768" y="695530"/>
                  </a:lnTo>
                  <a:lnTo>
                    <a:pt x="2277994" y="687076"/>
                  </a:lnTo>
                  <a:lnTo>
                    <a:pt x="2284033" y="676813"/>
                  </a:lnTo>
                  <a:lnTo>
                    <a:pt x="2269542" y="672587"/>
                  </a:lnTo>
                  <a:lnTo>
                    <a:pt x="2259277" y="666548"/>
                  </a:lnTo>
                  <a:lnTo>
                    <a:pt x="2251430" y="654473"/>
                  </a:lnTo>
                  <a:lnTo>
                    <a:pt x="2249617" y="644210"/>
                  </a:lnTo>
                  <a:lnTo>
                    <a:pt x="2245391" y="629720"/>
                  </a:lnTo>
                  <a:lnTo>
                    <a:pt x="2259882" y="629720"/>
                  </a:lnTo>
                  <a:lnTo>
                    <a:pt x="2284033" y="623683"/>
                  </a:lnTo>
                  <a:lnTo>
                    <a:pt x="2312409" y="629720"/>
                  </a:lnTo>
                  <a:lnTo>
                    <a:pt x="2336558" y="639984"/>
                  </a:lnTo>
                  <a:lnTo>
                    <a:pt x="2360709" y="652058"/>
                  </a:lnTo>
                  <a:lnTo>
                    <a:pt x="2360709" y="637569"/>
                  </a:lnTo>
                  <a:lnTo>
                    <a:pt x="2336558" y="625494"/>
                  </a:lnTo>
                  <a:lnTo>
                    <a:pt x="2316031" y="615229"/>
                  </a:lnTo>
                  <a:lnTo>
                    <a:pt x="2297918" y="596512"/>
                  </a:lnTo>
                  <a:lnTo>
                    <a:pt x="2303955" y="596512"/>
                  </a:lnTo>
                  <a:lnTo>
                    <a:pt x="2322069" y="569948"/>
                  </a:lnTo>
                  <a:lnTo>
                    <a:pt x="2344407" y="551231"/>
                  </a:lnTo>
                  <a:lnTo>
                    <a:pt x="2372784" y="536740"/>
                  </a:lnTo>
                  <a:lnTo>
                    <a:pt x="2407201" y="526477"/>
                  </a:lnTo>
                  <a:lnTo>
                    <a:pt x="2407201" y="519231"/>
                  </a:lnTo>
                  <a:lnTo>
                    <a:pt x="2374595" y="508968"/>
                  </a:lnTo>
                  <a:lnTo>
                    <a:pt x="2350446" y="490251"/>
                  </a:lnTo>
                  <a:lnTo>
                    <a:pt x="2329916" y="465498"/>
                  </a:lnTo>
                  <a:lnTo>
                    <a:pt x="2311804" y="440742"/>
                  </a:lnTo>
                  <a:lnTo>
                    <a:pt x="2322069" y="436516"/>
                  </a:lnTo>
                  <a:lnTo>
                    <a:pt x="2329916" y="436516"/>
                  </a:lnTo>
                  <a:lnTo>
                    <a:pt x="2340181" y="432290"/>
                  </a:lnTo>
                  <a:lnTo>
                    <a:pt x="2350446" y="432290"/>
                  </a:lnTo>
                  <a:lnTo>
                    <a:pt x="2364935" y="442555"/>
                  </a:lnTo>
                  <a:lnTo>
                    <a:pt x="2375200" y="454630"/>
                  </a:lnTo>
                  <a:lnTo>
                    <a:pt x="2389692" y="464893"/>
                  </a:lnTo>
                  <a:lnTo>
                    <a:pt x="2389692" y="456441"/>
                  </a:lnTo>
                  <a:lnTo>
                    <a:pt x="2387879" y="450404"/>
                  </a:lnTo>
                  <a:lnTo>
                    <a:pt x="2383652" y="450404"/>
                  </a:lnTo>
                  <a:lnTo>
                    <a:pt x="2383652" y="446176"/>
                  </a:lnTo>
                  <a:lnTo>
                    <a:pt x="2379426" y="441950"/>
                  </a:lnTo>
                  <a:lnTo>
                    <a:pt x="2379426" y="440139"/>
                  </a:lnTo>
                  <a:lnTo>
                    <a:pt x="2375200" y="431687"/>
                  </a:lnTo>
                  <a:lnTo>
                    <a:pt x="2383049" y="431687"/>
                  </a:lnTo>
                  <a:lnTo>
                    <a:pt x="2383049" y="425649"/>
                  </a:lnTo>
                  <a:lnTo>
                    <a:pt x="2415653" y="413573"/>
                  </a:lnTo>
                  <a:lnTo>
                    <a:pt x="2445840" y="407537"/>
                  </a:lnTo>
                  <a:lnTo>
                    <a:pt x="2478443" y="403311"/>
                  </a:lnTo>
                  <a:lnTo>
                    <a:pt x="2517084" y="407537"/>
                  </a:lnTo>
                  <a:lnTo>
                    <a:pt x="2498970" y="385197"/>
                  </a:lnTo>
                  <a:lnTo>
                    <a:pt x="2521310" y="379160"/>
                  </a:lnTo>
                  <a:lnTo>
                    <a:pt x="2545460" y="368895"/>
                  </a:lnTo>
                  <a:lnTo>
                    <a:pt x="2569610" y="358633"/>
                  </a:lnTo>
                  <a:lnTo>
                    <a:pt x="2584100" y="346557"/>
                  </a:lnTo>
                  <a:lnTo>
                    <a:pt x="2596175" y="346557"/>
                  </a:lnTo>
                  <a:lnTo>
                    <a:pt x="2596175" y="340519"/>
                  </a:lnTo>
                  <a:lnTo>
                    <a:pt x="2578063" y="340519"/>
                  </a:lnTo>
                  <a:lnTo>
                    <a:pt x="2570214" y="344747"/>
                  </a:lnTo>
                  <a:lnTo>
                    <a:pt x="2564176" y="346557"/>
                  </a:lnTo>
                  <a:lnTo>
                    <a:pt x="2559949" y="346557"/>
                  </a:lnTo>
                  <a:lnTo>
                    <a:pt x="2555724" y="346557"/>
                  </a:lnTo>
                  <a:lnTo>
                    <a:pt x="2553913" y="346557"/>
                  </a:lnTo>
                  <a:lnTo>
                    <a:pt x="2549687" y="344747"/>
                  </a:lnTo>
                  <a:lnTo>
                    <a:pt x="2545460" y="340519"/>
                  </a:lnTo>
                  <a:lnTo>
                    <a:pt x="2539422" y="340519"/>
                  </a:lnTo>
                  <a:lnTo>
                    <a:pt x="2531573" y="346557"/>
                  </a:lnTo>
                  <a:lnTo>
                    <a:pt x="2521310" y="358633"/>
                  </a:lnTo>
                  <a:lnTo>
                    <a:pt x="2511045" y="368895"/>
                  </a:lnTo>
                  <a:lnTo>
                    <a:pt x="2503196" y="379160"/>
                  </a:lnTo>
                  <a:lnTo>
                    <a:pt x="2492933" y="385197"/>
                  </a:lnTo>
                  <a:lnTo>
                    <a:pt x="2454292" y="397272"/>
                  </a:lnTo>
                  <a:lnTo>
                    <a:pt x="2417463" y="397272"/>
                  </a:lnTo>
                  <a:lnTo>
                    <a:pt x="2383049" y="388820"/>
                  </a:lnTo>
                  <a:lnTo>
                    <a:pt x="2350446" y="374329"/>
                  </a:lnTo>
                  <a:lnTo>
                    <a:pt x="2346220" y="374329"/>
                  </a:lnTo>
                  <a:lnTo>
                    <a:pt x="2340181" y="378557"/>
                  </a:lnTo>
                  <a:lnTo>
                    <a:pt x="2329916" y="382783"/>
                  </a:lnTo>
                  <a:lnTo>
                    <a:pt x="2322069" y="384594"/>
                  </a:lnTo>
                  <a:lnTo>
                    <a:pt x="2316031" y="388820"/>
                  </a:lnTo>
                  <a:lnTo>
                    <a:pt x="2303955" y="393046"/>
                  </a:lnTo>
                  <a:lnTo>
                    <a:pt x="2297918" y="374329"/>
                  </a:lnTo>
                  <a:lnTo>
                    <a:pt x="2303955" y="372518"/>
                  </a:lnTo>
                  <a:lnTo>
                    <a:pt x="2308181" y="368292"/>
                  </a:lnTo>
                  <a:lnTo>
                    <a:pt x="2312409" y="359840"/>
                  </a:lnTo>
                  <a:lnTo>
                    <a:pt x="2291880" y="359840"/>
                  </a:lnTo>
                  <a:lnTo>
                    <a:pt x="2284033" y="364066"/>
                  </a:lnTo>
                  <a:lnTo>
                    <a:pt x="2273768" y="368292"/>
                  </a:lnTo>
                  <a:lnTo>
                    <a:pt x="2263503" y="368292"/>
                  </a:lnTo>
                  <a:lnTo>
                    <a:pt x="2251430" y="368292"/>
                  </a:lnTo>
                  <a:lnTo>
                    <a:pt x="2245391" y="345952"/>
                  </a:lnTo>
                  <a:lnTo>
                    <a:pt x="2251430" y="344142"/>
                  </a:lnTo>
                  <a:lnTo>
                    <a:pt x="2255656" y="344142"/>
                  </a:lnTo>
                  <a:lnTo>
                    <a:pt x="2259882" y="344142"/>
                  </a:lnTo>
                  <a:lnTo>
                    <a:pt x="2263825" y="340198"/>
                  </a:lnTo>
                  <a:lnTo>
                    <a:pt x="2265919" y="339916"/>
                  </a:lnTo>
                  <a:lnTo>
                    <a:pt x="2264108" y="339916"/>
                  </a:lnTo>
                  <a:lnTo>
                    <a:pt x="2263825" y="340198"/>
                  </a:lnTo>
                  <a:lnTo>
                    <a:pt x="2221241" y="345952"/>
                  </a:lnTo>
                  <a:lnTo>
                    <a:pt x="2217015" y="335690"/>
                  </a:lnTo>
                  <a:lnTo>
                    <a:pt x="2209165" y="329651"/>
                  </a:lnTo>
                  <a:lnTo>
                    <a:pt x="2207354" y="325425"/>
                  </a:lnTo>
                  <a:lnTo>
                    <a:pt x="2203129" y="316973"/>
                  </a:lnTo>
                  <a:lnTo>
                    <a:pt x="2195279" y="306708"/>
                  </a:lnTo>
                  <a:lnTo>
                    <a:pt x="2207354" y="302482"/>
                  </a:lnTo>
                  <a:lnTo>
                    <a:pt x="2213391" y="302482"/>
                  </a:lnTo>
                  <a:lnTo>
                    <a:pt x="2217619" y="302482"/>
                  </a:lnTo>
                  <a:lnTo>
                    <a:pt x="2221845" y="302482"/>
                  </a:lnTo>
                  <a:lnTo>
                    <a:pt x="2221845" y="301879"/>
                  </a:lnTo>
                  <a:lnTo>
                    <a:pt x="2223656" y="297653"/>
                  </a:lnTo>
                  <a:lnTo>
                    <a:pt x="2227882" y="289201"/>
                  </a:lnTo>
                  <a:lnTo>
                    <a:pt x="2213391" y="287388"/>
                  </a:lnTo>
                  <a:lnTo>
                    <a:pt x="2198902" y="283162"/>
                  </a:lnTo>
                  <a:lnTo>
                    <a:pt x="2192864" y="274710"/>
                  </a:lnTo>
                  <a:lnTo>
                    <a:pt x="2180789" y="268671"/>
                  </a:lnTo>
                  <a:lnTo>
                    <a:pt x="2188638" y="268671"/>
                  </a:lnTo>
                  <a:lnTo>
                    <a:pt x="2188638" y="258409"/>
                  </a:lnTo>
                  <a:lnTo>
                    <a:pt x="2223053" y="264445"/>
                  </a:lnTo>
                  <a:lnTo>
                    <a:pt x="2241165" y="260219"/>
                  </a:lnTo>
                  <a:lnTo>
                    <a:pt x="2255656" y="254183"/>
                  </a:lnTo>
                  <a:lnTo>
                    <a:pt x="2263503" y="243918"/>
                  </a:lnTo>
                  <a:lnTo>
                    <a:pt x="2273768" y="229427"/>
                  </a:lnTo>
                  <a:lnTo>
                    <a:pt x="2291880" y="220975"/>
                  </a:lnTo>
                  <a:lnTo>
                    <a:pt x="2312409" y="214938"/>
                  </a:lnTo>
                  <a:lnTo>
                    <a:pt x="2326898" y="220975"/>
                  </a:lnTo>
                  <a:lnTo>
                    <a:pt x="2345012" y="229427"/>
                  </a:lnTo>
                  <a:lnTo>
                    <a:pt x="2359501" y="231240"/>
                  </a:lnTo>
                  <a:lnTo>
                    <a:pt x="2375802" y="229427"/>
                  </a:lnTo>
                  <a:lnTo>
                    <a:pt x="2369765" y="225201"/>
                  </a:lnTo>
                  <a:lnTo>
                    <a:pt x="2361916" y="220975"/>
                  </a:lnTo>
                  <a:lnTo>
                    <a:pt x="2360106" y="220975"/>
                  </a:lnTo>
                  <a:lnTo>
                    <a:pt x="2360106" y="217352"/>
                  </a:lnTo>
                  <a:lnTo>
                    <a:pt x="2355879" y="215541"/>
                  </a:lnTo>
                  <a:lnTo>
                    <a:pt x="2355879" y="207089"/>
                  </a:lnTo>
                  <a:lnTo>
                    <a:pt x="2351654" y="196824"/>
                  </a:lnTo>
                  <a:lnTo>
                    <a:pt x="2361916" y="192598"/>
                  </a:lnTo>
                  <a:lnTo>
                    <a:pt x="2369765" y="188372"/>
                  </a:lnTo>
                  <a:lnTo>
                    <a:pt x="2375802" y="188372"/>
                  </a:lnTo>
                  <a:lnTo>
                    <a:pt x="2380031" y="186562"/>
                  </a:lnTo>
                  <a:lnTo>
                    <a:pt x="2387879" y="182336"/>
                  </a:lnTo>
                  <a:lnTo>
                    <a:pt x="2402370" y="182336"/>
                  </a:lnTo>
                  <a:lnTo>
                    <a:pt x="2408406" y="186562"/>
                  </a:lnTo>
                  <a:lnTo>
                    <a:pt x="2416256" y="192598"/>
                  </a:lnTo>
                  <a:lnTo>
                    <a:pt x="2422295" y="196824"/>
                  </a:lnTo>
                  <a:lnTo>
                    <a:pt x="2422295" y="188372"/>
                  </a:lnTo>
                  <a:lnTo>
                    <a:pt x="2418068" y="186562"/>
                  </a:lnTo>
                  <a:lnTo>
                    <a:pt x="2418068" y="182336"/>
                  </a:lnTo>
                  <a:lnTo>
                    <a:pt x="2418068" y="178109"/>
                  </a:lnTo>
                  <a:lnTo>
                    <a:pt x="2416256" y="172071"/>
                  </a:lnTo>
                  <a:lnTo>
                    <a:pt x="2426520" y="167845"/>
                  </a:lnTo>
                  <a:lnTo>
                    <a:pt x="2432557" y="163619"/>
                  </a:lnTo>
                  <a:lnTo>
                    <a:pt x="2444632" y="157580"/>
                  </a:lnTo>
                  <a:lnTo>
                    <a:pt x="2450671" y="149128"/>
                  </a:lnTo>
                  <a:lnTo>
                    <a:pt x="2454897" y="149128"/>
                  </a:lnTo>
                  <a:lnTo>
                    <a:pt x="2469386" y="149128"/>
                  </a:lnTo>
                  <a:lnTo>
                    <a:pt x="2479650" y="153354"/>
                  </a:lnTo>
                  <a:lnTo>
                    <a:pt x="2487500" y="161806"/>
                  </a:lnTo>
                  <a:lnTo>
                    <a:pt x="2499575" y="161806"/>
                  </a:lnTo>
                  <a:lnTo>
                    <a:pt x="2517687" y="157580"/>
                  </a:lnTo>
                  <a:lnTo>
                    <a:pt x="2525536" y="132826"/>
                  </a:lnTo>
                  <a:lnTo>
                    <a:pt x="2535801" y="128600"/>
                  </a:lnTo>
                  <a:lnTo>
                    <a:pt x="2546063" y="128600"/>
                  </a:lnTo>
                  <a:lnTo>
                    <a:pt x="2556328" y="128600"/>
                  </a:lnTo>
                  <a:lnTo>
                    <a:pt x="2564176" y="132826"/>
                  </a:lnTo>
                  <a:lnTo>
                    <a:pt x="2570214" y="132826"/>
                  </a:lnTo>
                  <a:lnTo>
                    <a:pt x="2584705" y="110488"/>
                  </a:lnTo>
                  <a:lnTo>
                    <a:pt x="2607043" y="106260"/>
                  </a:lnTo>
                  <a:lnTo>
                    <a:pt x="2621534" y="114714"/>
                  </a:lnTo>
                  <a:lnTo>
                    <a:pt x="2636025" y="120751"/>
                  </a:lnTo>
                  <a:lnTo>
                    <a:pt x="2650513" y="124977"/>
                  </a:lnTo>
                  <a:lnTo>
                    <a:pt x="2668627" y="118941"/>
                  </a:lnTo>
                  <a:lnTo>
                    <a:pt x="2692776" y="104450"/>
                  </a:lnTo>
                  <a:close/>
                  <a:moveTo>
                    <a:pt x="6131772" y="86338"/>
                  </a:moveTo>
                  <a:lnTo>
                    <a:pt x="6146263" y="90564"/>
                  </a:lnTo>
                  <a:lnTo>
                    <a:pt x="6160754" y="96600"/>
                  </a:lnTo>
                  <a:lnTo>
                    <a:pt x="6166790" y="105055"/>
                  </a:lnTo>
                  <a:lnTo>
                    <a:pt x="6177055" y="111091"/>
                  </a:lnTo>
                  <a:lnTo>
                    <a:pt x="6189130" y="119543"/>
                  </a:lnTo>
                  <a:lnTo>
                    <a:pt x="6181281" y="140071"/>
                  </a:lnTo>
                  <a:lnTo>
                    <a:pt x="6138415" y="164826"/>
                  </a:lnTo>
                  <a:lnTo>
                    <a:pt x="6105811" y="193806"/>
                  </a:lnTo>
                  <a:lnTo>
                    <a:pt x="6077434" y="230635"/>
                  </a:lnTo>
                  <a:lnTo>
                    <a:pt x="6071397" y="230635"/>
                  </a:lnTo>
                  <a:lnTo>
                    <a:pt x="6071397" y="222183"/>
                  </a:lnTo>
                  <a:lnTo>
                    <a:pt x="6061132" y="216146"/>
                  </a:lnTo>
                  <a:lnTo>
                    <a:pt x="6053285" y="207692"/>
                  </a:lnTo>
                  <a:lnTo>
                    <a:pt x="6049059" y="201655"/>
                  </a:lnTo>
                  <a:lnTo>
                    <a:pt x="6043020" y="193203"/>
                  </a:lnTo>
                  <a:lnTo>
                    <a:pt x="6038794" y="182938"/>
                  </a:lnTo>
                  <a:lnTo>
                    <a:pt x="6046644" y="168448"/>
                  </a:lnTo>
                  <a:lnTo>
                    <a:pt x="6048454" y="158185"/>
                  </a:lnTo>
                  <a:lnTo>
                    <a:pt x="6052680" y="139468"/>
                  </a:lnTo>
                  <a:lnTo>
                    <a:pt x="6000153" y="139468"/>
                  </a:lnTo>
                  <a:lnTo>
                    <a:pt x="6000153" y="124977"/>
                  </a:lnTo>
                  <a:lnTo>
                    <a:pt x="6028530" y="114714"/>
                  </a:lnTo>
                  <a:lnTo>
                    <a:pt x="6056906" y="106260"/>
                  </a:lnTo>
                  <a:lnTo>
                    <a:pt x="6091322" y="100224"/>
                  </a:lnTo>
                  <a:lnTo>
                    <a:pt x="6095548" y="110488"/>
                  </a:lnTo>
                  <a:lnTo>
                    <a:pt x="6099774" y="114714"/>
                  </a:lnTo>
                  <a:lnTo>
                    <a:pt x="6099774" y="118941"/>
                  </a:lnTo>
                  <a:lnTo>
                    <a:pt x="6104000" y="118941"/>
                  </a:lnTo>
                  <a:lnTo>
                    <a:pt x="6104000" y="120751"/>
                  </a:lnTo>
                  <a:lnTo>
                    <a:pt x="6110039" y="124977"/>
                  </a:lnTo>
                  <a:lnTo>
                    <a:pt x="6114265" y="114714"/>
                  </a:lnTo>
                  <a:lnTo>
                    <a:pt x="6118491" y="106260"/>
                  </a:lnTo>
                  <a:lnTo>
                    <a:pt x="6120301" y="100224"/>
                  </a:lnTo>
                  <a:lnTo>
                    <a:pt x="6128151" y="91772"/>
                  </a:lnTo>
                  <a:close/>
                  <a:moveTo>
                    <a:pt x="6218715" y="47093"/>
                  </a:moveTo>
                  <a:lnTo>
                    <a:pt x="6219318" y="47093"/>
                  </a:lnTo>
                  <a:lnTo>
                    <a:pt x="6227167" y="48904"/>
                  </a:lnTo>
                  <a:lnTo>
                    <a:pt x="6228978" y="48904"/>
                  </a:lnTo>
                  <a:lnTo>
                    <a:pt x="6233206" y="53130"/>
                  </a:lnTo>
                  <a:lnTo>
                    <a:pt x="6237430" y="57356"/>
                  </a:lnTo>
                  <a:lnTo>
                    <a:pt x="6241658" y="63395"/>
                  </a:lnTo>
                  <a:lnTo>
                    <a:pt x="6247694" y="75470"/>
                  </a:lnTo>
                  <a:lnTo>
                    <a:pt x="6255544" y="85733"/>
                  </a:lnTo>
                  <a:lnTo>
                    <a:pt x="6257354" y="100224"/>
                  </a:lnTo>
                  <a:lnTo>
                    <a:pt x="6241053" y="100224"/>
                  </a:lnTo>
                  <a:lnTo>
                    <a:pt x="6241053" y="91772"/>
                  </a:lnTo>
                  <a:lnTo>
                    <a:pt x="6233206" y="85733"/>
                  </a:lnTo>
                  <a:lnTo>
                    <a:pt x="6227167" y="77281"/>
                  </a:lnTo>
                  <a:lnTo>
                    <a:pt x="6222941" y="71244"/>
                  </a:lnTo>
                  <a:lnTo>
                    <a:pt x="6218715" y="60979"/>
                  </a:lnTo>
                  <a:close/>
                  <a:moveTo>
                    <a:pt x="3775927" y="39244"/>
                  </a:moveTo>
                  <a:lnTo>
                    <a:pt x="3824832" y="39244"/>
                  </a:lnTo>
                  <a:lnTo>
                    <a:pt x="3875549" y="47696"/>
                  </a:lnTo>
                  <a:lnTo>
                    <a:pt x="3920226" y="53735"/>
                  </a:lnTo>
                  <a:lnTo>
                    <a:pt x="3960678" y="63998"/>
                  </a:lnTo>
                  <a:lnTo>
                    <a:pt x="4019242" y="53735"/>
                  </a:lnTo>
                  <a:lnTo>
                    <a:pt x="4027093" y="62187"/>
                  </a:lnTo>
                  <a:lnTo>
                    <a:pt x="4033129" y="63998"/>
                  </a:lnTo>
                  <a:lnTo>
                    <a:pt x="4040978" y="76073"/>
                  </a:lnTo>
                  <a:lnTo>
                    <a:pt x="4045205" y="82112"/>
                  </a:lnTo>
                  <a:lnTo>
                    <a:pt x="4051241" y="86338"/>
                  </a:lnTo>
                  <a:lnTo>
                    <a:pt x="4085657" y="100827"/>
                  </a:lnTo>
                  <a:lnTo>
                    <a:pt x="4126109" y="111091"/>
                  </a:lnTo>
                  <a:lnTo>
                    <a:pt x="4160523" y="119543"/>
                  </a:lnTo>
                  <a:lnTo>
                    <a:pt x="4160523" y="134034"/>
                  </a:lnTo>
                  <a:lnTo>
                    <a:pt x="4103770" y="134034"/>
                  </a:lnTo>
                  <a:lnTo>
                    <a:pt x="4079618" y="121959"/>
                  </a:lnTo>
                  <a:lnTo>
                    <a:pt x="4051241" y="121959"/>
                  </a:lnTo>
                  <a:lnTo>
                    <a:pt x="4018639" y="126185"/>
                  </a:lnTo>
                  <a:lnTo>
                    <a:pt x="3988451" y="134637"/>
                  </a:lnTo>
                  <a:lnTo>
                    <a:pt x="3988451" y="150938"/>
                  </a:lnTo>
                  <a:lnTo>
                    <a:pt x="4027093" y="150938"/>
                  </a:lnTo>
                  <a:lnTo>
                    <a:pt x="4055469" y="144902"/>
                  </a:lnTo>
                  <a:lnTo>
                    <a:pt x="4089883" y="140676"/>
                  </a:lnTo>
                  <a:lnTo>
                    <a:pt x="4132751" y="140676"/>
                  </a:lnTo>
                  <a:lnTo>
                    <a:pt x="4175617" y="140676"/>
                  </a:lnTo>
                  <a:lnTo>
                    <a:pt x="4208219" y="140676"/>
                  </a:lnTo>
                  <a:lnTo>
                    <a:pt x="4236595" y="169655"/>
                  </a:lnTo>
                  <a:lnTo>
                    <a:pt x="4271010" y="190183"/>
                  </a:lnTo>
                  <a:lnTo>
                    <a:pt x="4260746" y="212523"/>
                  </a:lnTo>
                  <a:lnTo>
                    <a:pt x="4240220" y="227014"/>
                  </a:lnTo>
                  <a:lnTo>
                    <a:pt x="4222107" y="237276"/>
                  </a:lnTo>
                  <a:lnTo>
                    <a:pt x="4197957" y="245728"/>
                  </a:lnTo>
                  <a:lnTo>
                    <a:pt x="4161127" y="245728"/>
                  </a:lnTo>
                  <a:lnTo>
                    <a:pt x="4128522" y="255993"/>
                  </a:lnTo>
                  <a:lnTo>
                    <a:pt x="4094109" y="255993"/>
                  </a:lnTo>
                  <a:lnTo>
                    <a:pt x="4055469" y="251767"/>
                  </a:lnTo>
                  <a:lnTo>
                    <a:pt x="4018639" y="247541"/>
                  </a:lnTo>
                  <a:lnTo>
                    <a:pt x="3984827" y="247541"/>
                  </a:lnTo>
                  <a:lnTo>
                    <a:pt x="3956450" y="255993"/>
                  </a:lnTo>
                  <a:lnTo>
                    <a:pt x="3934111" y="276521"/>
                  </a:lnTo>
                  <a:lnTo>
                    <a:pt x="4019242" y="276521"/>
                  </a:lnTo>
                  <a:lnTo>
                    <a:pt x="4045808" y="270484"/>
                  </a:lnTo>
                  <a:lnTo>
                    <a:pt x="4075997" y="266258"/>
                  </a:lnTo>
                  <a:lnTo>
                    <a:pt x="4112826" y="270484"/>
                  </a:lnTo>
                  <a:lnTo>
                    <a:pt x="4136976" y="276521"/>
                  </a:lnTo>
                  <a:lnTo>
                    <a:pt x="4143014" y="303087"/>
                  </a:lnTo>
                  <a:lnTo>
                    <a:pt x="4155088" y="298861"/>
                  </a:lnTo>
                  <a:lnTo>
                    <a:pt x="4171390" y="288596"/>
                  </a:lnTo>
                  <a:lnTo>
                    <a:pt x="4193731" y="280144"/>
                  </a:lnTo>
                  <a:lnTo>
                    <a:pt x="4214258" y="275918"/>
                  </a:lnTo>
                  <a:lnTo>
                    <a:pt x="4218483" y="287993"/>
                  </a:lnTo>
                  <a:lnTo>
                    <a:pt x="4222709" y="294030"/>
                  </a:lnTo>
                  <a:lnTo>
                    <a:pt x="4226936" y="298256"/>
                  </a:lnTo>
                  <a:lnTo>
                    <a:pt x="4232974" y="302482"/>
                  </a:lnTo>
                  <a:lnTo>
                    <a:pt x="4240821" y="308521"/>
                  </a:lnTo>
                  <a:lnTo>
                    <a:pt x="4208219" y="369500"/>
                  </a:lnTo>
                  <a:lnTo>
                    <a:pt x="4222709" y="369500"/>
                  </a:lnTo>
                  <a:lnTo>
                    <a:pt x="4246860" y="355009"/>
                  </a:lnTo>
                  <a:lnTo>
                    <a:pt x="4279463" y="336292"/>
                  </a:lnTo>
                  <a:lnTo>
                    <a:pt x="4318102" y="321804"/>
                  </a:lnTo>
                  <a:lnTo>
                    <a:pt x="4360969" y="307313"/>
                  </a:lnTo>
                  <a:lnTo>
                    <a:pt x="4407458" y="297048"/>
                  </a:lnTo>
                  <a:lnTo>
                    <a:pt x="4447909" y="297048"/>
                  </a:lnTo>
                  <a:lnTo>
                    <a:pt x="4488361" y="301274"/>
                  </a:lnTo>
                  <a:lnTo>
                    <a:pt x="4516736" y="317576"/>
                  </a:lnTo>
                  <a:lnTo>
                    <a:pt x="4533038" y="346557"/>
                  </a:lnTo>
                  <a:lnTo>
                    <a:pt x="4545113" y="346557"/>
                  </a:lnTo>
                  <a:lnTo>
                    <a:pt x="4545113" y="350783"/>
                  </a:lnTo>
                  <a:lnTo>
                    <a:pt x="4540886" y="355009"/>
                  </a:lnTo>
                  <a:lnTo>
                    <a:pt x="4536661" y="355009"/>
                  </a:lnTo>
                  <a:lnTo>
                    <a:pt x="4532435" y="355009"/>
                  </a:lnTo>
                  <a:lnTo>
                    <a:pt x="4526396" y="361048"/>
                  </a:lnTo>
                  <a:lnTo>
                    <a:pt x="4516134" y="365274"/>
                  </a:lnTo>
                  <a:lnTo>
                    <a:pt x="4504061" y="369500"/>
                  </a:lnTo>
                  <a:lnTo>
                    <a:pt x="4489570" y="373726"/>
                  </a:lnTo>
                  <a:lnTo>
                    <a:pt x="4479305" y="375537"/>
                  </a:lnTo>
                  <a:lnTo>
                    <a:pt x="4455155" y="414781"/>
                  </a:lnTo>
                  <a:lnTo>
                    <a:pt x="4408666" y="443763"/>
                  </a:lnTo>
                  <a:lnTo>
                    <a:pt x="4356141" y="462478"/>
                  </a:lnTo>
                  <a:lnTo>
                    <a:pt x="4293349" y="472742"/>
                  </a:lnTo>
                  <a:lnTo>
                    <a:pt x="4293349" y="484818"/>
                  </a:lnTo>
                  <a:lnTo>
                    <a:pt x="4293349" y="490854"/>
                  </a:lnTo>
                  <a:lnTo>
                    <a:pt x="4293349" y="495082"/>
                  </a:lnTo>
                  <a:lnTo>
                    <a:pt x="4289123" y="499308"/>
                  </a:lnTo>
                  <a:lnTo>
                    <a:pt x="4293349" y="501119"/>
                  </a:lnTo>
                  <a:lnTo>
                    <a:pt x="4293349" y="505345"/>
                  </a:lnTo>
                  <a:lnTo>
                    <a:pt x="4299388" y="513797"/>
                  </a:lnTo>
                  <a:lnTo>
                    <a:pt x="4309651" y="519836"/>
                  </a:lnTo>
                  <a:lnTo>
                    <a:pt x="4317500" y="524062"/>
                  </a:lnTo>
                  <a:lnTo>
                    <a:pt x="4323536" y="530099"/>
                  </a:lnTo>
                  <a:lnTo>
                    <a:pt x="4331384" y="534327"/>
                  </a:lnTo>
                  <a:lnTo>
                    <a:pt x="4337423" y="544589"/>
                  </a:lnTo>
                  <a:lnTo>
                    <a:pt x="4331384" y="559080"/>
                  </a:lnTo>
                  <a:lnTo>
                    <a:pt x="4323536" y="591683"/>
                  </a:lnTo>
                  <a:lnTo>
                    <a:pt x="4317500" y="630927"/>
                  </a:lnTo>
                  <a:lnTo>
                    <a:pt x="4309651" y="670172"/>
                  </a:lnTo>
                  <a:lnTo>
                    <a:pt x="4309651" y="702774"/>
                  </a:lnTo>
                  <a:lnTo>
                    <a:pt x="4317500" y="698548"/>
                  </a:lnTo>
                  <a:lnTo>
                    <a:pt x="4323536" y="698548"/>
                  </a:lnTo>
                  <a:lnTo>
                    <a:pt x="4327764" y="698548"/>
                  </a:lnTo>
                  <a:lnTo>
                    <a:pt x="4335612" y="698548"/>
                  </a:lnTo>
                  <a:lnTo>
                    <a:pt x="4337423" y="698548"/>
                  </a:lnTo>
                  <a:lnTo>
                    <a:pt x="4349498" y="702774"/>
                  </a:lnTo>
                  <a:lnTo>
                    <a:pt x="4345274" y="713037"/>
                  </a:lnTo>
                  <a:lnTo>
                    <a:pt x="4345274" y="717265"/>
                  </a:lnTo>
                  <a:lnTo>
                    <a:pt x="4345274" y="725717"/>
                  </a:lnTo>
                  <a:lnTo>
                    <a:pt x="4345274" y="727528"/>
                  </a:lnTo>
                  <a:lnTo>
                    <a:pt x="4345274" y="735980"/>
                  </a:lnTo>
                  <a:lnTo>
                    <a:pt x="4349498" y="750471"/>
                  </a:lnTo>
                  <a:lnTo>
                    <a:pt x="4337423" y="750471"/>
                  </a:lnTo>
                  <a:lnTo>
                    <a:pt x="4337423" y="756509"/>
                  </a:lnTo>
                  <a:lnTo>
                    <a:pt x="4331384" y="754697"/>
                  </a:lnTo>
                  <a:lnTo>
                    <a:pt x="4323536" y="746245"/>
                  </a:lnTo>
                  <a:lnTo>
                    <a:pt x="4321726" y="742019"/>
                  </a:lnTo>
                  <a:lnTo>
                    <a:pt x="4313876" y="740208"/>
                  </a:lnTo>
                  <a:lnTo>
                    <a:pt x="4307839" y="735980"/>
                  </a:lnTo>
                  <a:lnTo>
                    <a:pt x="4293349" y="735980"/>
                  </a:lnTo>
                  <a:lnTo>
                    <a:pt x="4285500" y="740208"/>
                  </a:lnTo>
                  <a:lnTo>
                    <a:pt x="4279463" y="742019"/>
                  </a:lnTo>
                  <a:lnTo>
                    <a:pt x="4271614" y="746245"/>
                  </a:lnTo>
                  <a:lnTo>
                    <a:pt x="4267388" y="750471"/>
                  </a:lnTo>
                  <a:lnTo>
                    <a:pt x="4261349" y="754697"/>
                  </a:lnTo>
                  <a:lnTo>
                    <a:pt x="4257124" y="760736"/>
                  </a:lnTo>
                  <a:lnTo>
                    <a:pt x="4252897" y="775224"/>
                  </a:lnTo>
                  <a:lnTo>
                    <a:pt x="4299388" y="789715"/>
                  </a:lnTo>
                  <a:lnTo>
                    <a:pt x="4309651" y="853110"/>
                  </a:lnTo>
                  <a:lnTo>
                    <a:pt x="4299388" y="853110"/>
                  </a:lnTo>
                  <a:lnTo>
                    <a:pt x="4293349" y="853110"/>
                  </a:lnTo>
                  <a:lnTo>
                    <a:pt x="4285500" y="857336"/>
                  </a:lnTo>
                  <a:lnTo>
                    <a:pt x="4279463" y="861562"/>
                  </a:lnTo>
                  <a:lnTo>
                    <a:pt x="4279463" y="876053"/>
                  </a:lnTo>
                  <a:lnTo>
                    <a:pt x="4295764" y="886316"/>
                  </a:lnTo>
                  <a:lnTo>
                    <a:pt x="4307839" y="900807"/>
                  </a:lnTo>
                  <a:lnTo>
                    <a:pt x="4313876" y="919524"/>
                  </a:lnTo>
                  <a:lnTo>
                    <a:pt x="4318102" y="948503"/>
                  </a:lnTo>
                  <a:lnTo>
                    <a:pt x="4299991" y="948503"/>
                  </a:lnTo>
                  <a:lnTo>
                    <a:pt x="4295764" y="948503"/>
                  </a:lnTo>
                  <a:lnTo>
                    <a:pt x="4285500" y="944277"/>
                  </a:lnTo>
                  <a:lnTo>
                    <a:pt x="4279463" y="948503"/>
                  </a:lnTo>
                  <a:lnTo>
                    <a:pt x="4267388" y="948503"/>
                  </a:lnTo>
                  <a:lnTo>
                    <a:pt x="4261349" y="954542"/>
                  </a:lnTo>
                  <a:lnTo>
                    <a:pt x="4253502" y="962994"/>
                  </a:lnTo>
                  <a:lnTo>
                    <a:pt x="4265577" y="969033"/>
                  </a:lnTo>
                  <a:lnTo>
                    <a:pt x="4271614" y="973259"/>
                  </a:lnTo>
                  <a:lnTo>
                    <a:pt x="4275840" y="977485"/>
                  </a:lnTo>
                  <a:lnTo>
                    <a:pt x="4280067" y="979296"/>
                  </a:lnTo>
                  <a:lnTo>
                    <a:pt x="4281878" y="991371"/>
                  </a:lnTo>
                  <a:lnTo>
                    <a:pt x="4286105" y="1001635"/>
                  </a:lnTo>
                  <a:lnTo>
                    <a:pt x="4281878" y="1005862"/>
                  </a:lnTo>
                  <a:lnTo>
                    <a:pt x="4281878" y="1007672"/>
                  </a:lnTo>
                  <a:lnTo>
                    <a:pt x="4280067" y="1011898"/>
                  </a:lnTo>
                  <a:lnTo>
                    <a:pt x="4280067" y="1020351"/>
                  </a:lnTo>
                  <a:lnTo>
                    <a:pt x="4250484" y="1020351"/>
                  </a:lnTo>
                  <a:lnTo>
                    <a:pt x="4222107" y="1026389"/>
                  </a:lnTo>
                  <a:lnTo>
                    <a:pt x="4199767" y="1034841"/>
                  </a:lnTo>
                  <a:lnTo>
                    <a:pt x="4207616" y="1034841"/>
                  </a:lnTo>
                  <a:lnTo>
                    <a:pt x="4217879" y="1040880"/>
                  </a:lnTo>
                  <a:lnTo>
                    <a:pt x="4225728" y="1045106"/>
                  </a:lnTo>
                  <a:lnTo>
                    <a:pt x="4231766" y="1045106"/>
                  </a:lnTo>
                  <a:lnTo>
                    <a:pt x="4239616" y="1049332"/>
                  </a:lnTo>
                  <a:lnTo>
                    <a:pt x="4245653" y="1055369"/>
                  </a:lnTo>
                  <a:lnTo>
                    <a:pt x="4251691" y="1065634"/>
                  </a:lnTo>
                  <a:lnTo>
                    <a:pt x="4239616" y="1084351"/>
                  </a:lnTo>
                  <a:lnTo>
                    <a:pt x="4231766" y="1106691"/>
                  </a:lnTo>
                  <a:lnTo>
                    <a:pt x="4221502" y="1131444"/>
                  </a:lnTo>
                  <a:lnTo>
                    <a:pt x="4217276" y="1121181"/>
                  </a:lnTo>
                  <a:lnTo>
                    <a:pt x="4211240" y="1112729"/>
                  </a:lnTo>
                  <a:lnTo>
                    <a:pt x="4207012" y="1108503"/>
                  </a:lnTo>
                  <a:lnTo>
                    <a:pt x="4199164" y="1108503"/>
                  </a:lnTo>
                  <a:lnTo>
                    <a:pt x="4188899" y="1106691"/>
                  </a:lnTo>
                  <a:lnTo>
                    <a:pt x="4174409" y="1106691"/>
                  </a:lnTo>
                  <a:lnTo>
                    <a:pt x="4174409" y="1112729"/>
                  </a:lnTo>
                  <a:lnTo>
                    <a:pt x="4182258" y="1112729"/>
                  </a:lnTo>
                  <a:lnTo>
                    <a:pt x="4206408" y="1137483"/>
                  </a:lnTo>
                  <a:lnTo>
                    <a:pt x="4226936" y="1166462"/>
                  </a:lnTo>
                  <a:lnTo>
                    <a:pt x="4239012" y="1203293"/>
                  </a:lnTo>
                  <a:lnTo>
                    <a:pt x="4245048" y="1246158"/>
                  </a:lnTo>
                  <a:lnTo>
                    <a:pt x="4239012" y="1246158"/>
                  </a:lnTo>
                  <a:lnTo>
                    <a:pt x="4239012" y="1256424"/>
                  </a:lnTo>
                  <a:lnTo>
                    <a:pt x="4182258" y="1262461"/>
                  </a:lnTo>
                  <a:lnTo>
                    <a:pt x="4182258" y="1223216"/>
                  </a:lnTo>
                  <a:lnTo>
                    <a:pt x="4174409" y="1217180"/>
                  </a:lnTo>
                  <a:lnTo>
                    <a:pt x="4168373" y="1212953"/>
                  </a:lnTo>
                  <a:lnTo>
                    <a:pt x="4164145" y="1208727"/>
                  </a:lnTo>
                  <a:lnTo>
                    <a:pt x="4153881" y="1202687"/>
                  </a:lnTo>
                  <a:lnTo>
                    <a:pt x="4141806" y="1198461"/>
                  </a:lnTo>
                  <a:lnTo>
                    <a:pt x="4125504" y="1208727"/>
                  </a:lnTo>
                  <a:lnTo>
                    <a:pt x="4103167" y="1217180"/>
                  </a:lnTo>
                  <a:lnTo>
                    <a:pt x="4079015" y="1218991"/>
                  </a:lnTo>
                  <a:lnTo>
                    <a:pt x="4056675" y="1227442"/>
                  </a:lnTo>
                  <a:lnTo>
                    <a:pt x="4044601" y="1237705"/>
                  </a:lnTo>
                  <a:lnTo>
                    <a:pt x="4056675" y="1237705"/>
                  </a:lnTo>
                  <a:lnTo>
                    <a:pt x="4074789" y="1237705"/>
                  </a:lnTo>
                  <a:lnTo>
                    <a:pt x="4103167" y="1233480"/>
                  </a:lnTo>
                  <a:lnTo>
                    <a:pt x="4135769" y="1231668"/>
                  </a:lnTo>
                  <a:lnTo>
                    <a:pt x="4135769" y="1246158"/>
                  </a:lnTo>
                  <a:lnTo>
                    <a:pt x="4064524" y="1270914"/>
                  </a:lnTo>
                  <a:lnTo>
                    <a:pt x="4064524" y="1276952"/>
                  </a:lnTo>
                  <a:lnTo>
                    <a:pt x="4082638" y="1276952"/>
                  </a:lnTo>
                  <a:lnTo>
                    <a:pt x="4092901" y="1275142"/>
                  </a:lnTo>
                  <a:lnTo>
                    <a:pt x="4107391" y="1270914"/>
                  </a:lnTo>
                  <a:lnTo>
                    <a:pt x="4121882" y="1266688"/>
                  </a:lnTo>
                  <a:lnTo>
                    <a:pt x="4136373" y="1262461"/>
                  </a:lnTo>
                  <a:lnTo>
                    <a:pt x="4140598" y="1281178"/>
                  </a:lnTo>
                  <a:lnTo>
                    <a:pt x="4155088" y="1289630"/>
                  </a:lnTo>
                  <a:lnTo>
                    <a:pt x="4169580" y="1291443"/>
                  </a:lnTo>
                  <a:lnTo>
                    <a:pt x="4193731" y="1289630"/>
                  </a:lnTo>
                  <a:lnTo>
                    <a:pt x="4222107" y="1289630"/>
                  </a:lnTo>
                  <a:lnTo>
                    <a:pt x="4222107" y="1295668"/>
                  </a:lnTo>
                  <a:lnTo>
                    <a:pt x="4214258" y="1295668"/>
                  </a:lnTo>
                  <a:lnTo>
                    <a:pt x="4175617" y="1332497"/>
                  </a:lnTo>
                  <a:lnTo>
                    <a:pt x="4132751" y="1367515"/>
                  </a:lnTo>
                  <a:lnTo>
                    <a:pt x="4089883" y="1396496"/>
                  </a:lnTo>
                  <a:lnTo>
                    <a:pt x="4040978" y="1421250"/>
                  </a:lnTo>
                  <a:lnTo>
                    <a:pt x="3988451" y="1431515"/>
                  </a:lnTo>
                  <a:lnTo>
                    <a:pt x="3927471" y="1429704"/>
                  </a:lnTo>
                  <a:lnTo>
                    <a:pt x="3927471" y="1439967"/>
                  </a:lnTo>
                  <a:lnTo>
                    <a:pt x="3927471" y="1450231"/>
                  </a:lnTo>
                  <a:lnTo>
                    <a:pt x="3923244" y="1458684"/>
                  </a:lnTo>
                  <a:lnTo>
                    <a:pt x="3919019" y="1460495"/>
                  </a:lnTo>
                  <a:lnTo>
                    <a:pt x="3917206" y="1460495"/>
                  </a:lnTo>
                  <a:lnTo>
                    <a:pt x="3912980" y="1464723"/>
                  </a:lnTo>
                  <a:lnTo>
                    <a:pt x="3905130" y="1468950"/>
                  </a:lnTo>
                  <a:lnTo>
                    <a:pt x="3899094" y="1473176"/>
                  </a:lnTo>
                  <a:lnTo>
                    <a:pt x="3894867" y="1474987"/>
                  </a:lnTo>
                  <a:lnTo>
                    <a:pt x="3888828" y="1483439"/>
                  </a:lnTo>
                  <a:lnTo>
                    <a:pt x="3880982" y="1503968"/>
                  </a:lnTo>
                  <a:lnTo>
                    <a:pt x="3876755" y="1530532"/>
                  </a:lnTo>
                  <a:lnTo>
                    <a:pt x="3870718" y="1546833"/>
                  </a:lnTo>
                  <a:lnTo>
                    <a:pt x="3852605" y="1565549"/>
                  </a:lnTo>
                  <a:lnTo>
                    <a:pt x="3822417" y="1586076"/>
                  </a:lnTo>
                  <a:lnTo>
                    <a:pt x="3781966" y="1604792"/>
                  </a:lnTo>
                  <a:lnTo>
                    <a:pt x="3747551" y="1619283"/>
                  </a:lnTo>
                  <a:lnTo>
                    <a:pt x="3714947" y="1627735"/>
                  </a:lnTo>
                  <a:lnTo>
                    <a:pt x="3714947" y="1619283"/>
                  </a:lnTo>
                  <a:lnTo>
                    <a:pt x="3714947" y="1613244"/>
                  </a:lnTo>
                  <a:lnTo>
                    <a:pt x="3710720" y="1613244"/>
                  </a:lnTo>
                  <a:lnTo>
                    <a:pt x="3710720" y="1609018"/>
                  </a:lnTo>
                  <a:lnTo>
                    <a:pt x="3708910" y="1604792"/>
                  </a:lnTo>
                  <a:lnTo>
                    <a:pt x="3704683" y="1633771"/>
                  </a:lnTo>
                  <a:lnTo>
                    <a:pt x="3694419" y="1658526"/>
                  </a:lnTo>
                  <a:lnTo>
                    <a:pt x="3686571" y="1680864"/>
                  </a:lnTo>
                  <a:lnTo>
                    <a:pt x="3676307" y="1701390"/>
                  </a:lnTo>
                  <a:lnTo>
                    <a:pt x="3668458" y="1730372"/>
                  </a:lnTo>
                  <a:lnTo>
                    <a:pt x="3676307" y="1734597"/>
                  </a:lnTo>
                  <a:lnTo>
                    <a:pt x="3676307" y="1738823"/>
                  </a:lnTo>
                  <a:lnTo>
                    <a:pt x="3680533" y="1738823"/>
                  </a:lnTo>
                  <a:lnTo>
                    <a:pt x="3680533" y="1743049"/>
                  </a:lnTo>
                  <a:lnTo>
                    <a:pt x="3676307" y="1744860"/>
                  </a:lnTo>
                  <a:lnTo>
                    <a:pt x="3668458" y="1753315"/>
                  </a:lnTo>
                  <a:lnTo>
                    <a:pt x="3662419" y="1757540"/>
                  </a:lnTo>
                  <a:lnTo>
                    <a:pt x="3656382" y="1763578"/>
                  </a:lnTo>
                  <a:lnTo>
                    <a:pt x="3648533" y="1767804"/>
                  </a:lnTo>
                  <a:lnTo>
                    <a:pt x="3644307" y="1773843"/>
                  </a:lnTo>
                  <a:lnTo>
                    <a:pt x="3638269" y="1784106"/>
                  </a:lnTo>
                  <a:lnTo>
                    <a:pt x="3623778" y="1825164"/>
                  </a:lnTo>
                  <a:lnTo>
                    <a:pt x="3613513" y="1868031"/>
                  </a:lnTo>
                  <a:lnTo>
                    <a:pt x="3609289" y="1917539"/>
                  </a:lnTo>
                  <a:lnTo>
                    <a:pt x="3601439" y="1964636"/>
                  </a:lnTo>
                  <a:lnTo>
                    <a:pt x="3591176" y="2007498"/>
                  </a:lnTo>
                  <a:lnTo>
                    <a:pt x="3585138" y="2003272"/>
                  </a:lnTo>
                  <a:lnTo>
                    <a:pt x="3580912" y="2003272"/>
                  </a:lnTo>
                  <a:lnTo>
                    <a:pt x="3580912" y="1999046"/>
                  </a:lnTo>
                  <a:lnTo>
                    <a:pt x="3576685" y="1999046"/>
                  </a:lnTo>
                  <a:lnTo>
                    <a:pt x="3566420" y="1993009"/>
                  </a:lnTo>
                  <a:lnTo>
                    <a:pt x="3548308" y="1978517"/>
                  </a:lnTo>
                  <a:lnTo>
                    <a:pt x="3519931" y="1956180"/>
                  </a:lnTo>
                  <a:lnTo>
                    <a:pt x="3487328" y="1937464"/>
                  </a:lnTo>
                  <a:lnTo>
                    <a:pt x="3457141" y="1916935"/>
                  </a:lnTo>
                  <a:lnTo>
                    <a:pt x="3432990" y="1898220"/>
                  </a:lnTo>
                  <a:lnTo>
                    <a:pt x="3410651" y="1887956"/>
                  </a:lnTo>
                  <a:lnTo>
                    <a:pt x="3404613" y="1883729"/>
                  </a:lnTo>
                  <a:lnTo>
                    <a:pt x="3396762" y="1805842"/>
                  </a:lnTo>
                  <a:lnTo>
                    <a:pt x="3392537" y="1797389"/>
                  </a:lnTo>
                  <a:lnTo>
                    <a:pt x="3382275" y="1791352"/>
                  </a:lnTo>
                  <a:lnTo>
                    <a:pt x="3376236" y="1787126"/>
                  </a:lnTo>
                  <a:lnTo>
                    <a:pt x="3364160" y="1778672"/>
                  </a:lnTo>
                  <a:lnTo>
                    <a:pt x="3358123" y="1772635"/>
                  </a:lnTo>
                  <a:lnTo>
                    <a:pt x="3364160" y="1768409"/>
                  </a:lnTo>
                  <a:lnTo>
                    <a:pt x="3364160" y="1764183"/>
                  </a:lnTo>
                  <a:lnTo>
                    <a:pt x="3368386" y="1762370"/>
                  </a:lnTo>
                  <a:lnTo>
                    <a:pt x="3372612" y="1753917"/>
                  </a:lnTo>
                  <a:lnTo>
                    <a:pt x="3376838" y="1747881"/>
                  </a:lnTo>
                  <a:lnTo>
                    <a:pt x="3358726" y="1747881"/>
                  </a:lnTo>
                  <a:lnTo>
                    <a:pt x="3348461" y="1747881"/>
                  </a:lnTo>
                  <a:lnTo>
                    <a:pt x="3340613" y="1747881"/>
                  </a:lnTo>
                  <a:lnTo>
                    <a:pt x="3336389" y="1743653"/>
                  </a:lnTo>
                  <a:lnTo>
                    <a:pt x="3334574" y="1737616"/>
                  </a:lnTo>
                  <a:lnTo>
                    <a:pt x="3326726" y="1725541"/>
                  </a:lnTo>
                  <a:lnTo>
                    <a:pt x="3322500" y="1719504"/>
                  </a:lnTo>
                  <a:lnTo>
                    <a:pt x="3322500" y="1711050"/>
                  </a:lnTo>
                  <a:lnTo>
                    <a:pt x="3322500" y="1709239"/>
                  </a:lnTo>
                  <a:lnTo>
                    <a:pt x="3322500" y="1700788"/>
                  </a:lnTo>
                  <a:lnTo>
                    <a:pt x="3326726" y="1694749"/>
                  </a:lnTo>
                  <a:lnTo>
                    <a:pt x="3326726" y="1686297"/>
                  </a:lnTo>
                  <a:lnTo>
                    <a:pt x="3306198" y="1686297"/>
                  </a:lnTo>
                  <a:lnTo>
                    <a:pt x="3306198" y="1676035"/>
                  </a:lnTo>
                  <a:lnTo>
                    <a:pt x="3308010" y="1665771"/>
                  </a:lnTo>
                  <a:lnTo>
                    <a:pt x="3312237" y="1661544"/>
                  </a:lnTo>
                  <a:lnTo>
                    <a:pt x="3312237" y="1654300"/>
                  </a:lnTo>
                  <a:lnTo>
                    <a:pt x="3316462" y="1648262"/>
                  </a:lnTo>
                  <a:lnTo>
                    <a:pt x="3320689" y="1637997"/>
                  </a:lnTo>
                  <a:lnTo>
                    <a:pt x="3308614" y="1637997"/>
                  </a:lnTo>
                  <a:lnTo>
                    <a:pt x="3296539" y="1637997"/>
                  </a:lnTo>
                  <a:lnTo>
                    <a:pt x="3290501" y="1633771"/>
                  </a:lnTo>
                  <a:lnTo>
                    <a:pt x="3278426" y="1629545"/>
                  </a:lnTo>
                  <a:lnTo>
                    <a:pt x="3276615" y="1576416"/>
                  </a:lnTo>
                  <a:lnTo>
                    <a:pt x="3272387" y="1526908"/>
                  </a:lnTo>
                  <a:lnTo>
                    <a:pt x="3272387" y="1479818"/>
                  </a:lnTo>
                  <a:lnTo>
                    <a:pt x="3286878" y="1432723"/>
                  </a:lnTo>
                  <a:lnTo>
                    <a:pt x="3301369" y="1412195"/>
                  </a:lnTo>
                  <a:lnTo>
                    <a:pt x="3319480" y="1397704"/>
                  </a:lnTo>
                  <a:lnTo>
                    <a:pt x="3333972" y="1385628"/>
                  </a:lnTo>
                  <a:lnTo>
                    <a:pt x="3344235" y="1369326"/>
                  </a:lnTo>
                  <a:lnTo>
                    <a:pt x="3354500" y="1346987"/>
                  </a:lnTo>
                  <a:lnTo>
                    <a:pt x="3358726" y="1307743"/>
                  </a:lnTo>
                  <a:lnTo>
                    <a:pt x="3350876" y="1307743"/>
                  </a:lnTo>
                  <a:lnTo>
                    <a:pt x="3344840" y="1316195"/>
                  </a:lnTo>
                  <a:lnTo>
                    <a:pt x="3336990" y="1318006"/>
                  </a:lnTo>
                  <a:lnTo>
                    <a:pt x="3335180" y="1318006"/>
                  </a:lnTo>
                  <a:lnTo>
                    <a:pt x="3327331" y="1318006"/>
                  </a:lnTo>
                  <a:lnTo>
                    <a:pt x="3321292" y="1316195"/>
                  </a:lnTo>
                  <a:lnTo>
                    <a:pt x="3292916" y="1307743"/>
                  </a:lnTo>
                  <a:lnTo>
                    <a:pt x="3270577" y="1293253"/>
                  </a:lnTo>
                  <a:lnTo>
                    <a:pt x="3256086" y="1272726"/>
                  </a:lnTo>
                  <a:lnTo>
                    <a:pt x="3250049" y="1235895"/>
                  </a:lnTo>
                  <a:lnTo>
                    <a:pt x="3260312" y="1235895"/>
                  </a:lnTo>
                  <a:lnTo>
                    <a:pt x="3260312" y="1229857"/>
                  </a:lnTo>
                  <a:lnTo>
                    <a:pt x="3278426" y="1240121"/>
                  </a:lnTo>
                  <a:lnTo>
                    <a:pt x="3298953" y="1254611"/>
                  </a:lnTo>
                  <a:lnTo>
                    <a:pt x="3317065" y="1260650"/>
                  </a:lnTo>
                  <a:lnTo>
                    <a:pt x="3337594" y="1260650"/>
                  </a:lnTo>
                  <a:lnTo>
                    <a:pt x="3337594" y="1258839"/>
                  </a:lnTo>
                  <a:lnTo>
                    <a:pt x="3341822" y="1254611"/>
                  </a:lnTo>
                  <a:lnTo>
                    <a:pt x="3341822" y="1249781"/>
                  </a:lnTo>
                  <a:lnTo>
                    <a:pt x="3346048" y="1243743"/>
                  </a:lnTo>
                  <a:lnTo>
                    <a:pt x="3307406" y="1214764"/>
                  </a:lnTo>
                  <a:lnTo>
                    <a:pt x="3274802" y="1173708"/>
                  </a:lnTo>
                  <a:lnTo>
                    <a:pt x="3264540" y="1177935"/>
                  </a:lnTo>
                  <a:lnTo>
                    <a:pt x="3256690" y="1182160"/>
                  </a:lnTo>
                  <a:lnTo>
                    <a:pt x="3246426" y="1186385"/>
                  </a:lnTo>
                  <a:lnTo>
                    <a:pt x="3236163" y="1188196"/>
                  </a:lnTo>
                  <a:lnTo>
                    <a:pt x="3228313" y="1182160"/>
                  </a:lnTo>
                  <a:lnTo>
                    <a:pt x="3226504" y="1177935"/>
                  </a:lnTo>
                  <a:lnTo>
                    <a:pt x="3222275" y="1171895"/>
                  </a:lnTo>
                  <a:lnTo>
                    <a:pt x="3218050" y="1167671"/>
                  </a:lnTo>
                  <a:lnTo>
                    <a:pt x="3212013" y="1157407"/>
                  </a:lnTo>
                  <a:lnTo>
                    <a:pt x="3232540" y="1135067"/>
                  </a:lnTo>
                  <a:lnTo>
                    <a:pt x="3236766" y="1104273"/>
                  </a:lnTo>
                  <a:lnTo>
                    <a:pt x="3232540" y="1063218"/>
                  </a:lnTo>
                  <a:lnTo>
                    <a:pt x="3222275" y="1020351"/>
                  </a:lnTo>
                  <a:lnTo>
                    <a:pt x="3204163" y="975069"/>
                  </a:lnTo>
                  <a:lnTo>
                    <a:pt x="3183635" y="932202"/>
                  </a:lnTo>
                  <a:lnTo>
                    <a:pt x="3157069" y="892957"/>
                  </a:lnTo>
                  <a:lnTo>
                    <a:pt x="3136541" y="856128"/>
                  </a:lnTo>
                  <a:lnTo>
                    <a:pt x="3118429" y="827149"/>
                  </a:lnTo>
                  <a:lnTo>
                    <a:pt x="3075561" y="798167"/>
                  </a:lnTo>
                  <a:lnTo>
                    <a:pt x="3026656" y="787905"/>
                  </a:lnTo>
                  <a:lnTo>
                    <a:pt x="2975940" y="787905"/>
                  </a:lnTo>
                  <a:lnTo>
                    <a:pt x="2919187" y="787905"/>
                  </a:lnTo>
                  <a:lnTo>
                    <a:pt x="2864244" y="792131"/>
                  </a:lnTo>
                  <a:lnTo>
                    <a:pt x="2807491" y="787905"/>
                  </a:lnTo>
                  <a:lnTo>
                    <a:pt x="2807491" y="777640"/>
                  </a:lnTo>
                  <a:lnTo>
                    <a:pt x="2807491" y="769188"/>
                  </a:lnTo>
                  <a:lnTo>
                    <a:pt x="2809301" y="767377"/>
                  </a:lnTo>
                  <a:lnTo>
                    <a:pt x="2809301" y="763151"/>
                  </a:lnTo>
                  <a:lnTo>
                    <a:pt x="2809301" y="758923"/>
                  </a:lnTo>
                  <a:lnTo>
                    <a:pt x="2807491" y="754697"/>
                  </a:lnTo>
                  <a:lnTo>
                    <a:pt x="2785152" y="744434"/>
                  </a:lnTo>
                  <a:lnTo>
                    <a:pt x="2764623" y="738396"/>
                  </a:lnTo>
                  <a:lnTo>
                    <a:pt x="2742285" y="723907"/>
                  </a:lnTo>
                  <a:lnTo>
                    <a:pt x="2760396" y="723907"/>
                  </a:lnTo>
                  <a:lnTo>
                    <a:pt x="2780926" y="715453"/>
                  </a:lnTo>
                  <a:lnTo>
                    <a:pt x="2809301" y="709416"/>
                  </a:lnTo>
                  <a:lnTo>
                    <a:pt x="2841906" y="705190"/>
                  </a:lnTo>
                  <a:lnTo>
                    <a:pt x="2866055" y="696736"/>
                  </a:lnTo>
                  <a:lnTo>
                    <a:pt x="2884169" y="682247"/>
                  </a:lnTo>
                  <a:lnTo>
                    <a:pt x="2799038" y="682247"/>
                  </a:lnTo>
                  <a:lnTo>
                    <a:pt x="2778511" y="676208"/>
                  </a:lnTo>
                  <a:lnTo>
                    <a:pt x="2760396" y="676208"/>
                  </a:lnTo>
                  <a:lnTo>
                    <a:pt x="2738059" y="671982"/>
                  </a:lnTo>
                  <a:lnTo>
                    <a:pt x="2721757" y="667756"/>
                  </a:lnTo>
                  <a:lnTo>
                    <a:pt x="2703643" y="661719"/>
                  </a:lnTo>
                  <a:lnTo>
                    <a:pt x="2693380" y="643003"/>
                  </a:lnTo>
                  <a:lnTo>
                    <a:pt x="2689155" y="614021"/>
                  </a:lnTo>
                  <a:lnTo>
                    <a:pt x="2732020" y="607984"/>
                  </a:lnTo>
                  <a:lnTo>
                    <a:pt x="2770662" y="593494"/>
                  </a:lnTo>
                  <a:lnTo>
                    <a:pt x="2803264" y="579005"/>
                  </a:lnTo>
                  <a:lnTo>
                    <a:pt x="2837679" y="564514"/>
                  </a:lnTo>
                  <a:lnTo>
                    <a:pt x="2908923" y="564514"/>
                  </a:lnTo>
                  <a:lnTo>
                    <a:pt x="2937300" y="470327"/>
                  </a:lnTo>
                  <a:lnTo>
                    <a:pt x="2870281" y="470327"/>
                  </a:lnTo>
                  <a:lnTo>
                    <a:pt x="2852169" y="445573"/>
                  </a:lnTo>
                  <a:lnTo>
                    <a:pt x="2874509" y="431082"/>
                  </a:lnTo>
                  <a:lnTo>
                    <a:pt x="2890811" y="416594"/>
                  </a:lnTo>
                  <a:lnTo>
                    <a:pt x="2913149" y="406329"/>
                  </a:lnTo>
                  <a:lnTo>
                    <a:pt x="2937300" y="397877"/>
                  </a:lnTo>
                  <a:lnTo>
                    <a:pt x="2937300" y="373123"/>
                  </a:lnTo>
                  <a:lnTo>
                    <a:pt x="2965677" y="358633"/>
                  </a:lnTo>
                  <a:lnTo>
                    <a:pt x="2980167" y="342331"/>
                  </a:lnTo>
                  <a:lnTo>
                    <a:pt x="2994656" y="319991"/>
                  </a:lnTo>
                  <a:lnTo>
                    <a:pt x="3016996" y="305502"/>
                  </a:lnTo>
                  <a:lnTo>
                    <a:pt x="3041147" y="295238"/>
                  </a:lnTo>
                  <a:lnTo>
                    <a:pt x="3061675" y="295238"/>
                  </a:lnTo>
                  <a:lnTo>
                    <a:pt x="3079788" y="301274"/>
                  </a:lnTo>
                  <a:lnTo>
                    <a:pt x="3103939" y="299464"/>
                  </a:lnTo>
                  <a:lnTo>
                    <a:pt x="3085826" y="291011"/>
                  </a:lnTo>
                  <a:lnTo>
                    <a:pt x="3075561" y="286785"/>
                  </a:lnTo>
                  <a:lnTo>
                    <a:pt x="3065296" y="284973"/>
                  </a:lnTo>
                  <a:lnTo>
                    <a:pt x="3055034" y="272899"/>
                  </a:lnTo>
                  <a:lnTo>
                    <a:pt x="3089447" y="266861"/>
                  </a:lnTo>
                  <a:lnTo>
                    <a:pt x="3122050" y="256596"/>
                  </a:lnTo>
                  <a:lnTo>
                    <a:pt x="3150427" y="248144"/>
                  </a:lnTo>
                  <a:lnTo>
                    <a:pt x="3183030" y="242107"/>
                  </a:lnTo>
                  <a:lnTo>
                    <a:pt x="3184842" y="256596"/>
                  </a:lnTo>
                  <a:lnTo>
                    <a:pt x="3189070" y="262635"/>
                  </a:lnTo>
                  <a:lnTo>
                    <a:pt x="3193296" y="272899"/>
                  </a:lnTo>
                  <a:lnTo>
                    <a:pt x="3197521" y="281352"/>
                  </a:lnTo>
                  <a:lnTo>
                    <a:pt x="3207786" y="285578"/>
                  </a:lnTo>
                  <a:lnTo>
                    <a:pt x="3222275" y="287388"/>
                  </a:lnTo>
                  <a:lnTo>
                    <a:pt x="3222275" y="277126"/>
                  </a:lnTo>
                  <a:lnTo>
                    <a:pt x="3228313" y="266861"/>
                  </a:lnTo>
                  <a:lnTo>
                    <a:pt x="3232540" y="252370"/>
                  </a:lnTo>
                  <a:lnTo>
                    <a:pt x="3236766" y="242107"/>
                  </a:lnTo>
                  <a:lnTo>
                    <a:pt x="3242803" y="252370"/>
                  </a:lnTo>
                  <a:lnTo>
                    <a:pt x="3254878" y="262635"/>
                  </a:lnTo>
                  <a:lnTo>
                    <a:pt x="3260917" y="271087"/>
                  </a:lnTo>
                  <a:lnTo>
                    <a:pt x="3275408" y="277126"/>
                  </a:lnTo>
                  <a:lnTo>
                    <a:pt x="3289896" y="281352"/>
                  </a:lnTo>
                  <a:lnTo>
                    <a:pt x="3282048" y="234258"/>
                  </a:lnTo>
                  <a:lnTo>
                    <a:pt x="3308614" y="228221"/>
                  </a:lnTo>
                  <a:lnTo>
                    <a:pt x="3329141" y="219767"/>
                  </a:lnTo>
                  <a:lnTo>
                    <a:pt x="3361744" y="228221"/>
                  </a:lnTo>
                  <a:lnTo>
                    <a:pt x="3396161" y="242710"/>
                  </a:lnTo>
                  <a:lnTo>
                    <a:pt x="3432990" y="263238"/>
                  </a:lnTo>
                  <a:lnTo>
                    <a:pt x="3471628" y="281954"/>
                  </a:lnTo>
                  <a:lnTo>
                    <a:pt x="3504235" y="296445"/>
                  </a:lnTo>
                  <a:lnTo>
                    <a:pt x="3534423" y="306708"/>
                  </a:lnTo>
                  <a:lnTo>
                    <a:pt x="3534423" y="300671"/>
                  </a:lnTo>
                  <a:lnTo>
                    <a:pt x="3513894" y="281954"/>
                  </a:lnTo>
                  <a:lnTo>
                    <a:pt x="3499404" y="267464"/>
                  </a:lnTo>
                  <a:lnTo>
                    <a:pt x="3491554" y="248749"/>
                  </a:lnTo>
                  <a:lnTo>
                    <a:pt x="3503630" y="228221"/>
                  </a:lnTo>
                  <a:lnTo>
                    <a:pt x="3495780" y="219767"/>
                  </a:lnTo>
                  <a:lnTo>
                    <a:pt x="3485518" y="209505"/>
                  </a:lnTo>
                  <a:lnTo>
                    <a:pt x="3475253" y="201050"/>
                  </a:lnTo>
                  <a:lnTo>
                    <a:pt x="3464990" y="195014"/>
                  </a:lnTo>
                  <a:lnTo>
                    <a:pt x="3457141" y="186562"/>
                  </a:lnTo>
                  <a:lnTo>
                    <a:pt x="3464990" y="170260"/>
                  </a:lnTo>
                  <a:lnTo>
                    <a:pt x="3485518" y="176297"/>
                  </a:lnTo>
                  <a:lnTo>
                    <a:pt x="3513894" y="180523"/>
                  </a:lnTo>
                  <a:lnTo>
                    <a:pt x="3538043" y="176297"/>
                  </a:lnTo>
                  <a:lnTo>
                    <a:pt x="3556157" y="161806"/>
                  </a:lnTo>
                  <a:lnTo>
                    <a:pt x="3471027" y="161806"/>
                  </a:lnTo>
                  <a:lnTo>
                    <a:pt x="3471027" y="155769"/>
                  </a:lnTo>
                  <a:lnTo>
                    <a:pt x="3464990" y="155769"/>
                  </a:lnTo>
                  <a:lnTo>
                    <a:pt x="3464990" y="147317"/>
                  </a:lnTo>
                  <a:lnTo>
                    <a:pt x="3475253" y="141279"/>
                  </a:lnTo>
                  <a:lnTo>
                    <a:pt x="3485518" y="132826"/>
                  </a:lnTo>
                  <a:lnTo>
                    <a:pt x="3495780" y="126790"/>
                  </a:lnTo>
                  <a:lnTo>
                    <a:pt x="3506044" y="118336"/>
                  </a:lnTo>
                  <a:lnTo>
                    <a:pt x="3518121" y="116525"/>
                  </a:lnTo>
                  <a:lnTo>
                    <a:pt x="3562799" y="122562"/>
                  </a:lnTo>
                  <a:lnTo>
                    <a:pt x="3574875" y="89959"/>
                  </a:lnTo>
                  <a:lnTo>
                    <a:pt x="3627401" y="98413"/>
                  </a:lnTo>
                  <a:lnTo>
                    <a:pt x="3631629" y="98413"/>
                  </a:lnTo>
                  <a:lnTo>
                    <a:pt x="3633440" y="89959"/>
                  </a:lnTo>
                  <a:lnTo>
                    <a:pt x="3637665" y="88148"/>
                  </a:lnTo>
                  <a:lnTo>
                    <a:pt x="3641890" y="79696"/>
                  </a:lnTo>
                  <a:lnTo>
                    <a:pt x="3652155" y="75470"/>
                  </a:lnTo>
                  <a:lnTo>
                    <a:pt x="3660005" y="87545"/>
                  </a:lnTo>
                  <a:lnTo>
                    <a:pt x="3670268" y="97808"/>
                  </a:lnTo>
                  <a:lnTo>
                    <a:pt x="3680533" y="108073"/>
                  </a:lnTo>
                  <a:lnTo>
                    <a:pt x="3680533" y="89356"/>
                  </a:lnTo>
                  <a:lnTo>
                    <a:pt x="3684759" y="87545"/>
                  </a:lnTo>
                  <a:lnTo>
                    <a:pt x="3684759" y="83319"/>
                  </a:lnTo>
                  <a:lnTo>
                    <a:pt x="3684759" y="79091"/>
                  </a:lnTo>
                  <a:lnTo>
                    <a:pt x="3684759" y="74865"/>
                  </a:lnTo>
                  <a:lnTo>
                    <a:pt x="3686571" y="68829"/>
                  </a:lnTo>
                  <a:lnTo>
                    <a:pt x="3690795" y="64603"/>
                  </a:lnTo>
                  <a:lnTo>
                    <a:pt x="3698645" y="60376"/>
                  </a:lnTo>
                  <a:lnTo>
                    <a:pt x="3733059" y="44075"/>
                  </a:lnTo>
                  <a:close/>
                  <a:moveTo>
                    <a:pt x="6337051" y="32603"/>
                  </a:moveTo>
                  <a:lnTo>
                    <a:pt x="6357578" y="38641"/>
                  </a:lnTo>
                  <a:lnTo>
                    <a:pt x="6357578" y="53130"/>
                  </a:lnTo>
                  <a:lnTo>
                    <a:pt x="6327391" y="53130"/>
                  </a:lnTo>
                  <a:close/>
                  <a:moveTo>
                    <a:pt x="7045863" y="623"/>
                  </a:moveTo>
                  <a:lnTo>
                    <a:pt x="7063372" y="18717"/>
                  </a:lnTo>
                  <a:lnTo>
                    <a:pt x="7073637" y="39244"/>
                  </a:lnTo>
                  <a:lnTo>
                    <a:pt x="7083902" y="63998"/>
                  </a:lnTo>
                  <a:lnTo>
                    <a:pt x="7065788" y="63998"/>
                  </a:lnTo>
                  <a:lnTo>
                    <a:pt x="7065788" y="53130"/>
                  </a:lnTo>
                  <a:lnTo>
                    <a:pt x="7059751" y="47093"/>
                  </a:lnTo>
                  <a:lnTo>
                    <a:pt x="7051902" y="38641"/>
                  </a:lnTo>
                  <a:lnTo>
                    <a:pt x="7050089" y="28377"/>
                  </a:lnTo>
                  <a:lnTo>
                    <a:pt x="7045863" y="18112"/>
                  </a:lnTo>
                  <a:close/>
                  <a:moveTo>
                    <a:pt x="7292802" y="0"/>
                  </a:moveTo>
                  <a:lnTo>
                    <a:pt x="7303065" y="6036"/>
                  </a:lnTo>
                  <a:lnTo>
                    <a:pt x="7310914" y="14491"/>
                  </a:lnTo>
                  <a:lnTo>
                    <a:pt x="7315140" y="20527"/>
                  </a:lnTo>
                  <a:lnTo>
                    <a:pt x="7316952" y="32603"/>
                  </a:lnTo>
                  <a:lnTo>
                    <a:pt x="7321179" y="38641"/>
                  </a:lnTo>
                  <a:lnTo>
                    <a:pt x="7325405" y="48904"/>
                  </a:lnTo>
                  <a:lnTo>
                    <a:pt x="7331441" y="53130"/>
                  </a:lnTo>
                  <a:lnTo>
                    <a:pt x="7353781" y="63395"/>
                  </a:lnTo>
                  <a:lnTo>
                    <a:pt x="7374309" y="67621"/>
                  </a:lnTo>
                  <a:lnTo>
                    <a:pt x="7388800" y="67621"/>
                  </a:lnTo>
                  <a:lnTo>
                    <a:pt x="7399062" y="76073"/>
                  </a:lnTo>
                  <a:lnTo>
                    <a:pt x="7406912" y="90564"/>
                  </a:lnTo>
                  <a:lnTo>
                    <a:pt x="7411138" y="119543"/>
                  </a:lnTo>
                  <a:lnTo>
                    <a:pt x="7406912" y="121356"/>
                  </a:lnTo>
                  <a:lnTo>
                    <a:pt x="7406912" y="125582"/>
                  </a:lnTo>
                  <a:lnTo>
                    <a:pt x="7406912" y="129808"/>
                  </a:lnTo>
                  <a:lnTo>
                    <a:pt x="7402686" y="134034"/>
                  </a:lnTo>
                  <a:lnTo>
                    <a:pt x="7358007" y="134034"/>
                  </a:lnTo>
                  <a:lnTo>
                    <a:pt x="7311519" y="134034"/>
                  </a:lnTo>
                  <a:lnTo>
                    <a:pt x="7272877" y="150336"/>
                  </a:lnTo>
                  <a:lnTo>
                    <a:pt x="7265028" y="154562"/>
                  </a:lnTo>
                  <a:lnTo>
                    <a:pt x="7260802" y="163014"/>
                  </a:lnTo>
                  <a:lnTo>
                    <a:pt x="7258991" y="164826"/>
                  </a:lnTo>
                  <a:lnTo>
                    <a:pt x="7254765" y="169052"/>
                  </a:lnTo>
                  <a:lnTo>
                    <a:pt x="7250539" y="173279"/>
                  </a:lnTo>
                  <a:lnTo>
                    <a:pt x="7244500" y="177505"/>
                  </a:lnTo>
                  <a:lnTo>
                    <a:pt x="7232425" y="183543"/>
                  </a:lnTo>
                  <a:lnTo>
                    <a:pt x="7226388" y="173279"/>
                  </a:lnTo>
                  <a:lnTo>
                    <a:pt x="7222160" y="164826"/>
                  </a:lnTo>
                  <a:lnTo>
                    <a:pt x="7216124" y="158788"/>
                  </a:lnTo>
                  <a:lnTo>
                    <a:pt x="7240274" y="97205"/>
                  </a:lnTo>
                  <a:lnTo>
                    <a:pt x="7264425" y="47696"/>
                  </a:lnTo>
                  <a:close/>
                  <a:moveTo>
                    <a:pt x="7045260" y="0"/>
                  </a:moveTo>
                  <a:lnTo>
                    <a:pt x="7045863" y="0"/>
                  </a:lnTo>
                  <a:lnTo>
                    <a:pt x="7045863" y="623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310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350">
                <a:solidFill>
                  <a:prstClr val="black"/>
                </a:solidFill>
                <a:latin typeface="Arial" panose="020B0604020202020204"/>
                <a:ea typeface="Arial Unicode MS"/>
              </a:endParaRPr>
            </a:p>
          </p:txBody>
        </p:sp>
        <p:grpSp>
          <p:nvGrpSpPr>
            <p:cNvPr id="4" name="Group 3"/>
            <p:cNvGrpSpPr/>
            <p:nvPr userDrawn="1"/>
          </p:nvGrpSpPr>
          <p:grpSpPr>
            <a:xfrm>
              <a:off x="3043584" y="897100"/>
              <a:ext cx="6304103" cy="3597333"/>
              <a:chOff x="-277621" y="70399"/>
              <a:chExt cx="2623442" cy="1497023"/>
            </a:xfrm>
            <a:solidFill>
              <a:schemeClr val="bg1">
                <a:alpha val="15000"/>
              </a:schemeClr>
            </a:solidFill>
          </p:grpSpPr>
          <p:cxnSp>
            <p:nvCxnSpPr>
              <p:cNvPr id="5" name="Straight Connector 4"/>
              <p:cNvCxnSpPr>
                <a:stCxn id="37" idx="7"/>
                <a:endCxn id="63" idx="3"/>
              </p:cNvCxnSpPr>
              <p:nvPr userDrawn="1"/>
            </p:nvCxnSpPr>
            <p:spPr>
              <a:xfrm flipH="1">
                <a:off x="1655493" y="505919"/>
                <a:ext cx="65633" cy="246849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>
                <a:stCxn id="35" idx="4"/>
                <a:endCxn id="47" idx="1"/>
              </p:cNvCxnSpPr>
              <p:nvPr userDrawn="1"/>
            </p:nvCxnSpPr>
            <p:spPr>
              <a:xfrm flipH="1" flipV="1">
                <a:off x="930260" y="805343"/>
                <a:ext cx="189400" cy="200764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>
                <a:stCxn id="40" idx="2"/>
                <a:endCxn id="45" idx="6"/>
              </p:cNvCxnSpPr>
              <p:nvPr userDrawn="1"/>
            </p:nvCxnSpPr>
            <p:spPr>
              <a:xfrm>
                <a:off x="286540" y="201377"/>
                <a:ext cx="448981" cy="287617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>
                <a:stCxn id="47" idx="5"/>
                <a:endCxn id="40" idx="1"/>
              </p:cNvCxnSpPr>
              <p:nvPr userDrawn="1"/>
            </p:nvCxnSpPr>
            <p:spPr>
              <a:xfrm flipH="1" flipV="1">
                <a:off x="282378" y="233807"/>
                <a:ext cx="600986" cy="544665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>
                <a:stCxn id="35" idx="5"/>
                <a:endCxn id="46" idx="1"/>
              </p:cNvCxnSpPr>
              <p:nvPr userDrawn="1"/>
            </p:nvCxnSpPr>
            <p:spPr>
              <a:xfrm flipH="1" flipV="1">
                <a:off x="485268" y="869075"/>
                <a:ext cx="616580" cy="162436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>
                <a:stCxn id="40" idx="0"/>
                <a:endCxn id="46" idx="4"/>
              </p:cNvCxnSpPr>
              <p:nvPr userDrawn="1"/>
            </p:nvCxnSpPr>
            <p:spPr>
              <a:xfrm>
                <a:off x="256504" y="253796"/>
                <a:ext cx="198237" cy="575763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>
                <a:stCxn id="47" idx="3"/>
                <a:endCxn id="45" idx="0"/>
              </p:cNvCxnSpPr>
              <p:nvPr userDrawn="1"/>
            </p:nvCxnSpPr>
            <p:spPr>
              <a:xfrm flipH="1" flipV="1">
                <a:off x="785261" y="517494"/>
                <a:ext cx="134986" cy="250965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>
                <a:stCxn id="35" idx="6"/>
                <a:endCxn id="44" idx="2"/>
              </p:cNvCxnSpPr>
              <p:nvPr userDrawn="1"/>
            </p:nvCxnSpPr>
            <p:spPr>
              <a:xfrm flipH="1">
                <a:off x="582929" y="1062067"/>
                <a:ext cx="524286" cy="136176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>
                <a:stCxn id="40" idx="7"/>
                <a:endCxn id="42" idx="3"/>
              </p:cNvCxnSpPr>
              <p:nvPr userDrawn="1"/>
            </p:nvCxnSpPr>
            <p:spPr>
              <a:xfrm flipH="1">
                <a:off x="195318" y="249634"/>
                <a:ext cx="28755" cy="476101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>
                <a:stCxn id="47" idx="6"/>
                <a:endCxn id="46" idx="2"/>
              </p:cNvCxnSpPr>
              <p:nvPr userDrawn="1"/>
            </p:nvCxnSpPr>
            <p:spPr>
              <a:xfrm flipH="1">
                <a:off x="487900" y="798986"/>
                <a:ext cx="392832" cy="49573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39" idx="0"/>
                <a:endCxn id="45" idx="4"/>
              </p:cNvCxnSpPr>
              <p:nvPr userDrawn="1"/>
            </p:nvCxnSpPr>
            <p:spPr>
              <a:xfrm>
                <a:off x="722702" y="154334"/>
                <a:ext cx="41320" cy="284919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46" idx="6"/>
                <a:endCxn id="42" idx="2"/>
              </p:cNvCxnSpPr>
              <p:nvPr userDrawn="1"/>
            </p:nvCxnSpPr>
            <p:spPr>
              <a:xfrm flipH="1" flipV="1">
                <a:off x="214285" y="750287"/>
                <a:ext cx="221454" cy="112431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>
                <a:stCxn id="41" idx="1"/>
                <a:endCxn id="42" idx="4"/>
              </p:cNvCxnSpPr>
              <p:nvPr userDrawn="1"/>
            </p:nvCxnSpPr>
            <p:spPr>
              <a:xfrm>
                <a:off x="-227149" y="449010"/>
                <a:ext cx="391694" cy="272775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>
                <a:stCxn id="44" idx="6"/>
                <a:endCxn id="42" idx="1"/>
              </p:cNvCxnSpPr>
              <p:nvPr userDrawn="1"/>
            </p:nvCxnSpPr>
            <p:spPr>
              <a:xfrm flipH="1" flipV="1">
                <a:off x="210337" y="781060"/>
                <a:ext cx="320432" cy="431342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44" idx="7"/>
                <a:endCxn id="43" idx="3"/>
              </p:cNvCxnSpPr>
              <p:nvPr userDrawn="1"/>
            </p:nvCxnSpPr>
            <p:spPr>
              <a:xfrm flipH="1">
                <a:off x="408479" y="1228771"/>
                <a:ext cx="134934" cy="262943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>
                <a:stCxn id="43" idx="5"/>
                <a:endCxn id="42" idx="0"/>
              </p:cNvCxnSpPr>
              <p:nvPr userDrawn="1"/>
            </p:nvCxnSpPr>
            <p:spPr>
              <a:xfrm flipH="1" flipV="1">
                <a:off x="185784" y="800028"/>
                <a:ext cx="167369" cy="706704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>
                <a:stCxn id="43" idx="6"/>
                <a:endCxn id="59" idx="1"/>
              </p:cNvCxnSpPr>
              <p:nvPr userDrawn="1"/>
            </p:nvCxnSpPr>
            <p:spPr>
              <a:xfrm flipH="1" flipV="1">
                <a:off x="71345" y="1209655"/>
                <a:ext cx="277860" cy="327851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>
                <a:stCxn id="36" idx="1"/>
                <a:endCxn id="63" idx="5"/>
              </p:cNvCxnSpPr>
              <p:nvPr userDrawn="1"/>
            </p:nvCxnSpPr>
            <p:spPr>
              <a:xfrm>
                <a:off x="1284541" y="551625"/>
                <a:ext cx="322582" cy="231913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>
                <a:stCxn id="45" idx="2"/>
                <a:endCxn id="36" idx="6"/>
              </p:cNvCxnSpPr>
              <p:nvPr userDrawn="1"/>
            </p:nvCxnSpPr>
            <p:spPr>
              <a:xfrm>
                <a:off x="813762" y="467754"/>
                <a:ext cx="392486" cy="73824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>
                <a:stCxn id="39" idx="1"/>
                <a:endCxn id="36" idx="5"/>
              </p:cNvCxnSpPr>
              <p:nvPr userDrawn="1"/>
            </p:nvCxnSpPr>
            <p:spPr>
              <a:xfrm>
                <a:off x="747255" y="135366"/>
                <a:ext cx="463155" cy="373781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>
                <a:stCxn id="38" idx="7"/>
                <a:endCxn id="36" idx="3"/>
              </p:cNvCxnSpPr>
              <p:nvPr userDrawn="1"/>
            </p:nvCxnSpPr>
            <p:spPr>
              <a:xfrm flipH="1">
                <a:off x="1268714" y="120871"/>
                <a:ext cx="340183" cy="372450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>
                <a:stCxn id="37" idx="6"/>
                <a:endCxn id="36" idx="2"/>
              </p:cNvCxnSpPr>
              <p:nvPr userDrawn="1"/>
            </p:nvCxnSpPr>
            <p:spPr>
              <a:xfrm rot="9888766">
                <a:off x="1290967" y="464377"/>
                <a:ext cx="408926" cy="71807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>
                <a:stCxn id="50" idx="7"/>
                <a:endCxn id="37" idx="3"/>
              </p:cNvCxnSpPr>
              <p:nvPr userDrawn="1"/>
            </p:nvCxnSpPr>
            <p:spPr>
              <a:xfrm flipH="1">
                <a:off x="1761433" y="145275"/>
                <a:ext cx="251640" cy="290300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>
                <a:stCxn id="50" idx="6"/>
                <a:endCxn id="38" idx="2"/>
              </p:cNvCxnSpPr>
              <p:nvPr userDrawn="1"/>
            </p:nvCxnSpPr>
            <p:spPr>
              <a:xfrm flipH="1" flipV="1">
                <a:off x="1648413" y="90343"/>
                <a:ext cx="352015" cy="38563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>
                <a:stCxn id="38" idx="6"/>
                <a:endCxn id="39" idx="2"/>
              </p:cNvCxnSpPr>
              <p:nvPr userDrawn="1"/>
            </p:nvCxnSpPr>
            <p:spPr>
              <a:xfrm flipH="1">
                <a:off x="751203" y="104502"/>
                <a:ext cx="845050" cy="91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>
                <a:stCxn id="39" idx="6"/>
                <a:endCxn id="40" idx="3"/>
              </p:cNvCxnSpPr>
              <p:nvPr userDrawn="1"/>
            </p:nvCxnSpPr>
            <p:spPr>
              <a:xfrm flipH="1">
                <a:off x="266551" y="125832"/>
                <a:ext cx="406410" cy="49670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>
                <a:stCxn id="41" idx="3"/>
                <a:endCxn id="40" idx="6"/>
              </p:cNvCxnSpPr>
              <p:nvPr userDrawn="1"/>
            </p:nvCxnSpPr>
            <p:spPr>
              <a:xfrm flipV="1">
                <a:off x="-237161" y="223760"/>
                <a:ext cx="441246" cy="188368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>
                <a:stCxn id="44" idx="4"/>
                <a:endCxn id="46" idx="0"/>
              </p:cNvCxnSpPr>
              <p:nvPr userDrawn="1"/>
            </p:nvCxnSpPr>
            <p:spPr>
              <a:xfrm flipH="1" flipV="1">
                <a:off x="468899" y="881719"/>
                <a:ext cx="80870" cy="297524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>
                <a:stCxn id="60" idx="2"/>
                <a:endCxn id="42" idx="6"/>
              </p:cNvCxnSpPr>
              <p:nvPr userDrawn="1"/>
            </p:nvCxnSpPr>
            <p:spPr>
              <a:xfrm flipV="1">
                <a:off x="30480" y="771526"/>
                <a:ext cx="105564" cy="54627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>
                <a:stCxn id="42" idx="7"/>
                <a:endCxn id="59" idx="3"/>
              </p:cNvCxnSpPr>
              <p:nvPr userDrawn="1"/>
            </p:nvCxnSpPr>
            <p:spPr>
              <a:xfrm flipH="1">
                <a:off x="61333" y="796079"/>
                <a:ext cx="93678" cy="376693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Oval 34"/>
              <p:cNvSpPr/>
              <p:nvPr userDrawn="1"/>
            </p:nvSpPr>
            <p:spPr>
              <a:xfrm rot="8852236">
                <a:off x="1100881" y="999773"/>
                <a:ext cx="81073" cy="81073"/>
              </a:xfrm>
              <a:prstGeom prst="ellips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36" name="Oval 35"/>
              <p:cNvSpPr/>
              <p:nvPr userDrawn="1"/>
            </p:nvSpPr>
            <p:spPr>
              <a:xfrm rot="9888766">
                <a:off x="1204756" y="487667"/>
                <a:ext cx="85439" cy="85439"/>
              </a:xfrm>
              <a:prstGeom prst="ellips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37" name="Oval 36"/>
              <p:cNvSpPr/>
              <p:nvPr userDrawn="1"/>
            </p:nvSpPr>
            <p:spPr>
              <a:xfrm rot="9888766">
                <a:off x="1700743" y="430210"/>
                <a:ext cx="81073" cy="81073"/>
              </a:xfrm>
              <a:prstGeom prst="ellips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38" name="Oval 37"/>
              <p:cNvSpPr>
                <a:spLocks noChangeAspect="1"/>
              </p:cNvSpPr>
              <p:nvPr userDrawn="1"/>
            </p:nvSpPr>
            <p:spPr>
              <a:xfrm rot="9888766">
                <a:off x="1595309" y="70399"/>
                <a:ext cx="54048" cy="54048"/>
              </a:xfrm>
              <a:prstGeom prst="ellips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39" name="Oval 38"/>
              <p:cNvSpPr>
                <a:spLocks noChangeAspect="1"/>
              </p:cNvSpPr>
              <p:nvPr userDrawn="1"/>
            </p:nvSpPr>
            <p:spPr>
              <a:xfrm rot="9888766">
                <a:off x="671546" y="74676"/>
                <a:ext cx="81073" cy="81073"/>
              </a:xfrm>
              <a:prstGeom prst="ellips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35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40" name="Oval 39"/>
              <p:cNvSpPr/>
              <p:nvPr userDrawn="1"/>
            </p:nvSpPr>
            <p:spPr>
              <a:xfrm rot="9888766">
                <a:off x="202593" y="169849"/>
                <a:ext cx="85439" cy="85439"/>
              </a:xfrm>
              <a:prstGeom prst="ellips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41" name="Oval 40"/>
              <p:cNvSpPr>
                <a:spLocks noChangeAspect="1"/>
              </p:cNvSpPr>
              <p:nvPr userDrawn="1"/>
            </p:nvSpPr>
            <p:spPr>
              <a:xfrm rot="9888766">
                <a:off x="-277621" y="408551"/>
                <a:ext cx="54048" cy="54048"/>
              </a:xfrm>
              <a:prstGeom prst="ellips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42" name="Oval 41"/>
              <p:cNvSpPr/>
              <p:nvPr userDrawn="1"/>
            </p:nvSpPr>
            <p:spPr>
              <a:xfrm rot="9888766">
                <a:off x="134628" y="720370"/>
                <a:ext cx="81073" cy="81073"/>
              </a:xfrm>
              <a:prstGeom prst="ellips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43" name="Oval 42"/>
              <p:cNvSpPr/>
              <p:nvPr userDrawn="1"/>
            </p:nvSpPr>
            <p:spPr>
              <a:xfrm rot="9888766">
                <a:off x="347789" y="1486349"/>
                <a:ext cx="81073" cy="81073"/>
              </a:xfrm>
              <a:prstGeom prst="ellips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 userDrawn="1"/>
            </p:nvSpPr>
            <p:spPr>
              <a:xfrm rot="9888766">
                <a:off x="529825" y="1178299"/>
                <a:ext cx="54048" cy="54048"/>
              </a:xfrm>
              <a:prstGeom prst="ellips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45" name="Oval 44"/>
              <p:cNvSpPr>
                <a:spLocks noChangeAspect="1"/>
              </p:cNvSpPr>
              <p:nvPr userDrawn="1"/>
            </p:nvSpPr>
            <p:spPr>
              <a:xfrm rot="9888766">
                <a:off x="734105" y="437837"/>
                <a:ext cx="81073" cy="81073"/>
              </a:xfrm>
              <a:prstGeom prst="ellips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46" name="Oval 45"/>
              <p:cNvSpPr>
                <a:spLocks noChangeAspect="1"/>
              </p:cNvSpPr>
              <p:nvPr userDrawn="1"/>
            </p:nvSpPr>
            <p:spPr>
              <a:xfrm rot="9888766">
                <a:off x="434796" y="828615"/>
                <a:ext cx="54048" cy="54048"/>
              </a:xfrm>
              <a:prstGeom prst="ellips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47" name="Oval 46"/>
              <p:cNvSpPr>
                <a:spLocks noChangeAspect="1"/>
              </p:cNvSpPr>
              <p:nvPr userDrawn="1"/>
            </p:nvSpPr>
            <p:spPr>
              <a:xfrm rot="9888766">
                <a:off x="879788" y="764883"/>
                <a:ext cx="54048" cy="54048"/>
              </a:xfrm>
              <a:prstGeom prst="ellips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35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48" name="Straight Connector 47"/>
              <p:cNvCxnSpPr>
                <a:stCxn id="47" idx="2"/>
                <a:endCxn id="36" idx="7"/>
              </p:cNvCxnSpPr>
              <p:nvPr userDrawn="1"/>
            </p:nvCxnSpPr>
            <p:spPr>
              <a:xfrm flipV="1">
                <a:off x="932892" y="567452"/>
                <a:ext cx="293345" cy="217375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>
                <a:stCxn id="37" idx="4"/>
                <a:endCxn id="38" idx="1"/>
              </p:cNvCxnSpPr>
              <p:nvPr userDrawn="1"/>
            </p:nvCxnSpPr>
            <p:spPr>
              <a:xfrm flipH="1" flipV="1">
                <a:off x="1645781" y="110859"/>
                <a:ext cx="84879" cy="320767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Oval 49"/>
              <p:cNvSpPr>
                <a:spLocks noChangeAspect="1"/>
              </p:cNvSpPr>
              <p:nvPr userDrawn="1"/>
            </p:nvSpPr>
            <p:spPr>
              <a:xfrm rot="9888766">
                <a:off x="1999485" y="94803"/>
                <a:ext cx="54048" cy="54048"/>
              </a:xfrm>
              <a:prstGeom prst="ellips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35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51" name="Straight Connector 50"/>
              <p:cNvCxnSpPr>
                <a:stCxn id="50" idx="1"/>
                <a:endCxn id="58" idx="2"/>
              </p:cNvCxnSpPr>
              <p:nvPr userDrawn="1"/>
            </p:nvCxnSpPr>
            <p:spPr>
              <a:xfrm>
                <a:off x="2049957" y="135263"/>
                <a:ext cx="242058" cy="266752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58" idx="3"/>
                <a:endCxn id="37" idx="2"/>
              </p:cNvCxnSpPr>
              <p:nvPr userDrawn="1"/>
            </p:nvCxnSpPr>
            <p:spPr>
              <a:xfrm flipH="1">
                <a:off x="1780401" y="424162"/>
                <a:ext cx="506152" cy="35965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66" idx="6"/>
                <a:endCxn id="43" idx="2"/>
              </p:cNvCxnSpPr>
              <p:nvPr userDrawn="1"/>
            </p:nvCxnSpPr>
            <p:spPr>
              <a:xfrm flipH="1">
                <a:off x="427447" y="1328833"/>
                <a:ext cx="675050" cy="187433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37" idx="1"/>
                <a:endCxn id="55" idx="4"/>
              </p:cNvCxnSpPr>
              <p:nvPr/>
            </p:nvCxnSpPr>
            <p:spPr>
              <a:xfrm>
                <a:off x="1776452" y="490900"/>
                <a:ext cx="249123" cy="304760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Oval 54"/>
              <p:cNvSpPr/>
              <p:nvPr/>
            </p:nvSpPr>
            <p:spPr>
              <a:xfrm rot="8852236">
                <a:off x="2011769" y="791003"/>
                <a:ext cx="59607" cy="59607"/>
              </a:xfrm>
              <a:prstGeom prst="ellips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35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56" name="Straight Connector 55"/>
              <p:cNvCxnSpPr>
                <a:stCxn id="55" idx="6"/>
                <a:endCxn id="63" idx="1"/>
              </p:cNvCxnSpPr>
              <p:nvPr/>
            </p:nvCxnSpPr>
            <p:spPr>
              <a:xfrm flipH="1" flipV="1">
                <a:off x="1686264" y="801137"/>
                <a:ext cx="330163" cy="35666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>
                <a:stCxn id="58" idx="4"/>
                <a:endCxn id="55" idx="2"/>
              </p:cNvCxnSpPr>
              <p:nvPr/>
            </p:nvCxnSpPr>
            <p:spPr>
              <a:xfrm flipH="1">
                <a:off x="2066719" y="443685"/>
                <a:ext cx="231632" cy="361125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Oval 57"/>
              <p:cNvSpPr/>
              <p:nvPr userDrawn="1"/>
            </p:nvSpPr>
            <p:spPr>
              <a:xfrm rot="2181221">
                <a:off x="2286214" y="389878"/>
                <a:ext cx="59607" cy="59607"/>
              </a:xfrm>
              <a:prstGeom prst="ellips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9888766">
                <a:off x="20873" y="1169195"/>
                <a:ext cx="54048" cy="54048"/>
              </a:xfrm>
              <a:prstGeom prst="ellips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60" name="Oval 59"/>
              <p:cNvSpPr/>
              <p:nvPr/>
            </p:nvSpPr>
            <p:spPr>
              <a:xfrm rot="9888766">
                <a:off x="-13611" y="809594"/>
                <a:ext cx="44875" cy="44875"/>
              </a:xfrm>
              <a:prstGeom prst="ellips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35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61" name="Straight Connector 60"/>
              <p:cNvCxnSpPr>
                <a:stCxn id="60" idx="3"/>
                <a:endCxn id="41" idx="0"/>
              </p:cNvCxnSpPr>
              <p:nvPr/>
            </p:nvCxnSpPr>
            <p:spPr>
              <a:xfrm flipH="1" flipV="1">
                <a:off x="-243518" y="461655"/>
                <a:ext cx="263499" cy="350908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>
                <a:stCxn id="59" idx="4"/>
                <a:endCxn id="60" idx="0"/>
              </p:cNvCxnSpPr>
              <p:nvPr/>
            </p:nvCxnSpPr>
            <p:spPr>
              <a:xfrm flipH="1" flipV="1">
                <a:off x="14704" y="853685"/>
                <a:ext cx="26113" cy="316454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Oval 62"/>
              <p:cNvSpPr/>
              <p:nvPr/>
            </p:nvSpPr>
            <p:spPr>
              <a:xfrm rot="8852236">
                <a:off x="1606157" y="751801"/>
                <a:ext cx="81073" cy="81073"/>
              </a:xfrm>
              <a:prstGeom prst="ellips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35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64" name="Straight Connector 63"/>
              <p:cNvCxnSpPr>
                <a:stCxn id="35" idx="3"/>
                <a:endCxn id="36" idx="0"/>
              </p:cNvCxnSpPr>
              <p:nvPr/>
            </p:nvCxnSpPr>
            <p:spPr>
              <a:xfrm flipV="1">
                <a:off x="1150217" y="571614"/>
                <a:ext cx="108450" cy="429125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>
                <a:stCxn id="35" idx="1"/>
                <a:endCxn id="63" idx="6"/>
              </p:cNvCxnSpPr>
              <p:nvPr/>
            </p:nvCxnSpPr>
            <p:spPr>
              <a:xfrm flipV="1">
                <a:off x="1180988" y="814096"/>
                <a:ext cx="431503" cy="235013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Oval 65"/>
              <p:cNvSpPr/>
              <p:nvPr/>
            </p:nvSpPr>
            <p:spPr>
              <a:xfrm rot="8852236">
                <a:off x="1096163" y="1266538"/>
                <a:ext cx="81073" cy="81073"/>
              </a:xfrm>
              <a:prstGeom prst="ellips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35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67" name="Straight Connector 66"/>
              <p:cNvCxnSpPr>
                <a:stCxn id="66" idx="5"/>
                <a:endCxn id="44" idx="1"/>
              </p:cNvCxnSpPr>
              <p:nvPr/>
            </p:nvCxnSpPr>
            <p:spPr>
              <a:xfrm flipH="1" flipV="1">
                <a:off x="580297" y="1218759"/>
                <a:ext cx="516833" cy="79516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>
                <a:stCxn id="66" idx="3"/>
                <a:endCxn id="35" idx="7"/>
              </p:cNvCxnSpPr>
              <p:nvPr/>
            </p:nvCxnSpPr>
            <p:spPr>
              <a:xfrm flipH="1" flipV="1">
                <a:off x="1132618" y="1079880"/>
                <a:ext cx="12881" cy="187625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66" idx="1"/>
              </p:cNvCxnSpPr>
              <p:nvPr/>
            </p:nvCxnSpPr>
            <p:spPr>
              <a:xfrm>
                <a:off x="1176270" y="1315874"/>
                <a:ext cx="829822" cy="62675"/>
              </a:xfrm>
              <a:prstGeom prst="line">
                <a:avLst/>
              </a:prstGeom>
              <a:grpFill/>
              <a:ln>
                <a:solidFill>
                  <a:schemeClr val="bg1">
                    <a:alpha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NG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7" y="332483"/>
            <a:ext cx="8679898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PNG &amp; Shapes Layout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13" Type="http://schemas.openxmlformats.org/officeDocument/2006/relationships/image" Target="../media/image11.jpeg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57.xml"/><Relationship Id="rId7" Type="http://schemas.openxmlformats.org/officeDocument/2006/relationships/slideLayout" Target="../slideLayouts/slideLayout61.xml"/><Relationship Id="rId2" Type="http://schemas.openxmlformats.org/officeDocument/2006/relationships/slideLayout" Target="../slideLayouts/slideLayout56.xml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8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64.xml"/><Relationship Id="rId7" Type="http://schemas.openxmlformats.org/officeDocument/2006/relationships/slideLayout" Target="../slideLayouts/slideLayout68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3.xml"/><Relationship Id="rId1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7.xml"/><Relationship Id="rId11" Type="http://schemas.openxmlformats.org/officeDocument/2006/relationships/slideLayout" Target="../slideLayouts/slideLayout72.xml"/><Relationship Id="rId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71.xml"/><Relationship Id="rId4" Type="http://schemas.openxmlformats.org/officeDocument/2006/relationships/slideLayout" Target="../slideLayouts/slideLayout65.xml"/><Relationship Id="rId9" Type="http://schemas.openxmlformats.org/officeDocument/2006/relationships/slideLayout" Target="../slideLayouts/slideLayout70.xml"/><Relationship Id="rId14" Type="http://schemas.openxmlformats.org/officeDocument/2006/relationships/image" Target="../media/image2.jpe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slideLayout" Target="../slideLayouts/slideLayout85.xml"/><Relationship Id="rId18" Type="http://schemas.openxmlformats.org/officeDocument/2006/relationships/theme" Target="../theme/theme8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17" Type="http://schemas.openxmlformats.org/officeDocument/2006/relationships/slideLayout" Target="../slideLayouts/slideLayout89.xml"/><Relationship Id="rId2" Type="http://schemas.openxmlformats.org/officeDocument/2006/relationships/slideLayout" Target="../slideLayouts/slideLayout74.xml"/><Relationship Id="rId16" Type="http://schemas.openxmlformats.org/officeDocument/2006/relationships/slideLayout" Target="../slideLayouts/slideLayout88.xml"/><Relationship Id="rId20" Type="http://schemas.openxmlformats.org/officeDocument/2006/relationships/image" Target="../media/image10.jpeg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5" Type="http://schemas.openxmlformats.org/officeDocument/2006/relationships/slideLayout" Target="../slideLayouts/slideLayout87.xml"/><Relationship Id="rId10" Type="http://schemas.openxmlformats.org/officeDocument/2006/relationships/slideLayout" Target="../slideLayouts/slideLayout82.xml"/><Relationship Id="rId19" Type="http://schemas.openxmlformats.org/officeDocument/2006/relationships/image" Target="../media/image9.jpeg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25" tIns="45712" rIns="91425" bIns="45712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25" tIns="45712" rIns="91425" bIns="45712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25" tIns="45712" rIns="91425" bIns="45712" numCol="1" anchor="ctr" anchorCtr="0" compatLnSpc="1"/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0A55601-A656-4A50-939A-35E5AE3E558E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1029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25" tIns="45712" rIns="91425" bIns="45712" numCol="1" anchor="ctr" anchorCtr="0" compatLnSpc="1"/>
          <a:lstStyle>
            <a:lvl1pPr algn="ct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477995B-106F-4882-A4A0-DC92FAC57F77}" type="slidenum">
              <a:rPr lang="zh-CN" altLang="en-US"/>
              <a:t>‹#›</a:t>
            </a:fld>
            <a:endParaRPr lang="en-US" altLang="zh-CN"/>
          </a:p>
        </p:txBody>
      </p:sp>
      <p:sp>
        <p:nvSpPr>
          <p:cNvPr id="1030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25" tIns="45712" rIns="91425" bIns="45712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grpSp>
        <p:nvGrpSpPr>
          <p:cNvPr id="1031" name="组合 11"/>
          <p:cNvGrpSpPr/>
          <p:nvPr userDrawn="1"/>
        </p:nvGrpSpPr>
        <p:grpSpPr bwMode="auto">
          <a:xfrm>
            <a:off x="7164388" y="6335713"/>
            <a:ext cx="1809750" cy="393700"/>
            <a:chOff x="6587670" y="5959947"/>
            <a:chExt cx="2533191" cy="832295"/>
          </a:xfrm>
        </p:grpSpPr>
        <p:pic>
          <p:nvPicPr>
            <p:cNvPr id="1032" name="Picture 8" descr="D:\工作文件\屏幕背景图\院徽.jpg"/>
            <p:cNvPicPr>
              <a:picLocks noChangeAspect="1" noChangeArrowheads="1"/>
            </p:cNvPicPr>
            <p:nvPr/>
          </p:nvPicPr>
          <p:blipFill>
            <a:blip r:embed="rId1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87670" y="5959947"/>
              <a:ext cx="796230" cy="832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3" name="Picture 9" descr="C:\Users\zt\Desktop\图片7.jpg"/>
            <p:cNvPicPr>
              <a:picLocks noChangeAspect="1" noChangeArrowheads="1"/>
            </p:cNvPicPr>
            <p:nvPr/>
          </p:nvPicPr>
          <p:blipFill>
            <a:blip r:embed="rId13" cstate="print">
              <a:clrChange>
                <a:clrFrom>
                  <a:srgbClr val="F8F8F8"/>
                </a:clrFrom>
                <a:clrTo>
                  <a:srgbClr val="F8F8F8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19024" y="6180902"/>
              <a:ext cx="1801837" cy="446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2051" name="文本占位符 2"/>
          <p:cNvSpPr>
            <a:spLocks noGrp="1" noChangeArrowheads="1"/>
          </p:cNvSpPr>
          <p:nvPr>
            <p:ph type="body" idx="9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C9C92A1-F7E5-4F1F-87F7-A6620359465F}" type="datetimeFigureOut">
              <a:rPr lang="zh-CN" altLang="en-US"/>
              <a:t>2021/8/9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noProof="1" dirty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3391CC9-ABD1-4F13-9A3D-019C9A26EF83}" type="slidenum">
              <a:rPr lang="zh-CN" altLang="en-US">
                <a:ea typeface="宋体" panose="02010600030101010101" pitchFamily="2" charset="-122"/>
              </a:rPr>
              <a:t>‹#›</a:t>
            </a:fld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121897" tIns="60948" rIns="121897" bIns="60948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126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121897" tIns="60948" rIns="121897" bIns="60948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11268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121897" tIns="60948" rIns="121897" bIns="60948" numCol="1" anchor="ctr" anchorCtr="0" compatLnSpc="1"/>
          <a:lstStyle>
            <a:lvl1pPr>
              <a:defRPr kumimoji="1"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A2766EC-0239-4F71-9817-9B825A961DF2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11269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121897" tIns="60948" rIns="121897" bIns="60948" numCol="1" anchor="ctr" anchorCtr="0" compatLnSpc="1"/>
          <a:lstStyle>
            <a:lvl1pPr algn="ctr">
              <a:defRPr kumimoji="1"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270" name="幻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121897" tIns="60948" rIns="121897" bIns="60948" numCol="1" anchor="ctr" anchorCtr="0" compatLnSpc="1"/>
          <a:lstStyle>
            <a:lvl1pPr algn="r">
              <a:defRPr kumimoji="1"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551F6E8-F828-48BE-BB1B-52FEFDA6B4A8}" type="slidenum">
              <a:rPr lang="zh-CN" altLang="en-US"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defTabSz="45593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593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defTabSz="45593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defTabSz="45593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defTabSz="45593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defTabSz="45593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defTabSz="45593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defTabSz="45593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defTabSz="45593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1630" indent="-341630" algn="l" defTabSz="45593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680" indent="-284480" algn="l" defTabSz="45593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730" indent="-227330" algn="l" defTabSz="45593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30" indent="-227330" algn="l" defTabSz="45593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130" indent="-227330" algn="l" defTabSz="45593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0" y="6356350"/>
            <a:ext cx="20574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z="1200">
                <a:solidFill>
                  <a:srgbClr val="898989"/>
                </a:solidFill>
                <a:ea typeface="等线" panose="02010600030101010101" charset="-122"/>
              </a:defRPr>
            </a:lvl1pPr>
          </a:lstStyle>
          <a:p>
            <a:pPr>
              <a:defRPr/>
            </a:pPr>
            <a:fld id="{181B01BB-EFEE-44DE-A76A-F9D5D3CF3F2F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23555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8950" y="6356350"/>
            <a:ext cx="30861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algn="ctr" eaLnBrk="0" hangingPunct="0">
              <a:defRPr sz="1200">
                <a:solidFill>
                  <a:srgbClr val="898989"/>
                </a:solidFill>
                <a:ea typeface="等线" panose="02010600030101010101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3556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7950" y="6356350"/>
            <a:ext cx="20574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algn="r" eaLnBrk="0" hangingPunct="0">
              <a:defRPr sz="1200">
                <a:solidFill>
                  <a:srgbClr val="898989"/>
                </a:solidFill>
                <a:ea typeface="等线" panose="02010600030101010101" charset="-122"/>
              </a:defRPr>
            </a:lvl1pPr>
          </a:lstStyle>
          <a:p>
            <a:pPr>
              <a:defRPr/>
            </a:pPr>
            <a:fld id="{222BCA65-BFDB-40D8-8F9B-CCA0A72AEDBB}" type="slidenum">
              <a:rPr lang="zh-CN" altLang="en-US"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等线 Light" panose="02010600030101010101" charset="-122"/>
        </a:defRPr>
      </a:lvl2pPr>
      <a:lvl3pPr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等线 Light" panose="02010600030101010101" charset="-122"/>
        </a:defRPr>
      </a:lvl3pPr>
      <a:lvl4pPr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等线 Light" panose="02010600030101010101" charset="-122"/>
        </a:defRPr>
      </a:lvl4pPr>
      <a:lvl5pPr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等线 Light" panose="02010600030101010101" charset="-122"/>
        </a:defRPr>
      </a:lvl5pPr>
      <a:lvl6pPr marL="457200" algn="l" defTabSz="913130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等线 Light" panose="02010600030101010101" charset="-122"/>
        </a:defRPr>
      </a:lvl6pPr>
      <a:lvl7pPr marL="914400" algn="l" defTabSz="913130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等线 Light" panose="02010600030101010101" charset="-122"/>
        </a:defRPr>
      </a:lvl7pPr>
      <a:lvl8pPr marL="1371600" algn="l" defTabSz="913130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等线 Light" panose="02010600030101010101" charset="-122"/>
        </a:defRPr>
      </a:lvl8pPr>
      <a:lvl9pPr marL="1828800" algn="l" defTabSz="913130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等线 Light" panose="02010600030101010101" charset="-122"/>
        </a:defRPr>
      </a:lvl9pPr>
    </p:titleStyle>
    <p:bodyStyle>
      <a:lvl1pPr marL="227330" indent="-227330" algn="l" defTabSz="91313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45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17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5989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4pPr>
      <a:lvl5pPr marL="20561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5pPr>
      <a:lvl6pPr marL="2513330" indent="-227330" algn="l" defTabSz="913130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6pPr>
      <a:lvl7pPr marL="2970530" indent="-227330" algn="l" defTabSz="913130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7pPr>
      <a:lvl8pPr marL="3427730" indent="-227330" algn="l" defTabSz="913130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8pPr>
      <a:lvl9pPr marL="3884930" indent="-227330" algn="l" defTabSz="913130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燕尾形 1"/>
          <p:cNvSpPr/>
          <p:nvPr/>
        </p:nvSpPr>
        <p:spPr bwMode="auto">
          <a:xfrm>
            <a:off x="0" y="6426200"/>
            <a:ext cx="9144000" cy="401638"/>
          </a:xfrm>
          <a:custGeom>
            <a:avLst/>
            <a:gdLst>
              <a:gd name="T0" fmla="*/ 0 w 8877053"/>
              <a:gd name="T1" fmla="*/ 0 h 368271"/>
              <a:gd name="T2" fmla="*/ 9144000 w 8877053"/>
              <a:gd name="T3" fmla="*/ 0 h 368271"/>
              <a:gd name="T4" fmla="*/ 8914942 w 8877053"/>
              <a:gd name="T5" fmla="*/ 200820 h 368271"/>
              <a:gd name="T6" fmla="*/ 9144000 w 8877053"/>
              <a:gd name="T7" fmla="*/ 401638 h 368271"/>
              <a:gd name="T8" fmla="*/ 0 w 8877053"/>
              <a:gd name="T9" fmla="*/ 401638 h 368271"/>
              <a:gd name="T10" fmla="*/ 189765 w 8877053"/>
              <a:gd name="T11" fmla="*/ 200820 h 368271"/>
              <a:gd name="T12" fmla="*/ 0 w 8877053"/>
              <a:gd name="T13" fmla="*/ 0 h 3682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8877053" h="368271">
                <a:moveTo>
                  <a:pt x="0" y="0"/>
                </a:moveTo>
                <a:lnTo>
                  <a:pt x="8872779" y="0"/>
                </a:lnTo>
                <a:cubicBezTo>
                  <a:pt x="8874204" y="65803"/>
                  <a:pt x="8875628" y="131606"/>
                  <a:pt x="8877053" y="197409"/>
                </a:cubicBezTo>
                <a:lnTo>
                  <a:pt x="8872779" y="368271"/>
                </a:lnTo>
                <a:lnTo>
                  <a:pt x="0" y="368271"/>
                </a:lnTo>
                <a:cubicBezTo>
                  <a:pt x="1337" y="304681"/>
                  <a:pt x="2673" y="241090"/>
                  <a:pt x="4010" y="177500"/>
                </a:cubicBezTo>
                <a:cubicBezTo>
                  <a:pt x="2673" y="118333"/>
                  <a:pt x="1337" y="59167"/>
                  <a:pt x="0" y="0"/>
                </a:cubicBezTo>
                <a:close/>
              </a:path>
            </a:pathLst>
          </a:custGeom>
          <a:solidFill>
            <a:srgbClr val="F0D6D7"/>
          </a:solidFill>
          <a:ln w="9525" cap="flat" cmpd="sng" algn="ctr">
            <a:noFill/>
            <a:prstDash val="solid"/>
            <a:rou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35843" name="文本框 2"/>
          <p:cNvSpPr txBox="1">
            <a:spLocks noChangeArrowheads="1"/>
          </p:cNvSpPr>
          <p:nvPr/>
        </p:nvSpPr>
        <p:spPr bwMode="auto">
          <a:xfrm>
            <a:off x="966788" y="6453188"/>
            <a:ext cx="2016125" cy="2762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defTabSz="342900">
              <a:defRPr/>
            </a:pPr>
            <a:r>
              <a:rPr lang="zh-CN" altLang="en-US" sz="12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sym typeface="+mn-ea"/>
              </a:rPr>
              <a:t>团结</a:t>
            </a:r>
            <a:r>
              <a:rPr lang="en-US" altLang="zh-CN" sz="12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sym typeface="+mn-ea"/>
              </a:rPr>
              <a:t>/</a:t>
            </a:r>
            <a:r>
              <a:rPr lang="zh-CN" altLang="en-US" sz="12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sym typeface="+mn-ea"/>
              </a:rPr>
              <a:t>奉献</a:t>
            </a:r>
            <a:r>
              <a:rPr lang="en-US" altLang="zh-CN" sz="12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sym typeface="+mn-ea"/>
              </a:rPr>
              <a:t>/</a:t>
            </a:r>
            <a:r>
              <a:rPr lang="zh-CN" altLang="en-US" sz="12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sym typeface="+mn-ea"/>
              </a:rPr>
              <a:t>求实</a:t>
            </a:r>
            <a:r>
              <a:rPr lang="en-US" altLang="zh-CN" sz="12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sym typeface="+mn-ea"/>
              </a:rPr>
              <a:t>/</a:t>
            </a:r>
            <a:r>
              <a:rPr lang="zh-CN" altLang="en-US" sz="1200">
                <a:solidFill>
                  <a:srgbClr val="000000"/>
                </a:solidFill>
                <a:latin typeface="华文行楷" panose="02010800040101010101" charset="-122"/>
                <a:ea typeface="华文行楷" panose="02010800040101010101" charset="-122"/>
                <a:sym typeface="+mn-ea"/>
              </a:rPr>
              <a:t>创新</a:t>
            </a:r>
          </a:p>
        </p:txBody>
      </p:sp>
      <p:pic>
        <p:nvPicPr>
          <p:cNvPr id="35844" name="图片 8" descr="logo.png"/>
          <p:cNvPicPr>
            <a:picLocks noChangeAspect="1" noChangeArrowheads="1"/>
          </p:cNvPicPr>
          <p:nvPr userDrawn="1"/>
        </p:nvPicPr>
        <p:blipFill>
          <a:blip r:embed="rId13" cstate="print"/>
          <a:srcRect r="70290"/>
          <a:stretch>
            <a:fillRect/>
          </a:stretch>
        </p:blipFill>
        <p:spPr bwMode="auto">
          <a:xfrm>
            <a:off x="254000" y="6335713"/>
            <a:ext cx="7794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直接连接符 4"/>
          <p:cNvCxnSpPr/>
          <p:nvPr/>
        </p:nvCxnSpPr>
        <p:spPr>
          <a:xfrm>
            <a:off x="188913" y="933450"/>
            <a:ext cx="8616950" cy="0"/>
          </a:xfrm>
          <a:prstGeom prst="line">
            <a:avLst/>
          </a:prstGeom>
          <a:ln w="19050">
            <a:solidFill>
              <a:srgbClr val="C00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5846" name="日期占位符 1"/>
          <p:cNvSpPr>
            <a:spLocks noGrp="1"/>
          </p:cNvSpPr>
          <p:nvPr>
            <p:ph type="dt" sz="half" idx="2"/>
          </p:nvPr>
        </p:nvSpPr>
        <p:spPr bwMode="auto">
          <a:xfrm>
            <a:off x="628650" y="6356350"/>
            <a:ext cx="20574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z="1200">
                <a:solidFill>
                  <a:srgbClr val="898989"/>
                </a:solidFill>
                <a:ea typeface="微软雅黑" panose="020B0503020204020204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5847" name="页脚占位符 2"/>
          <p:cNvSpPr>
            <a:spLocks noGrp="1"/>
          </p:cNvSpPr>
          <p:nvPr>
            <p:ph type="ftr" sz="quarter" idx="3"/>
          </p:nvPr>
        </p:nvSpPr>
        <p:spPr bwMode="auto">
          <a:xfrm>
            <a:off x="3028950" y="6356350"/>
            <a:ext cx="30861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algn="ctr" eaLnBrk="0" hangingPunct="0">
              <a:defRPr sz="1200">
                <a:solidFill>
                  <a:srgbClr val="898989"/>
                </a:solidFill>
                <a:ea typeface="微软雅黑" panose="020B0503020204020204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5848" name="灯片编号占位符 3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6356350"/>
            <a:ext cx="20574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algn="r" eaLnBrk="0" hangingPunct="0">
              <a:defRPr sz="1200">
                <a:solidFill>
                  <a:srgbClr val="898989"/>
                </a:solidFill>
                <a:ea typeface="微软雅黑" panose="020B0503020204020204" charset="-122"/>
              </a:defRPr>
            </a:lvl1pPr>
          </a:lstStyle>
          <a:p>
            <a:pPr>
              <a:defRPr/>
            </a:pPr>
            <a:fld id="{446C20B3-69E7-4E32-801B-38454A55AA87}" type="slidenum">
              <a:rPr lang="zh-CN" altLang="en-US"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等线 Light" panose="02010600030101010101" charset="-122"/>
        </a:defRPr>
      </a:lvl2pPr>
      <a:lvl3pPr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等线 Light" panose="02010600030101010101" charset="-122"/>
        </a:defRPr>
      </a:lvl3pPr>
      <a:lvl4pPr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等线 Light" panose="02010600030101010101" charset="-122"/>
        </a:defRPr>
      </a:lvl4pPr>
      <a:lvl5pPr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等线 Light" panose="02010600030101010101" charset="-122"/>
        </a:defRPr>
      </a:lvl5pPr>
      <a:lvl6pPr marL="457200"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等线 Light" panose="02010600030101010101" charset="-122"/>
        </a:defRPr>
      </a:lvl6pPr>
      <a:lvl7pPr marL="914400"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等线 Light" panose="02010600030101010101" charset="-122"/>
        </a:defRPr>
      </a:lvl7pPr>
      <a:lvl8pPr marL="1371600"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等线 Light" panose="02010600030101010101" charset="-122"/>
        </a:defRPr>
      </a:lvl8pPr>
      <a:lvl9pPr marL="1828800"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等线 Light" panose="02010600030101010101" charset="-122"/>
        </a:defRPr>
      </a:lvl9pPr>
    </p:titleStyle>
    <p:bodyStyle>
      <a:lvl1pPr marL="227330" indent="-227330" algn="l" defTabSz="91313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45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17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5989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4pPr>
      <a:lvl5pPr marL="20561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5pPr>
      <a:lvl6pPr marL="25133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6pPr>
      <a:lvl7pPr marL="29705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7pPr>
      <a:lvl8pPr marL="34277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8pPr>
      <a:lvl9pPr marL="38849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日期占位符 4"/>
          <p:cNvSpPr>
            <a:spLocks noGrp="1"/>
          </p:cNvSpPr>
          <p:nvPr>
            <p:ph type="dt" sz="half" idx="2"/>
          </p:nvPr>
        </p:nvSpPr>
        <p:spPr bwMode="auto">
          <a:xfrm>
            <a:off x="628650" y="6356350"/>
            <a:ext cx="20574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z="1200">
                <a:solidFill>
                  <a:srgbClr val="898989"/>
                </a:solidFill>
                <a:ea typeface="微软雅黑" panose="020B0503020204020204" charset="-122"/>
              </a:defRPr>
            </a:lvl1pPr>
          </a:lstStyle>
          <a:p>
            <a:pPr>
              <a:defRPr/>
            </a:pPr>
            <a:fld id="{9EFC774C-E330-4BF6-AD55-21C8087548BD}" type="datetime1">
              <a:rPr lang="zh-CN" altLang="en-US"/>
              <a:t>2021/8/9</a:t>
            </a:fld>
            <a:endParaRPr lang="en-US" altLang="zh-CN"/>
          </a:p>
        </p:txBody>
      </p:sp>
      <p:sp>
        <p:nvSpPr>
          <p:cNvPr id="4813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028950" y="6356350"/>
            <a:ext cx="30861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algn="ctr" eaLnBrk="0" hangingPunct="0">
              <a:defRPr sz="1200">
                <a:solidFill>
                  <a:srgbClr val="898989"/>
                </a:solidFill>
                <a:ea typeface="微软雅黑" panose="020B0503020204020204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813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6356350"/>
            <a:ext cx="20574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algn="r" eaLnBrk="0" hangingPunct="0">
              <a:defRPr sz="1200">
                <a:solidFill>
                  <a:srgbClr val="898989"/>
                </a:solidFill>
                <a:ea typeface="微软雅黑" panose="020B0503020204020204" charset="-122"/>
              </a:defRPr>
            </a:lvl1pPr>
          </a:lstStyle>
          <a:p>
            <a:pPr>
              <a:defRPr/>
            </a:pPr>
            <a:fld id="{05414482-2CA8-4080-A8AC-3B5E8FB868F5}" type="slidenum">
              <a:rPr lang="zh-CN" altLang="en-US"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等线 Light" panose="02010600030101010101" charset="-122"/>
        </a:defRPr>
      </a:lvl2pPr>
      <a:lvl3pPr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等线 Light" panose="02010600030101010101" charset="-122"/>
        </a:defRPr>
      </a:lvl3pPr>
      <a:lvl4pPr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等线 Light" panose="02010600030101010101" charset="-122"/>
        </a:defRPr>
      </a:lvl4pPr>
      <a:lvl5pPr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等线 Light" panose="02010600030101010101" charset="-122"/>
        </a:defRPr>
      </a:lvl5pPr>
      <a:lvl6pPr marL="457200"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等线 Light" panose="02010600030101010101" charset="-122"/>
        </a:defRPr>
      </a:lvl6pPr>
      <a:lvl7pPr marL="914400"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等线 Light" panose="02010600030101010101" charset="-122"/>
        </a:defRPr>
      </a:lvl7pPr>
      <a:lvl8pPr marL="1371600"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等线 Light" panose="02010600030101010101" charset="-122"/>
        </a:defRPr>
      </a:lvl8pPr>
      <a:lvl9pPr marL="1828800"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等线 Light" panose="02010600030101010101" charset="-122"/>
        </a:defRPr>
      </a:lvl9pPr>
    </p:titleStyle>
    <p:bodyStyle>
      <a:lvl1pPr marL="227330" indent="-227330" algn="l" defTabSz="91313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45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17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5989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4pPr>
      <a:lvl5pPr marL="20561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5pPr>
      <a:lvl6pPr marL="25133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6pPr>
      <a:lvl7pPr marL="29705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7pPr>
      <a:lvl8pPr marL="34277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8pPr>
      <a:lvl9pPr marL="38849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628650" y="6356350"/>
            <a:ext cx="20574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z="1200">
                <a:solidFill>
                  <a:srgbClr val="898989"/>
                </a:solidFill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0419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028950" y="6356350"/>
            <a:ext cx="30861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algn="ctr" eaLnBrk="0" hangingPunct="0">
              <a:defRPr sz="1200">
                <a:solidFill>
                  <a:srgbClr val="898989"/>
                </a:solidFill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0420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6356350"/>
            <a:ext cx="20574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algn="r" eaLnBrk="0" hangingPunct="0">
              <a:defRPr sz="1200">
                <a:solidFill>
                  <a:srgbClr val="898989"/>
                </a:solidFill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defRPr/>
            </a:pPr>
            <a:fld id="{E229878C-B1C8-4060-827C-AA2AF1710104}" type="slidenum">
              <a:rPr lang="zh-CN" altLang="en-US"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</p:sldLayoutIdLst>
  <p:txStyles>
    <p:titleStyle>
      <a:lvl1pPr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微软雅黑" panose="020B0503020204020204" charset="-122"/>
          <a:cs typeface="等线 Light" panose="02010600030101010101" charset="-122"/>
        </a:defRPr>
      </a:lvl1pPr>
      <a:lvl2pPr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等线 Light" panose="02010600030101010101" charset="-122"/>
        </a:defRPr>
      </a:lvl2pPr>
      <a:lvl3pPr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等线 Light" panose="02010600030101010101" charset="-122"/>
        </a:defRPr>
      </a:lvl3pPr>
      <a:lvl4pPr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等线 Light" panose="02010600030101010101" charset="-122"/>
        </a:defRPr>
      </a:lvl4pPr>
      <a:lvl5pPr algn="l" defTabSz="91313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等线 Light" panose="02010600030101010101" charset="-122"/>
        </a:defRPr>
      </a:lvl5pPr>
      <a:lvl6pPr marL="609600" algn="l" defTabSz="914400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charset="-122"/>
          <a:ea typeface="等线 Light" panose="02010600030101010101" charset="-122"/>
        </a:defRPr>
      </a:lvl6pPr>
      <a:lvl7pPr marL="1219200" algn="l" defTabSz="914400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charset="-122"/>
          <a:ea typeface="等线 Light" panose="02010600030101010101" charset="-122"/>
        </a:defRPr>
      </a:lvl7pPr>
      <a:lvl8pPr marL="1828800" algn="l" defTabSz="914400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charset="-122"/>
          <a:ea typeface="等线 Light" panose="02010600030101010101" charset="-122"/>
        </a:defRPr>
      </a:lvl8pPr>
      <a:lvl9pPr marL="2438400" algn="l" defTabSz="914400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10600030101010101" charset="-122"/>
          <a:ea typeface="等线 Light" panose="02010600030101010101" charset="-122"/>
        </a:defRPr>
      </a:lvl9pPr>
    </p:titleStyle>
    <p:bodyStyle>
      <a:lvl1pPr marL="227330" indent="-227330" algn="l" defTabSz="91313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微软雅黑" panose="020B0503020204020204" charset="-122"/>
          <a:cs typeface="等线" panose="02010600030101010101" charset="-122"/>
        </a:defRPr>
      </a:lvl1pPr>
      <a:lvl2pPr marL="6845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微软雅黑" panose="020B0503020204020204" charset="-122"/>
          <a:cs typeface="等线" panose="02010600030101010101" charset="-122"/>
        </a:defRPr>
      </a:lvl2pPr>
      <a:lvl3pPr marL="11417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微软雅黑" panose="020B0503020204020204" charset="-122"/>
          <a:cs typeface="等线" panose="02010600030101010101" charset="-122"/>
        </a:defRPr>
      </a:lvl3pPr>
      <a:lvl4pPr marL="15989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微软雅黑" panose="020B0503020204020204" charset="-122"/>
          <a:cs typeface="等线" panose="02010600030101010101" charset="-122"/>
        </a:defRPr>
      </a:lvl4pPr>
      <a:lvl5pPr marL="2056130" indent="-227330" algn="l" defTabSz="91313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微软雅黑" panose="020B0503020204020204" charset="-122"/>
          <a:cs typeface="等线" panose="02010600030101010101" charset="-12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68611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577A3EC-570F-46BE-B5AF-8F67F7D4EC8A}" type="datetime1">
              <a:rPr lang="zh-CN" altLang="en-US"/>
              <a:t>2021/8/9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5CC04C2-18FB-41F8-80C5-629233E5D91D}" type="slidenum">
              <a:rPr lang="zh-CN" altLang="en-US"/>
              <a:t>‹#›</a:t>
            </a:fld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grpSp>
        <p:nvGrpSpPr>
          <p:cNvPr id="68615" name="组合 11"/>
          <p:cNvGrpSpPr/>
          <p:nvPr userDrawn="1"/>
        </p:nvGrpSpPr>
        <p:grpSpPr bwMode="auto">
          <a:xfrm>
            <a:off x="7164388" y="6334125"/>
            <a:ext cx="1809750" cy="395288"/>
            <a:chOff x="6587670" y="5959947"/>
            <a:chExt cx="2533191" cy="832295"/>
          </a:xfrm>
        </p:grpSpPr>
        <p:pic>
          <p:nvPicPr>
            <p:cNvPr id="68616" name="Picture 8" descr="D:\工作文件\屏幕背景图\院徽.jpg"/>
            <p:cNvPicPr>
              <a:picLocks noChangeAspect="1" noChangeArrowheads="1"/>
            </p:cNvPicPr>
            <p:nvPr/>
          </p:nvPicPr>
          <p:blipFill>
            <a:blip r:embed="rId1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87670" y="5959947"/>
              <a:ext cx="796230" cy="832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8617" name="Picture 9" descr="C:\Users\zt\Desktop\图片7.jpg"/>
            <p:cNvPicPr>
              <a:picLocks noChangeAspect="1" noChangeArrowheads="1"/>
            </p:cNvPicPr>
            <p:nvPr/>
          </p:nvPicPr>
          <p:blipFill>
            <a:blip r:embed="rId14" cstate="print">
              <a:clrChange>
                <a:clrFrom>
                  <a:srgbClr val="F8F8F8"/>
                </a:clrFrom>
                <a:clrTo>
                  <a:srgbClr val="F8F8F8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19024" y="6180902"/>
              <a:ext cx="1801837" cy="446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9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4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0" hangingPunct="0">
              <a:defRPr sz="14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 smtClean="0"/>
            </a:lvl1pPr>
          </a:lstStyle>
          <a:p>
            <a:pPr eaLnBrk="0" hangingPunct="0">
              <a:defRPr/>
            </a:pPr>
            <a:fld id="{0C6570E2-CE33-4756-A00E-B3CFD61A0CEF}" type="slidenum">
              <a:rPr lang="en-US" altLang="zh-CN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‹#›</a:t>
            </a:fld>
            <a:endParaRPr lang="en-US" altLang="zh-CN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1031" name="Picture 9" descr="北医三院ppt-模板03-内文（改）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  <p:sldLayoutId id="2147483741" r:id="rId14"/>
    <p:sldLayoutId id="2147483742" r:id="rId15"/>
    <p:sldLayoutId id="2147483743" r:id="rId16"/>
    <p:sldLayoutId id="2147483744" r:id="rId17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panose="020B0604020202020204" pitchFamily="34" charset="0"/>
          <a:ea typeface="隶书" panose="02010509060101010101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panose="020B0604020202020204" pitchFamily="34" charset="0"/>
          <a:ea typeface="隶书" panose="02010509060101010101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panose="020B0604020202020204" pitchFamily="34" charset="0"/>
          <a:ea typeface="隶书" panose="02010509060101010101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panose="020B0604020202020204" pitchFamily="34" charset="0"/>
          <a:ea typeface="隶书" panose="02010509060101010101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panose="020B0604020202020204" pitchFamily="34" charset="0"/>
          <a:ea typeface="隶书" panose="02010509060101010101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panose="020B0604020202020204" pitchFamily="34" charset="0"/>
          <a:ea typeface="隶书" panose="02010509060101010101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panose="020B0604020202020204" pitchFamily="34" charset="0"/>
          <a:ea typeface="隶书" panose="02010509060101010101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panose="020B0604020202020204" pitchFamily="34" charset="0"/>
          <a:ea typeface="隶书" panose="02010509060101010101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accent2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2" r:id="rId5"/>
    <p:sldLayoutId id="2147483755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95536" y="189650"/>
            <a:ext cx="8352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zh-CN" sz="2800" b="1" dirty="0">
                <a:latin typeface="微软雅黑" panose="020B0503020204020204" charset="-122"/>
                <a:ea typeface="微软雅黑" panose="020B0503020204020204" charset="-122"/>
              </a:rPr>
              <a:t>科技部项目申请阶段和立项阶段人遗申请审批流程</a:t>
            </a:r>
            <a:endParaRPr lang="zh-CN" altLang="en-US" sz="28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20954" y="1092806"/>
            <a:ext cx="8498918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申报</a:t>
            </a:r>
            <a:r>
              <a:rPr lang="zh-CN" altLang="zh-CN" sz="1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科技部项目</a:t>
            </a:r>
            <a:r>
              <a:rPr lang="zh-CN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均需申请伦理审查，提交伦理材料至科研管理系统，伦理秘书采用非会议审查方式，由伦理委员（或伦理秘书）进行审核，出具伦理意见函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批件，伦理申请材料如下：</a:t>
            </a:r>
          </a:p>
          <a:p>
            <a:pPr lvl="0" algn="just">
              <a:spcBef>
                <a:spcPts val="600"/>
              </a:spcBef>
            </a:pPr>
            <a:r>
              <a:rPr lang="zh-CN" altLang="en-US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①  </a:t>
            </a:r>
            <a:r>
              <a:rPr lang="zh-CN" altLang="zh-CN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课题申报通知；</a:t>
            </a:r>
          </a:p>
          <a:p>
            <a:pPr lvl="0" algn="just">
              <a:spcBef>
                <a:spcPts val="600"/>
              </a:spcBef>
            </a:pPr>
            <a:r>
              <a:rPr lang="zh-CN" altLang="en-US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②  </a:t>
            </a:r>
            <a:r>
              <a:rPr lang="zh-CN" altLang="zh-CN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课题申报任务书；</a:t>
            </a:r>
          </a:p>
          <a:p>
            <a:pPr lvl="0" algn="just">
              <a:spcBef>
                <a:spcPts val="600"/>
              </a:spcBef>
            </a:pPr>
            <a:r>
              <a:rPr lang="zh-CN" altLang="en-US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③  </a:t>
            </a:r>
            <a:r>
              <a:rPr lang="zh-CN" altLang="zh-CN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研究者简历及</a:t>
            </a:r>
            <a:r>
              <a:rPr lang="en-US" altLang="zh-CN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GCP</a:t>
            </a:r>
            <a:r>
              <a:rPr lang="zh-CN" altLang="zh-CN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证书；</a:t>
            </a:r>
          </a:p>
          <a:p>
            <a:pPr lvl="0" algn="just">
              <a:spcBef>
                <a:spcPts val="600"/>
              </a:spcBef>
            </a:pPr>
            <a:r>
              <a:rPr lang="zh-CN" altLang="en-US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④  </a:t>
            </a:r>
            <a:r>
              <a:rPr lang="zh-CN" altLang="zh-CN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科技部人类遗传资源行政审批情况自查表</a:t>
            </a:r>
            <a:r>
              <a:rPr lang="en-US" altLang="zh-CN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zh-CN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承诺书</a:t>
            </a:r>
            <a:r>
              <a:rPr lang="zh-CN" altLang="en-US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（下载路径：教学科研</a:t>
            </a:r>
            <a:r>
              <a:rPr lang="en-US" altLang="zh-CN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教学科研平台</a:t>
            </a:r>
            <a:r>
              <a:rPr lang="en-US" altLang="zh-CN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伦理委员会</a:t>
            </a:r>
            <a:r>
              <a:rPr lang="en-US" altLang="zh-CN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遗传资源管理</a:t>
            </a:r>
            <a:r>
              <a:rPr lang="en-US" altLang="zh-CN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下载专区）</a:t>
            </a:r>
            <a:r>
              <a:rPr lang="zh-CN" altLang="zh-CN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  <a:p>
            <a:pPr algn="just">
              <a:spcBef>
                <a:spcPts val="600"/>
              </a:spcBef>
            </a:pP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获得伦理批件后，按照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我院</a:t>
            </a:r>
            <a:r>
              <a:rPr lang="zh-CN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人类遗传资源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申报流程提交文件</a:t>
            </a:r>
            <a:r>
              <a:rPr lang="zh-CN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，由科研伦理综合办公室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审核通过后</a:t>
            </a:r>
            <a:r>
              <a:rPr lang="zh-CN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启动院章。</a:t>
            </a:r>
          </a:p>
        </p:txBody>
      </p:sp>
      <p:sp>
        <p:nvSpPr>
          <p:cNvPr id="5" name="矩形 4"/>
          <p:cNvSpPr/>
          <p:nvPr/>
        </p:nvSpPr>
        <p:spPr>
          <a:xfrm>
            <a:off x="315219" y="692696"/>
            <a:ext cx="22752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zh-CN" altLang="zh-CN" sz="20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申请阶段</a:t>
            </a:r>
            <a:r>
              <a:rPr lang="zh-CN" altLang="zh-CN" sz="2000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：</a:t>
            </a:r>
            <a:endParaRPr lang="zh-CN" altLang="zh-CN" sz="14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15219" y="4672606"/>
            <a:ext cx="83114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>
              <a:spcAft>
                <a:spcPts val="0"/>
              </a:spcAft>
            </a:pPr>
            <a:r>
              <a:rPr lang="zh-CN" altLang="zh-CN" sz="1800" kern="1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项目正式立项后，研究者需要重新按照医院流程</a:t>
            </a:r>
            <a:r>
              <a:rPr lang="zh-CN" altLang="zh-CN" sz="18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进行伦理、人遗正式审批</a:t>
            </a:r>
            <a:r>
              <a:rPr lang="zh-CN" altLang="zh-CN" sz="1800" kern="1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zh-CN" altLang="zh-CN" sz="18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15219" y="4271140"/>
            <a:ext cx="18133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zh-CN" altLang="zh-CN" sz="20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正式立项：</a:t>
            </a:r>
            <a:endParaRPr lang="zh-CN" altLang="en-US" sz="2000" b="1" kern="1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23528" y="4997494"/>
            <a:ext cx="9001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zh-CN" altLang="zh-CN" sz="20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联系方式：</a:t>
            </a:r>
          </a:p>
          <a:p>
            <a:pPr indent="304800" algn="just">
              <a:spcBef>
                <a:spcPts val="600"/>
              </a:spcBef>
              <a:spcAft>
                <a:spcPts val="0"/>
              </a:spcAft>
            </a:pPr>
            <a:r>
              <a:rPr lang="zh-CN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陈亚红：</a:t>
            </a:r>
            <a:r>
              <a:rPr lang="en-US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33709</a:t>
            </a:r>
          </a:p>
          <a:p>
            <a:pPr indent="304800" algn="just">
              <a:spcBef>
                <a:spcPts val="600"/>
              </a:spcBef>
              <a:spcAft>
                <a:spcPts val="0"/>
              </a:spcAft>
            </a:pPr>
            <a:r>
              <a:rPr lang="zh-CN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一组：梁力均</a:t>
            </a:r>
            <a:r>
              <a:rPr lang="en-US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 </a:t>
            </a:r>
            <a:r>
              <a:rPr lang="en-US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6872</a:t>
            </a:r>
            <a:r>
              <a:rPr lang="zh-CN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38879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     </a:t>
            </a:r>
            <a:r>
              <a:rPr lang="zh-CN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二组：洪  雪 </a:t>
            </a:r>
            <a:r>
              <a:rPr lang="en-US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5571</a:t>
            </a:r>
            <a:r>
              <a:rPr lang="zh-CN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38456</a:t>
            </a:r>
            <a:endParaRPr lang="zh-CN" altLang="zh-CN" sz="18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indent="304800" algn="just">
              <a:spcBef>
                <a:spcPts val="600"/>
              </a:spcBef>
              <a:spcAft>
                <a:spcPts val="0"/>
              </a:spcAft>
            </a:pPr>
            <a:r>
              <a:rPr lang="zh-CN" altLang="en-US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三</a:t>
            </a:r>
            <a:r>
              <a:rPr lang="zh-CN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组：赵文芝</a:t>
            </a:r>
            <a:r>
              <a:rPr lang="en-US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 </a:t>
            </a:r>
            <a:r>
              <a:rPr lang="en-US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5176</a:t>
            </a:r>
            <a:r>
              <a:rPr lang="zh-CN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33929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     </a:t>
            </a:r>
            <a:r>
              <a:rPr lang="zh-CN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四组：张  钰</a:t>
            </a:r>
            <a:r>
              <a:rPr lang="en-US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 </a:t>
            </a:r>
            <a:r>
              <a:rPr lang="en-US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6876</a:t>
            </a:r>
            <a:r>
              <a:rPr lang="zh-CN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33862</a:t>
            </a:r>
            <a:endParaRPr lang="zh-CN" altLang="zh-CN" sz="18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indent="304800" algn="just">
              <a:spcBef>
                <a:spcPts val="600"/>
              </a:spcBef>
              <a:spcAft>
                <a:spcPts val="0"/>
              </a:spcAft>
            </a:pPr>
            <a:r>
              <a:rPr lang="zh-CN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地点：长城电脑大厦六层伦理</a:t>
            </a:r>
            <a:r>
              <a:rPr lang="en-US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603</a:t>
            </a:r>
            <a:r>
              <a:rPr lang="zh-CN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室、</a:t>
            </a:r>
            <a:r>
              <a:rPr lang="en-US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604</a:t>
            </a:r>
            <a:r>
              <a:rPr lang="zh-CN" altLang="zh-CN" sz="1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室</a:t>
            </a:r>
            <a:endParaRPr lang="zh-CN" altLang="zh-CN" sz="1800" dirty="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25110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1_Office 主题​​">
  <a:themeElements>
    <a:clrScheme name="1_Office 主题​​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 主题​​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ffice 主题​​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7_自定义设计方案">
  <a:themeElements>
    <a:clrScheme name="17_自定义设计方案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FFFFFF"/>
      </a:accent3>
      <a:accent4>
        <a:srgbClr val="000000"/>
      </a:accent4>
      <a:accent5>
        <a:srgbClr val="B0BCDE"/>
      </a:accent5>
      <a:accent6>
        <a:srgbClr val="D7712B"/>
      </a:accent6>
      <a:hlink>
        <a:srgbClr val="0563C1"/>
      </a:hlink>
      <a:folHlink>
        <a:srgbClr val="954F72"/>
      </a:folHlink>
    </a:clrScheme>
    <a:fontScheme name="17_自定义设计方案">
      <a:majorFont>
        <a:latin typeface="Arial"/>
        <a:ea typeface="宋体"/>
        <a:cs typeface="等线 Light"/>
      </a:majorFont>
      <a:minorFont>
        <a:latin typeface="Arial"/>
        <a:ea typeface="宋体"/>
        <a:cs typeface="等线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7_自定义设计方案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0BCDE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8_自定义设计方案">
  <a:themeElements>
    <a:clrScheme name="18_自定义设计方案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FFFFFF"/>
      </a:accent3>
      <a:accent4>
        <a:srgbClr val="000000"/>
      </a:accent4>
      <a:accent5>
        <a:srgbClr val="B0BCDE"/>
      </a:accent5>
      <a:accent6>
        <a:srgbClr val="D7712B"/>
      </a:accent6>
      <a:hlink>
        <a:srgbClr val="0563C1"/>
      </a:hlink>
      <a:folHlink>
        <a:srgbClr val="954F72"/>
      </a:folHlink>
    </a:clrScheme>
    <a:fontScheme name="18_自定义设计方案">
      <a:majorFont>
        <a:latin typeface="Arial"/>
        <a:ea typeface="微软雅黑"/>
        <a:cs typeface="等线 Light"/>
      </a:majorFont>
      <a:minorFont>
        <a:latin typeface="Arial"/>
        <a:ea typeface="微软雅黑"/>
        <a:cs typeface="等线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8_自定义设计方案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0BCDE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9_自定义设计方案">
  <a:themeElements>
    <a:clrScheme name="19_自定义设计方案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FFFFFF"/>
      </a:accent3>
      <a:accent4>
        <a:srgbClr val="000000"/>
      </a:accent4>
      <a:accent5>
        <a:srgbClr val="B0BCDE"/>
      </a:accent5>
      <a:accent6>
        <a:srgbClr val="D7712B"/>
      </a:accent6>
      <a:hlink>
        <a:srgbClr val="0563C1"/>
      </a:hlink>
      <a:folHlink>
        <a:srgbClr val="954F72"/>
      </a:folHlink>
    </a:clrScheme>
    <a:fontScheme name="19_自定义设计方案">
      <a:majorFont>
        <a:latin typeface="Arial"/>
        <a:ea typeface="微软雅黑"/>
        <a:cs typeface="等线 Light"/>
      </a:majorFont>
      <a:minorFont>
        <a:latin typeface="Arial"/>
        <a:ea typeface="微软雅黑"/>
        <a:cs typeface="等线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9_自定义设计方案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0BCDE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0_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13k3i1o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mnqkkoh">
      <a:majorFont>
        <a:latin typeface=""/>
        <a:ea typeface="黑体"/>
        <a:cs typeface=""/>
      </a:majorFont>
      <a:minorFont>
        <a:latin typeface="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2011医院平均住院日管理与绩效考核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隶书"/>
        <a:cs typeface=""/>
      </a:majorFont>
      <a:minorFont>
        <a:latin typeface="Arial"/>
        <a:ea typeface="隶书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ontents Slide Master">
  <a:themeElements>
    <a:clrScheme name="ALLPPT-STOCK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A5D62"/>
      </a:accent1>
      <a:accent2>
        <a:srgbClr val="4A7886"/>
      </a:accent2>
      <a:accent3>
        <a:srgbClr val="88BABE"/>
      </a:accent3>
      <a:accent4>
        <a:srgbClr val="9CCCD2"/>
      </a:accent4>
      <a:accent5>
        <a:srgbClr val="70AD47"/>
      </a:accent5>
      <a:accent6>
        <a:srgbClr val="EA0000"/>
      </a:accent6>
      <a:hlink>
        <a:srgbClr val="FFFFFF"/>
      </a:hlink>
      <a:folHlink>
        <a:srgbClr val="FFFFF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222</Words>
  <Application>Microsoft Office PowerPoint</Application>
  <PresentationFormat>全屏显示(4:3)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10</vt:i4>
      </vt:variant>
      <vt:variant>
        <vt:lpstr>幻灯片标题</vt:lpstr>
      </vt:variant>
      <vt:variant>
        <vt:i4>1</vt:i4>
      </vt:variant>
    </vt:vector>
  </HeadingPairs>
  <TitlesOfParts>
    <vt:vector size="18" baseType="lpstr">
      <vt:lpstr>等线 Light</vt:lpstr>
      <vt:lpstr>华文行楷</vt:lpstr>
      <vt:lpstr>华文中宋</vt:lpstr>
      <vt:lpstr>微软雅黑</vt:lpstr>
      <vt:lpstr>Arial</vt:lpstr>
      <vt:lpstr>Calibri</vt:lpstr>
      <vt:lpstr>Wingdings</vt:lpstr>
      <vt:lpstr>Office 主题</vt:lpstr>
      <vt:lpstr>1_Office 主题</vt:lpstr>
      <vt:lpstr>17_自定义设计方案</vt:lpstr>
      <vt:lpstr>18_自定义设计方案</vt:lpstr>
      <vt:lpstr>19_自定义设计方案</vt:lpstr>
      <vt:lpstr>20_自定义设计方案</vt:lpstr>
      <vt:lpstr>2_Office 主题</vt:lpstr>
      <vt:lpstr>2011医院平均住院日管理与绩效考核</vt:lpstr>
      <vt:lpstr>Contents Slide Master</vt:lpstr>
      <vt:lpstr>1_Office 主题​​</vt:lpstr>
      <vt:lpstr>PowerPoint 演示文稿</vt:lpstr>
    </vt:vector>
  </TitlesOfParts>
  <Company>北京大学第三医院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徐梦竹</dc:creator>
  <cp:lastModifiedBy>陈 亚红</cp:lastModifiedBy>
  <cp:revision>4802</cp:revision>
  <cp:lastPrinted>2014-06-12T07:38:00Z</cp:lastPrinted>
  <dcterms:created xsi:type="dcterms:W3CDTF">2014-02-12T05:37:00Z</dcterms:created>
  <dcterms:modified xsi:type="dcterms:W3CDTF">2021-08-09T05:58:14Z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2052-11.8.2.8808</vt:lpwstr>
  </property>
</Properties>
</file>